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3F74AD73-2D4A-43ED-821C-BB62472C886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6C67F5EE-1681-4A05-A2C2-0932A05115A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63600" y="465840"/>
            <a:ext cx="4431600" cy="2516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39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r>
              <a:rPr b="0" lang="en-US" sz="3900" spc="-1" strike="noStrike">
                <a:solidFill>
                  <a:srgbClr val="000000"/>
                </a:solidFill>
                <a:latin typeface="Calibri"/>
                <a:ea typeface="Calibri"/>
              </a:rPr>
              <a:t>TLS 1.3</a:t>
            </a:r>
            <a:endParaRPr b="0" lang="en-US" sz="3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210960" y="3639240"/>
            <a:ext cx="4736880" cy="1685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343080" indent="-34272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IETF 102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14-15 July, 2018 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Montreal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 rot="5400000">
            <a:off x="4643280" y="642600"/>
            <a:ext cx="5143320" cy="3857400"/>
          </a:xfrm>
          <a:prstGeom prst="rect">
            <a:avLst/>
          </a:prstGeom>
          <a:ln>
            <a:noFill/>
          </a:ln>
        </p:spPr>
      </p:pic>
      <p:pic>
        <p:nvPicPr>
          <p:cNvPr id="83" name="Picture 2" descr=""/>
          <p:cNvPicPr/>
          <p:nvPr/>
        </p:nvPicPr>
        <p:blipFill>
          <a:blip r:embed="rId2"/>
          <a:stretch/>
        </p:blipFill>
        <p:spPr>
          <a:xfrm>
            <a:off x="1883880" y="2449080"/>
            <a:ext cx="1591200" cy="106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Thank you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TLS 1.3 development team (Nick Sullivan and others)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Meetecho team (Lorenzo Miniero and others)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Charles Eckel &amp; Barry Leiba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OpenSource developers who collaborated with us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Juniper, Akamai, Oracle, Verisign for sponsoring the IETF hackathon.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Plan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46120" y="1454040"/>
            <a:ext cx="588852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 for applications and Interoperability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draft-ietf-tls-tls13-28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Application Integration and Support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Interoperability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Two teams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4E666822-F42D-4DC0-9255-B4DAC975B7D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200240"/>
            <a:ext cx="794016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Achievements –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Implementation Team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PHP (PR 3386)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Httperf ( PR 60 / 61)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NRPE (PR 186)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Mercurial (Mail sent to Mercurial Mailing List)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SOCAT (Mail sent to developer)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CURL (Middlebox Compat toggle)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Nagios-Plugins (Started during IETF101)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GIT (Started 101 hackathon)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1500"/>
              </a:spcBef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2A962F48-C608-4346-AE2F-4BD0478BC65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200240"/>
            <a:ext cx="794016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Achievements –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Interoperability Team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C48AF918-30B8-45F4-AD03-C79F5E5F9F1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569160" y="2167920"/>
            <a:ext cx="7548120" cy="14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we learned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20560" y="1530360"/>
            <a:ext cx="7242480" cy="3052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Interop is important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Wireshark helps independently to verify working code.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Listen to feedback on patches from OpenSource developers.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4C6ACD7F-EBD8-4EDD-BA49-881BEFBEC2A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200240"/>
            <a:ext cx="8229240" cy="35668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 –  hackers.mu - remote only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Loganaden Velvindron (logan)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Jaykishan Mutkawoa (Nitin)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Rahul Golam (Rahul)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Kifah Sheik Meeran (Kifah)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Muzaffar Auhammud (Muz)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Nigel Yong Sao Young Steven Ken Fouk (Nigel)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Codarren Velvindron (Codarren)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Yasir Auleear (Yasir)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AC0EEA41-92CF-4DDD-BBF0-CDB0B94D602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200240"/>
            <a:ext cx="8229240" cy="35668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First Timers –  remote only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Veegish Ramdani (Veegish)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Jeremie Daniel (Jeremie)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Jagveer Loky (Loki)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Nathan Sunil Mangar (Chromico)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Avishai Poorun (Avishai)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B4597BDC-9C13-4165-B8C8-7E65374681A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The team in Mauritius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191160" y="1028520"/>
            <a:ext cx="8280720" cy="367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The team in Mauritius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3" descr=""/>
          <p:cNvPicPr/>
          <p:nvPr/>
        </p:nvPicPr>
        <p:blipFill>
          <a:blip r:embed="rId1"/>
          <a:stretch/>
        </p:blipFill>
        <p:spPr>
          <a:xfrm>
            <a:off x="252000" y="961200"/>
            <a:ext cx="8667720" cy="409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</TotalTime>
  <Application>LibreOffice/6.0.4.2$Linux_X86_64 LibreOffice_project/00m0$Build-2</Application>
  <Words>253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NITIN Mutkawoa OBS/OCB</dc:creator>
  <dc:description/>
  <dc:language>en-US</dc:language>
  <cp:lastModifiedBy/>
  <dcterms:modified xsi:type="dcterms:W3CDTF">2018-07-15T18:43:56Z</dcterms:modified>
  <cp:revision>15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