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26"/>
  </p:normalViewPr>
  <p:slideViewPr>
    <p:cSldViewPr snapToGrid="0" snapToObjects="1">
      <p:cViewPr varScale="1">
        <p:scale>
          <a:sx n="134" d="100"/>
          <a:sy n="13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IETF Hackathon:</a:t>
            </a:r>
          </a:p>
          <a:p>
            <a:pPr>
              <a:defRPr sz="3900"/>
            </a:pPr>
            <a:r>
              <a:t>&lt;Project Name&gt;</a:t>
            </a:r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Macintosh PowerPoint</Application>
  <PresentationFormat>On-screen Show (16:9)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&lt;Project Name&gt;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</cp:lastModifiedBy>
  <cp:revision>1</cp:revision>
  <dcterms:modified xsi:type="dcterms:W3CDTF">2018-07-13T15:45:53Z</dcterms:modified>
</cp:coreProperties>
</file>