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35" d="100"/>
          <a:sy n="135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66808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en-US" dirty="0"/>
              <a:t>MLS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barnes-mls-protocol/" TargetMode="External"/><Relationship Id="rId2" Type="http://schemas.openxmlformats.org/officeDocument/2006/relationships/hyperlink" Target="https://datatracker.ietf.org/doc/draft-omara-mls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furcation/treeke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uxwolf/treekem-25519" TargetMode="External"/><Relationship Id="rId2" Type="http://schemas.openxmlformats.org/officeDocument/2006/relationships/hyperlink" Target="https://gitlab.com/dkg/nettle-m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/>
              <a:t>Message Layer Security (MLS)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40644"/>
            <a:ext cx="7777769" cy="38806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Working on common understanding and very basic interop of tree-based group key exchange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Arch: </a:t>
            </a:r>
            <a:r>
              <a:rPr lang="en-US" dirty="0">
                <a:hlinkClick r:id="rId2"/>
              </a:rPr>
              <a:t>draft-omara-mls-architecture</a:t>
            </a:r>
            <a:r>
              <a:rPr dirty="0"/>
              <a:t> </a:t>
            </a:r>
            <a:endParaRPr lang="en-US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Keying (ART, </a:t>
            </a:r>
            <a:r>
              <a:rPr lang="en-US" dirty="0" err="1"/>
              <a:t>TreeKEM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draft-barnes-mls-protocol</a:t>
            </a:r>
            <a:endParaRPr lang="en-US"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Rough goal: can we compute the same trees?</a:t>
            </a:r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New code: C implementation ART (DKG, </a:t>
            </a:r>
            <a:r>
              <a:rPr lang="en-US" dirty="0" err="1"/>
              <a:t>Shivan</a:t>
            </a:r>
            <a:r>
              <a:rPr lang="en-US" dirty="0"/>
              <a:t>), JS </a:t>
            </a:r>
            <a:r>
              <a:rPr lang="en-US" dirty="0" err="1"/>
              <a:t>TreeKEM</a:t>
            </a:r>
            <a:r>
              <a:rPr lang="en-US" dirty="0"/>
              <a:t> (M&amp;M), Java </a:t>
            </a:r>
            <a:r>
              <a:rPr lang="en-US" dirty="0" err="1"/>
              <a:t>TreeKEM</a:t>
            </a:r>
            <a:r>
              <a:rPr lang="en-US" dirty="0"/>
              <a:t> (Jon), Python (Nat)</a:t>
            </a:r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Most ported </a:t>
            </a:r>
            <a:r>
              <a:rPr lang="en-US" dirty="0">
                <a:hlinkClick r:id="rId4"/>
              </a:rPr>
              <a:t>RLB’s Node code</a:t>
            </a:r>
            <a:r>
              <a:rPr lang="en-US" dirty="0"/>
              <a:t>, Jon did not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What kinds of learning/hacking happened?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 good deal of whiteboard work to understand the two keying models and potential formats of the trees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DKG’s C: </a:t>
            </a:r>
            <a:r>
              <a:rPr lang="en-US" dirty="0">
                <a:hlinkClick r:id="rId2"/>
              </a:rPr>
              <a:t>https://gitlab.com/dkg/nettle-mls</a:t>
            </a:r>
            <a:endParaRPr lang="en-US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M&amp;M’s node using p25519: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linuxwolf</a:t>
            </a:r>
            <a:r>
              <a:rPr lang="en-US" dirty="0">
                <a:hlinkClick r:id="rId3"/>
              </a:rPr>
              <a:t>/treekem-25519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Trivial PRs to the MLS drafts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Whole lot of learning!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i="1" dirty="0"/>
              <a:t>Disclaimer: Drafts are in an early state</a:t>
            </a:r>
            <a:endParaRPr i="1"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Discovery: In </a:t>
            </a:r>
            <a:r>
              <a:rPr lang="en-US" dirty="0" err="1"/>
              <a:t>TreeKEM</a:t>
            </a:r>
            <a:r>
              <a:rPr lang="en-US" dirty="0"/>
              <a:t> imp, leaf may be indirectly sharing private key (no </a:t>
            </a:r>
            <a:r>
              <a:rPr lang="en-US" dirty="0" err="1"/>
              <a:t>bueno</a:t>
            </a:r>
            <a:r>
              <a:rPr lang="en-US" dirty="0"/>
              <a:t>!)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feedback</a:t>
            </a:r>
            <a:r>
              <a:rPr lang="en-US" dirty="0"/>
              <a:t>/work</a:t>
            </a:r>
            <a:r>
              <a:rPr dirty="0"/>
              <a:t>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lang="en-US" dirty="0"/>
              <a:t> (affiliation for ID only)</a:t>
            </a:r>
            <a:r>
              <a:rPr dirty="0"/>
              <a:t>: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Daniel Kahn Gillmor (ACLU), Matt Miller (Mozilla), Jon </a:t>
            </a:r>
            <a:r>
              <a:rPr lang="en-US" dirty="0" err="1"/>
              <a:t>Millican</a:t>
            </a:r>
            <a:r>
              <a:rPr lang="en-US" dirty="0"/>
              <a:t> (Facebook), Nat </a:t>
            </a:r>
            <a:r>
              <a:rPr lang="en-US" dirty="0" err="1"/>
              <a:t>Meysenburg</a:t>
            </a:r>
            <a:r>
              <a:rPr lang="en-US" dirty="0"/>
              <a:t> (New America OTI), </a:t>
            </a:r>
            <a:r>
              <a:rPr lang="en-US" dirty="0" err="1"/>
              <a:t>Shivan</a:t>
            </a:r>
            <a:r>
              <a:rPr lang="en-US" dirty="0"/>
              <a:t> Kaul Sahib (Salesforce), Joseph Lorenzo Hall (CDT)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r>
              <a:rPr lang="en-US" dirty="0"/>
              <a:t> Nat </a:t>
            </a:r>
            <a:r>
              <a:rPr lang="en-US" dirty="0" err="1"/>
              <a:t>Meysenburg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253</Words>
  <Application>Microsoft Macintosh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Message Layer Security (MLS)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Joe Hall</cp:lastModifiedBy>
  <cp:revision>11</cp:revision>
  <cp:lastPrinted>2018-07-15T16:05:48Z</cp:lastPrinted>
  <dcterms:modified xsi:type="dcterms:W3CDTF">2018-07-15T17:25:37Z</dcterms:modified>
</cp:coreProperties>
</file>