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37"/>
  </p:normalViewPr>
  <p:slideViewPr>
    <p:cSldViewPr snapToGrid="0" snapToObjects="1">
      <p:cViewPr varScale="1">
        <p:scale>
          <a:sx n="125" d="100"/>
          <a:sy n="125" d="100"/>
        </p:scale>
        <p:origin x="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31909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MEF EVC Service Models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anude/unimgr/tree/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antanu.de@Xoriant.Com" TargetMode="External"/><Relationship Id="rId2" Type="http://schemas.openxmlformats.org/officeDocument/2006/relationships/hyperlink" Target="mailto:Kiran.Ambardekar@Xorian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f.net/Assets/Technical_Specifications/PDF/MEF_6.2.pdf" TargetMode="External"/><Relationship Id="rId4" Type="http://schemas.openxmlformats.org/officeDocument/2006/relationships/hyperlink" Target="https://www.mef.net/Assets/Technical_Specifications/PDF/MEF_5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sz="3900" b="1" dirty="0"/>
              <a:t>MEF EVC Service YANG Models in </a:t>
            </a:r>
            <a:r>
              <a:rPr lang="en-US" sz="3900" b="1" dirty="0" err="1"/>
              <a:t>Unimgr</a:t>
            </a:r>
            <a:r>
              <a:rPr lang="en-US" sz="3900" b="1" dirty="0"/>
              <a:t> Project of ODL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Implementing EVC Services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E-Line services in London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MEF 6.2 and MEF 10.3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Trying to get E-LAN services working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KISS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F694A-D522-5F4C-8814-D61F2567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25" y="3110545"/>
            <a:ext cx="3403600" cy="1209174"/>
          </a:xfrm>
          <a:prstGeom prst="rect">
            <a:avLst/>
          </a:prstGeom>
        </p:spPr>
      </p:pic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54A05DA-F4BD-D84D-9AAA-D5660DA37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25" y="980865"/>
            <a:ext cx="3000631" cy="1934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Have E-LAN services running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Kind of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All port LAN service – EPLAN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VLAN based service - EVPLAN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https://github.com/santanude/unimgr/tree/demo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From P2P to M2M service. Replication in the PE node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Link to test results will be posted later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Link to demo will be posted later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Specifying a range or set of values is a problem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RFC 7950 (YANG 1.1) allows a value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VLANs can be a range or set of values (1-4094)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Need a way to specify a range or set of values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Nice to have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/>
              <a:t>Kiran </a:t>
            </a:r>
            <a:r>
              <a:rPr lang="en-US" sz="1700" dirty="0" err="1"/>
              <a:t>Ambardekar</a:t>
            </a:r>
            <a:r>
              <a:rPr lang="en-US" sz="1700" dirty="0"/>
              <a:t> (</a:t>
            </a:r>
            <a:r>
              <a:rPr lang="en-US" sz="1700" dirty="0">
                <a:hlinkClick r:id="rId2"/>
              </a:rPr>
              <a:t>Kiran.Ambardekar@Xoriant.Com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 err="1"/>
              <a:t>Santanu</a:t>
            </a:r>
            <a:r>
              <a:rPr lang="en-US" sz="1700" dirty="0"/>
              <a:t> De (</a:t>
            </a:r>
            <a:r>
              <a:rPr lang="en-US" sz="1700" dirty="0">
                <a:hlinkClick r:id="rId3"/>
              </a:rPr>
              <a:t>santanu.de@Xoriant.Com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sz="1700" dirty="0" err="1"/>
              <a:t>Shrinvas</a:t>
            </a:r>
            <a:r>
              <a:rPr lang="en-US" sz="1700" dirty="0"/>
              <a:t> Joshi (</a:t>
            </a:r>
            <a:r>
              <a:rPr lang="en-US" sz="1700" dirty="0" err="1"/>
              <a:t>shrinivas.joshi@Xoriant.Com</a:t>
            </a:r>
            <a:r>
              <a:rPr lang="en-US" sz="1700" dirty="0"/>
              <a:t>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Legato - EVC Services YANG </a:t>
            </a:r>
            <a:r>
              <a:rPr lang="en-US" u="sng" dirty="0"/>
              <a:t>(</a:t>
            </a:r>
            <a:r>
              <a:rPr lang="en-US" dirty="0">
                <a:hlinkClick r:id="rId4"/>
              </a:rPr>
              <a:t>https://www.mef.net/Assets/Technical_Specifications/PDF/MEF_58.pdf</a:t>
            </a:r>
            <a:r>
              <a:rPr lang="en-US" dirty="0"/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EVC Ethernet Services Definitions (</a:t>
            </a:r>
            <a:r>
              <a:rPr lang="en-US" dirty="0">
                <a:hlinkClick r:id="rId5"/>
              </a:rPr>
              <a:t>https://www.mef.net/Assets/Technical_Specifications/PDF/MEF_6.2.pdf</a:t>
            </a:r>
            <a:r>
              <a:rPr lang="en-US" dirty="0"/>
              <a:t>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Ethernet Service Attributes https://</a:t>
            </a:r>
            <a:r>
              <a:rPr lang="en-US" dirty="0" err="1"/>
              <a:t>www.mef.net</a:t>
            </a:r>
            <a:r>
              <a:rPr lang="en-US" dirty="0"/>
              <a:t>/Assets/</a:t>
            </a:r>
            <a:r>
              <a:rPr lang="en-US" dirty="0" err="1"/>
              <a:t>Technical_Specifications</a:t>
            </a:r>
            <a:r>
              <a:rPr lang="en-US" dirty="0"/>
              <a:t>/PDF/MEF_10.3.pdf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277</Words>
  <Application>Microsoft Macintosh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MEF EVC Service YANG Models in Unimgr Project of ODL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Mahesh Jethanandani</cp:lastModifiedBy>
  <cp:revision>10</cp:revision>
  <dcterms:modified xsi:type="dcterms:W3CDTF">2018-07-15T17:46:17Z</dcterms:modified>
</cp:coreProperties>
</file>