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37"/>
  </p:normalViewPr>
  <p:slideViewPr>
    <p:cSldViewPr snapToGrid="0" snapToObjects="1">
      <p:cViewPr varScale="1">
        <p:scale>
          <a:sx n="125" d="100"/>
          <a:sy n="125" d="100"/>
        </p:scale>
        <p:origin x="5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319093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rPr dirty="0"/>
              <a:t>IETF Hackathon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MEF EVC Service Models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tanude/unimgr/tree/dem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Kiran.Ambardekar@Xoriant.Com" TargetMode="External"/><Relationship Id="rId2" Type="http://schemas.openxmlformats.org/officeDocument/2006/relationships/hyperlink" Target="mailto:mjethanandani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ef.net/Assets/Technical_Specifications/PDF/MEF_6.2.pdf" TargetMode="External"/><Relationship Id="rId5" Type="http://schemas.openxmlformats.org/officeDocument/2006/relationships/hyperlink" Target="https://www.mef.net/Assets/Technical_Specifications/PDF/MEF_58.pdf" TargetMode="External"/><Relationship Id="rId4" Type="http://schemas.openxmlformats.org/officeDocument/2006/relationships/hyperlink" Target="mailto:santanu.de@Xoriant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Title 1"/>
          <p:cNvSpPr txBox="1">
            <a:spLocks noGrp="1"/>
          </p:cNvSpPr>
          <p:nvPr>
            <p:ph type="ctrTitle"/>
          </p:nvPr>
        </p:nvSpPr>
        <p:spPr>
          <a:xfrm>
            <a:off x="363721" y="465834"/>
            <a:ext cx="4431904" cy="251717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3900"/>
            </a:pPr>
            <a:r>
              <a:rPr dirty="0"/>
              <a:t>IETF Hackathon:</a:t>
            </a:r>
          </a:p>
          <a:p>
            <a:pPr>
              <a:defRPr sz="3900"/>
            </a:pPr>
            <a:r>
              <a:rPr lang="en-US" sz="3900" b="1" dirty="0"/>
              <a:t>MEF EVC Service YANG Models in </a:t>
            </a:r>
            <a:r>
              <a:rPr lang="en-US" sz="3900" b="1" dirty="0" err="1"/>
              <a:t>Unimgr</a:t>
            </a:r>
            <a:r>
              <a:rPr lang="en-US" sz="3900" b="1" dirty="0"/>
              <a:t> Project of ODL</a:t>
            </a:r>
            <a:endParaRPr dirty="0"/>
          </a:p>
        </p:txBody>
      </p:sp>
      <p:sp>
        <p:nvSpPr>
          <p:cNvPr id="1449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11122" y="3639353"/>
            <a:ext cx="4737101" cy="16858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400"/>
            </a:pPr>
            <a:r>
              <a:rPr dirty="0"/>
              <a:t>IETF 10</a:t>
            </a:r>
            <a:r>
              <a:rPr lang="en-US" dirty="0"/>
              <a:t>2</a:t>
            </a:r>
            <a:endParaRPr dirty="0"/>
          </a:p>
          <a:p>
            <a:pPr>
              <a:lnSpc>
                <a:spcPct val="90000"/>
              </a:lnSpc>
              <a:defRPr sz="2400"/>
            </a:pPr>
            <a:r>
              <a:rPr lang="en-US" dirty="0"/>
              <a:t>14-15</a:t>
            </a:r>
            <a:r>
              <a:rPr dirty="0"/>
              <a:t> </a:t>
            </a:r>
            <a:r>
              <a:rPr lang="en-US" dirty="0"/>
              <a:t>July</a:t>
            </a:r>
            <a:r>
              <a:rPr dirty="0"/>
              <a:t>, 2018 </a:t>
            </a:r>
          </a:p>
          <a:p>
            <a:pPr>
              <a:lnSpc>
                <a:spcPct val="90000"/>
              </a:lnSpc>
              <a:defRPr sz="2400"/>
            </a:pPr>
            <a:r>
              <a:rPr lang="en-US" dirty="0"/>
              <a:t>Montreal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D19896-BA77-D141-BB18-D0BCEE2A1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43438" y="642938"/>
            <a:ext cx="5143500" cy="3857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5889011" cy="3567113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Implementing EVC Services</a:t>
            </a:r>
            <a:endParaRPr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E-Line services in London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MEF 6.2 and MEF 10.3</a:t>
            </a:r>
            <a:endParaRPr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Trying to get E-LAN services working</a:t>
            </a:r>
            <a:endParaRPr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KISS</a:t>
            </a: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6F694A-D522-5F4C-8814-D61F25671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525" y="3110545"/>
            <a:ext cx="3403600" cy="1209174"/>
          </a:xfrm>
          <a:prstGeom prst="rect">
            <a:avLst/>
          </a:prstGeom>
        </p:spPr>
      </p:pic>
      <p:pic>
        <p:nvPicPr>
          <p:cNvPr id="7" name="Content Placeholder 2">
            <a:extLst>
              <a:ext uri="{FF2B5EF4-FFF2-40B4-BE49-F238E27FC236}">
                <a16:creationId xmlns:a16="http://schemas.microsoft.com/office/drawing/2014/main" id="{D54A05DA-F4BD-D84D-9AAA-D5660DA379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125" y="980865"/>
            <a:ext cx="3000631" cy="1934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Have E-LAN services running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Kind of</a:t>
            </a:r>
          </a:p>
          <a:p>
            <a:pPr marL="1081815" lvl="2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All port LAN service – EPLAN</a:t>
            </a:r>
          </a:p>
          <a:p>
            <a:pPr marL="1081815" lvl="2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VLAN based service - EVPLAN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>
                <a:hlinkClick r:id="rId2"/>
              </a:rPr>
              <a:t>https://github.com/santanude/unimgr/tree/demo</a:t>
            </a:r>
            <a:endParaRPr lang="en-US"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From P2P to M2M service. Replication in the PE node</a:t>
            </a:r>
            <a:endParaRPr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Link to test results will be posted later</a:t>
            </a:r>
            <a:endParaRPr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Link to demo will be posted later</a:t>
            </a:r>
            <a:endParaRPr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Specifying a range or set of values is a problem</a:t>
            </a:r>
            <a:endParaRPr dirty="0"/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/>
              <a:t>RFC 7950 (YANG 1.1) allows a value</a:t>
            </a:r>
            <a:endParaRPr dirty="0"/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/>
              <a:t>VLANs can be a range or set of values (1-4094)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/>
              <a:t>Need a way to specify a range or set of values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/>
              <a:t>Nice to have</a:t>
            </a:r>
            <a:endParaRPr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dirty="0"/>
              <a:t>Team members:</a:t>
            </a:r>
            <a:endParaRPr lang="en-US" dirty="0"/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400"/>
            </a:pPr>
            <a:r>
              <a:rPr lang="en-US" sz="1700" dirty="0"/>
              <a:t>Mahesh Jethanandani (</a:t>
            </a:r>
            <a:r>
              <a:rPr lang="en-US" sz="1700" dirty="0">
                <a:hlinkClick r:id="rId2"/>
              </a:rPr>
              <a:t>mjethanandani@gmail.com</a:t>
            </a:r>
            <a:r>
              <a:rPr lang="en-US" sz="1700"/>
              <a:t>)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400"/>
            </a:pPr>
            <a:r>
              <a:rPr lang="en-US" sz="1700"/>
              <a:t>Kiran </a:t>
            </a:r>
            <a:r>
              <a:rPr lang="en-US" sz="1700" dirty="0" err="1"/>
              <a:t>Ambardekar</a:t>
            </a:r>
            <a:r>
              <a:rPr lang="en-US" sz="1700" dirty="0"/>
              <a:t> (</a:t>
            </a:r>
            <a:r>
              <a:rPr lang="en-US" sz="1700" dirty="0">
                <a:hlinkClick r:id="rId3"/>
              </a:rPr>
              <a:t>Kiran.Ambardekar@Xoriant.Com</a:t>
            </a:r>
            <a:r>
              <a:rPr lang="en-US" sz="1700" dirty="0"/>
              <a:t>)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400"/>
            </a:pPr>
            <a:r>
              <a:rPr lang="en-US" sz="1700" dirty="0" err="1"/>
              <a:t>Santanu</a:t>
            </a:r>
            <a:r>
              <a:rPr lang="en-US" sz="1700" dirty="0"/>
              <a:t> De (</a:t>
            </a:r>
            <a:r>
              <a:rPr lang="en-US" sz="1700" dirty="0">
                <a:hlinkClick r:id="rId4"/>
              </a:rPr>
              <a:t>santanu.de@Xoriant.Com</a:t>
            </a:r>
            <a:r>
              <a:rPr lang="en-US" sz="1700" dirty="0"/>
              <a:t>)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400"/>
            </a:pPr>
            <a:r>
              <a:rPr lang="en-US" sz="1700" dirty="0" err="1"/>
              <a:t>Shrinvas</a:t>
            </a:r>
            <a:r>
              <a:rPr lang="en-US" sz="1700" dirty="0"/>
              <a:t> Joshi (</a:t>
            </a:r>
            <a:r>
              <a:rPr lang="en-US" sz="1700" dirty="0" err="1"/>
              <a:t>shrinivas.joshi@Xoriant.Com</a:t>
            </a:r>
            <a:r>
              <a:rPr lang="en-US" sz="1700" dirty="0"/>
              <a:t>)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rPr dirty="0"/>
              <a:t>First timers @ IETF/Hackathon: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/>
              <a:t>Legato - EVC Services YANG </a:t>
            </a:r>
            <a:r>
              <a:rPr lang="en-US" u="sng" dirty="0"/>
              <a:t>(</a:t>
            </a:r>
            <a:r>
              <a:rPr lang="en-US" dirty="0">
                <a:hlinkClick r:id="rId5"/>
              </a:rPr>
              <a:t>https://www.mef.net/Assets/Technical_Specifications/PDF/MEF_58.pdf</a:t>
            </a:r>
            <a:r>
              <a:rPr lang="en-US" dirty="0"/>
              <a:t>)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/>
              <a:t>EVC Ethernet Services Definitions (</a:t>
            </a:r>
            <a:r>
              <a:rPr lang="en-US" dirty="0">
                <a:hlinkClick r:id="rId6"/>
              </a:rPr>
              <a:t>https://www.mef.net/Assets/Technical_Specifications/PDF/MEF_6.2.pdf</a:t>
            </a:r>
            <a:r>
              <a:rPr lang="en-US" dirty="0"/>
              <a:t>)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/>
              <a:t>Ethernet Service Attributes https://</a:t>
            </a:r>
            <a:r>
              <a:rPr lang="en-US" dirty="0" err="1"/>
              <a:t>www.mef.net</a:t>
            </a:r>
            <a:r>
              <a:rPr lang="en-US" dirty="0"/>
              <a:t>/Assets/</a:t>
            </a:r>
            <a:r>
              <a:rPr lang="en-US" dirty="0" err="1"/>
              <a:t>Technical_Specifications</a:t>
            </a:r>
            <a:r>
              <a:rPr lang="en-US" dirty="0"/>
              <a:t>/PDF/MEF_10.3.pdf</a:t>
            </a: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286</Words>
  <Application>Microsoft Macintosh PowerPoint</Application>
  <PresentationFormat>On-screen Show (16:9)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IETF Hackathon: MEF EVC Service YANG Models in Unimgr Project of ODL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Mahesh Jethanandani</cp:lastModifiedBy>
  <cp:revision>11</cp:revision>
  <dcterms:modified xsi:type="dcterms:W3CDTF">2018-07-15T18:02:30Z</dcterms:modified>
</cp:coreProperties>
</file>