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sldx" ContentType="application/vnd.openxmlformats-officedocument.presentationml.slide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1" r:id="rId2"/>
    <p:sldId id="257" r:id="rId3"/>
    <p:sldId id="258" r:id="rId4"/>
    <p:sldId id="263" r:id="rId5"/>
    <p:sldId id="264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787" y="3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79DB2-058B-4BC7-9442-6389768A9683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4429A-AF07-4EB0-A68E-BDB9C65339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75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4429A-AF07-4EB0-A68E-BDB9C653399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509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4429A-AF07-4EB0-A68E-BDB9C653399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09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4429A-AF07-4EB0-A68E-BDB9C653399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61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4429A-AF07-4EB0-A68E-BDB9C653399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64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4429A-AF07-4EB0-A68E-BDB9C653399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91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4429A-AF07-4EB0-A68E-BDB9C653399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06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4429A-AF07-4EB0-A68E-BDB9C653399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30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4429A-AF07-4EB0-A68E-BDB9C653399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08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BAE08-04D9-49AA-9544-189DAE5396E1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F325-4D8B-4B03-96B4-408E03FC18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79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BAE08-04D9-49AA-9544-189DAE5396E1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F325-4D8B-4B03-96B4-408E03FC18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64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BAE08-04D9-49AA-9544-189DAE5396E1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F325-4D8B-4B03-96B4-408E03FC18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18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BAE08-04D9-49AA-9544-189DAE5396E1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F325-4D8B-4B03-96B4-408E03FC18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35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BAE08-04D9-49AA-9544-189DAE5396E1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F325-4D8B-4B03-96B4-408E03FC18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76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BAE08-04D9-49AA-9544-189DAE5396E1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F325-4D8B-4B03-96B4-408E03FC18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966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BAE08-04D9-49AA-9544-189DAE5396E1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F325-4D8B-4B03-96B4-408E03FC18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2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BAE08-04D9-49AA-9544-189DAE5396E1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F325-4D8B-4B03-96B4-408E03FC18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144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BAE08-04D9-49AA-9544-189DAE5396E1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F325-4D8B-4B03-96B4-408E03FC18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9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BAE08-04D9-49AA-9544-189DAE5396E1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F325-4D8B-4B03-96B4-408E03FC18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36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BAE08-04D9-49AA-9544-189DAE5396E1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F325-4D8B-4B03-96B4-408E03FC18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61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BAE08-04D9-49AA-9544-189DAE5396E1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9F325-4D8B-4B03-96B4-408E03FC18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5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draft-cuspdt-rtgwg-cu-separation-bng-architecture-0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ols.ietf.org/html/draft-cuspdt-rtgwg-cu-separation-bng-protocol-01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package" Target="../embeddings/Microsoft_PowerPoint_Slide1.sld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Title 1"/>
          <p:cNvSpPr txBox="1">
            <a:spLocks noGrp="1"/>
          </p:cNvSpPr>
          <p:nvPr>
            <p:ph type="ctrTitle"/>
          </p:nvPr>
        </p:nvSpPr>
        <p:spPr>
          <a:xfrm>
            <a:off x="484962" y="621111"/>
            <a:ext cx="5909205" cy="388762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3900"/>
            </a:pPr>
            <a:r>
              <a:rPr sz="4400" dirty="0"/>
              <a:t>IETF Hackathon:</a:t>
            </a:r>
          </a:p>
          <a:p>
            <a:pPr>
              <a:defRPr sz="3900"/>
            </a:pPr>
            <a:r>
              <a:rPr lang="en-US" altLang="zh-CN" sz="4000" dirty="0"/>
              <a:t>Control Plane and User Plane Separation BNG control channel Protocol (CUSP)</a:t>
            </a:r>
            <a:endParaRPr sz="4000" dirty="0"/>
          </a:p>
        </p:txBody>
      </p:sp>
      <p:sp>
        <p:nvSpPr>
          <p:cNvPr id="1449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281497" y="4852471"/>
            <a:ext cx="6316135" cy="224785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2400"/>
            </a:pPr>
            <a:r>
              <a:rPr dirty="0"/>
              <a:t>IETF 10</a:t>
            </a:r>
            <a:r>
              <a:rPr lang="en-US" dirty="0"/>
              <a:t>2</a:t>
            </a:r>
            <a:endParaRPr dirty="0"/>
          </a:p>
          <a:p>
            <a:pPr>
              <a:lnSpc>
                <a:spcPct val="90000"/>
              </a:lnSpc>
              <a:defRPr sz="2400"/>
            </a:pPr>
            <a:r>
              <a:rPr lang="en-US" dirty="0"/>
              <a:t>14-15</a:t>
            </a:r>
            <a:r>
              <a:rPr dirty="0"/>
              <a:t> </a:t>
            </a:r>
            <a:r>
              <a:rPr lang="en-US" dirty="0"/>
              <a:t>July</a:t>
            </a:r>
            <a:r>
              <a:rPr dirty="0"/>
              <a:t>, 2018 </a:t>
            </a:r>
          </a:p>
          <a:p>
            <a:pPr>
              <a:lnSpc>
                <a:spcPct val="90000"/>
              </a:lnSpc>
              <a:defRPr sz="2400"/>
            </a:pPr>
            <a:r>
              <a:rPr lang="en-US" dirty="0"/>
              <a:t>Montreal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DD19896-BA77-D141-BB18-D0BCEE2A1A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191251" y="857251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65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Verify the validity and performance of </a:t>
            </a:r>
            <a:r>
              <a:rPr lang="en-US" dirty="0" smtClean="0"/>
              <a:t>CUSP</a:t>
            </a:r>
          </a:p>
          <a:p>
            <a:pPr lvl="1"/>
            <a:r>
              <a:rPr lang="en-US" dirty="0" smtClean="0"/>
              <a:t>Control </a:t>
            </a:r>
            <a:r>
              <a:rPr lang="en-US" dirty="0"/>
              <a:t>Plane communicate with User Planes via </a:t>
            </a:r>
            <a:r>
              <a:rPr lang="en-US" dirty="0" smtClean="0"/>
              <a:t>CUSP;</a:t>
            </a:r>
            <a:endParaRPr lang="en-US" dirty="0"/>
          </a:p>
          <a:p>
            <a:pPr lvl="1"/>
            <a:r>
              <a:rPr lang="en-US" dirty="0"/>
              <a:t>Control Plane centralized manage </a:t>
            </a:r>
            <a:r>
              <a:rPr lang="en-US" dirty="0" smtClean="0"/>
              <a:t>the UP resource;</a:t>
            </a:r>
          </a:p>
          <a:p>
            <a:pPr lvl="2"/>
            <a:r>
              <a:rPr lang="en-US" dirty="0" smtClean="0"/>
              <a:t>Dynamic </a:t>
            </a:r>
            <a:r>
              <a:rPr lang="en-US" dirty="0"/>
              <a:t>assign the IP address field to UPs.</a:t>
            </a:r>
          </a:p>
          <a:p>
            <a:r>
              <a:rPr lang="en-US" dirty="0"/>
              <a:t>Specifications:</a:t>
            </a:r>
            <a:r>
              <a:rPr lang="en-US" dirty="0" smtClean="0">
                <a:hlinkClick r:id="rId3"/>
              </a:rPr>
              <a:t>​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tools.ietf.org/html/draft-cuspdt-rtgwg-cu-separation-bng-architecture-01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://tools.ietf.org/html/draft-cuspdt-rtgwg-cu-separation-bng-protocol-01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88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Demo – CUSP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</a:t>
            </a:r>
            <a:r>
              <a:rPr lang="en-US" altLang="zh-CN" dirty="0" smtClean="0"/>
              <a:t>n remote </a:t>
            </a:r>
            <a:r>
              <a:rPr lang="en-US" altLang="zh-CN" dirty="0"/>
              <a:t>lab environment;</a:t>
            </a:r>
          </a:p>
          <a:p>
            <a:pPr lvl="1"/>
            <a:r>
              <a:rPr lang="en-US" dirty="0" smtClean="0"/>
              <a:t>Implementing Control Plane and User Plane Separation BNG;</a:t>
            </a:r>
          </a:p>
          <a:p>
            <a:pPr lvl="1"/>
            <a:r>
              <a:rPr lang="en-US" dirty="0" smtClean="0"/>
              <a:t>Simulate user access;</a:t>
            </a:r>
          </a:p>
          <a:p>
            <a:r>
              <a:rPr lang="en-US" b="1" dirty="0" smtClean="0"/>
              <a:t>CAN</a:t>
            </a:r>
            <a:r>
              <a:rPr lang="en-US" dirty="0" smtClean="0"/>
              <a:t> create the CUSP session between CP and UPs;</a:t>
            </a:r>
          </a:p>
          <a:p>
            <a:r>
              <a:rPr lang="en-US" dirty="0" smtClean="0"/>
              <a:t>CP </a:t>
            </a:r>
            <a:r>
              <a:rPr lang="en-US" b="1" dirty="0" smtClean="0"/>
              <a:t>CAN</a:t>
            </a:r>
            <a:r>
              <a:rPr lang="en-US" dirty="0" smtClean="0"/>
              <a:t> distribute/recycle the IP field to UPs dynamically;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831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49885"/>
            <a:ext cx="10515600" cy="808355"/>
          </a:xfrm>
        </p:spPr>
        <p:txBody>
          <a:bodyPr/>
          <a:lstStyle/>
          <a:p>
            <a:r>
              <a:rPr lang="en-US" altLang="zh-CN" dirty="0" err="1" smtClean="0"/>
              <a:t>DemoTopology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760" y="1825625"/>
            <a:ext cx="4892040" cy="43513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234314" y="1117282"/>
          <a:ext cx="6385926" cy="5740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幻灯片" r:id="rId4" imgW="3669754" imgH="3304199" progId="PowerPoint.Slide.12">
                  <p:embed/>
                </p:oleObj>
              </mc:Choice>
              <mc:Fallback>
                <p:oleObj name="幻灯片" r:id="rId4" imgW="3669754" imgH="3304199" progId="PowerPoint.Slide.12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14" y="1117282"/>
                        <a:ext cx="6385926" cy="57407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1454" y="27305"/>
            <a:ext cx="5248275" cy="5219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7808" y="1825625"/>
            <a:ext cx="5749878" cy="5734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22047" y="407512"/>
            <a:ext cx="4238625" cy="4400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8324"/>
            <a:ext cx="12558712" cy="63672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7992" y="338324"/>
            <a:ext cx="554355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245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163432" cy="4351338"/>
          </a:xfrm>
        </p:spPr>
        <p:txBody>
          <a:bodyPr/>
          <a:lstStyle/>
          <a:p>
            <a:r>
              <a:rPr lang="en-US" dirty="0" err="1" smtClean="0"/>
              <a:t>Zhenqiang</a:t>
            </a:r>
            <a:r>
              <a:rPr lang="en-US" dirty="0" smtClean="0"/>
              <a:t> Li</a:t>
            </a:r>
          </a:p>
          <a:p>
            <a:r>
              <a:rPr lang="en-US" dirty="0" smtClean="0"/>
              <a:t>Michael Wang</a:t>
            </a:r>
          </a:p>
          <a:p>
            <a:r>
              <a:rPr lang="en-US" dirty="0" err="1" smtClean="0"/>
              <a:t>Guangying</a:t>
            </a:r>
            <a:r>
              <a:rPr lang="en-US" dirty="0" smtClean="0"/>
              <a:t> Zheng</a:t>
            </a:r>
          </a:p>
          <a:p>
            <a:r>
              <a:rPr lang="en-US" dirty="0" err="1"/>
              <a:t>Shujun</a:t>
            </a:r>
            <a:r>
              <a:rPr lang="en-US" dirty="0"/>
              <a:t> Hu</a:t>
            </a:r>
          </a:p>
          <a:p>
            <a:r>
              <a:rPr lang="en-US" dirty="0" err="1"/>
              <a:t>Fengwei</a:t>
            </a:r>
            <a:r>
              <a:rPr lang="en-US" dirty="0"/>
              <a:t> Qin</a:t>
            </a:r>
          </a:p>
          <a:p>
            <a:r>
              <a:rPr lang="en-US" dirty="0" smtClean="0"/>
              <a:t>Jun Song</a:t>
            </a:r>
          </a:p>
          <a:p>
            <a:r>
              <a:rPr lang="en-US" dirty="0" err="1" smtClean="0"/>
              <a:t>Xiaoming</a:t>
            </a:r>
            <a:r>
              <a:rPr lang="en-US" dirty="0" smtClean="0"/>
              <a:t> Chen</a:t>
            </a:r>
          </a:p>
          <a:p>
            <a:r>
              <a:rPr lang="en-US" dirty="0" err="1" smtClean="0"/>
              <a:t>Zhunfeng</a:t>
            </a:r>
            <a:r>
              <a:rPr lang="en-US" dirty="0" smtClean="0"/>
              <a:t> Wu</a:t>
            </a:r>
          </a:p>
          <a:p>
            <a:endParaRPr lang="en-US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499226" y="1825625"/>
            <a:ext cx="31634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988113" y="1825625"/>
            <a:ext cx="31634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Gang Yan</a:t>
            </a:r>
          </a:p>
          <a:p>
            <a:r>
              <a:rPr lang="en-US" dirty="0" smtClean="0"/>
              <a:t>Xia Chen</a:t>
            </a:r>
          </a:p>
          <a:p>
            <a:r>
              <a:rPr lang="en-US" altLang="zh-CN" dirty="0" err="1"/>
              <a:t>Xinguo</a:t>
            </a:r>
            <a:r>
              <a:rPr lang="en-US" altLang="zh-CN" dirty="0"/>
              <a:t> </a:t>
            </a:r>
            <a:r>
              <a:rPr lang="en-US" altLang="zh-CN" dirty="0" smtClean="0"/>
              <a:t>YANG</a:t>
            </a:r>
          </a:p>
          <a:p>
            <a:r>
              <a:rPr lang="en-US" altLang="zh-CN" dirty="0" err="1" smtClean="0"/>
              <a:t>Mengmeng</a:t>
            </a:r>
            <a:r>
              <a:rPr lang="en-US" altLang="zh-CN" dirty="0" smtClean="0"/>
              <a:t> Li</a:t>
            </a:r>
          </a:p>
          <a:p>
            <a:r>
              <a:rPr lang="en-US" dirty="0" err="1" smtClean="0"/>
              <a:t>Fenghua</a:t>
            </a:r>
            <a:r>
              <a:rPr lang="en-US" dirty="0" smtClean="0"/>
              <a:t> Zhao</a:t>
            </a:r>
          </a:p>
          <a:p>
            <a:r>
              <a:rPr lang="en-US" dirty="0" err="1" smtClean="0"/>
              <a:t>Yongkang</a:t>
            </a:r>
            <a:r>
              <a:rPr lang="en-US" dirty="0" smtClean="0"/>
              <a:t> Zhang</a:t>
            </a:r>
          </a:p>
          <a:p>
            <a:r>
              <a:rPr lang="en-US" dirty="0" smtClean="0"/>
              <a:t>S</a:t>
            </a:r>
            <a:r>
              <a:rPr lang="en-US" altLang="zh-CN" dirty="0" smtClean="0"/>
              <a:t>ue Hares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960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participation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773" y="1898918"/>
            <a:ext cx="6576588" cy="66407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Beijing Team</a:t>
            </a:r>
          </a:p>
          <a:p>
            <a:pPr lvl="1"/>
            <a:r>
              <a:rPr lang="en-US" altLang="zh-CN" dirty="0" err="1" smtClean="0"/>
              <a:t>Xinguo</a:t>
            </a:r>
            <a:r>
              <a:rPr lang="en-US" altLang="zh-CN" dirty="0" smtClean="0"/>
              <a:t> YANG, </a:t>
            </a:r>
            <a:r>
              <a:rPr lang="en-US" altLang="zh-CN" dirty="0" err="1" smtClean="0"/>
              <a:t>Mengmeng</a:t>
            </a:r>
            <a:r>
              <a:rPr lang="en-US" altLang="zh-CN" dirty="0" smtClean="0"/>
              <a:t> Li, </a:t>
            </a:r>
            <a:r>
              <a:rPr lang="en-US" altLang="zh-CN" dirty="0" err="1" smtClean="0"/>
              <a:t>Fengwei</a:t>
            </a:r>
            <a:r>
              <a:rPr lang="en-US" altLang="zh-CN" dirty="0" smtClean="0"/>
              <a:t> Qin, </a:t>
            </a:r>
            <a:r>
              <a:rPr lang="en-US" altLang="zh-CN" dirty="0" err="1" smtClean="0"/>
              <a:t>Shujun</a:t>
            </a:r>
            <a:r>
              <a:rPr lang="en-US" altLang="zh-CN" dirty="0" smtClean="0"/>
              <a:t> Hu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2480" y="2819541"/>
            <a:ext cx="5795174" cy="301546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361" y="2819541"/>
            <a:ext cx="5039763" cy="3779822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7019589" y="1898918"/>
            <a:ext cx="5039763" cy="66407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Nanjing Team</a:t>
            </a:r>
          </a:p>
          <a:p>
            <a:pPr lvl="1"/>
            <a:r>
              <a:rPr lang="en-US" dirty="0" err="1" smtClean="0"/>
              <a:t>Xiaoming</a:t>
            </a:r>
            <a:r>
              <a:rPr lang="en-US" dirty="0" smtClean="0"/>
              <a:t> Chen, </a:t>
            </a:r>
            <a:r>
              <a:rPr lang="en-US" dirty="0" err="1" smtClean="0"/>
              <a:t>Zhunfeng</a:t>
            </a:r>
            <a:r>
              <a:rPr lang="en-US" dirty="0" smtClean="0"/>
              <a:t> Wu</a:t>
            </a:r>
          </a:p>
        </p:txBody>
      </p:sp>
    </p:spTree>
    <p:extLst>
      <p:ext uri="{BB962C8B-B14F-4D97-AF65-F5344CB8AC3E}">
        <p14:creationId xmlns:p14="http://schemas.microsoft.com/office/powerpoint/2010/main" val="128570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2791" y="164801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See you in </a:t>
            </a:r>
            <a:r>
              <a:rPr lang="en-US" altLang="zh-CN" dirty="0" err="1"/>
              <a:t>Hackdemo</a:t>
            </a:r>
            <a:r>
              <a:rPr lang="en-US" altLang="zh-CN" dirty="0"/>
              <a:t> happy hour</a:t>
            </a:r>
            <a:r>
              <a:rPr lang="en-US" altLang="zh-CN" dirty="0" smtClean="0"/>
              <a:t>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2912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E9FDD7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E9FDD7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178</Words>
  <Application>Microsoft Office PowerPoint</Application>
  <PresentationFormat>Widescreen</PresentationFormat>
  <Paragraphs>51</Paragraphs>
  <Slides>8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Office 主题</vt:lpstr>
      <vt:lpstr>幻灯片</vt:lpstr>
      <vt:lpstr>IETF Hackathon: Control Plane and User Plane Separation BNG control channel Protocol (CUSP)</vt:lpstr>
      <vt:lpstr>Goals</vt:lpstr>
      <vt:lpstr>Demo – CUSP</vt:lpstr>
      <vt:lpstr>DemoTopology</vt:lpstr>
      <vt:lpstr>PowerPoint Presentation</vt:lpstr>
      <vt:lpstr>Team</vt:lpstr>
      <vt:lpstr>Remote participation</vt:lpstr>
      <vt:lpstr>See you in Hackdemo happy hour!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Plane and User Plane Separation BNG control channel Protocol (CUSP)</dc:title>
  <dc:creator>wangzitao</dc:creator>
  <cp:lastModifiedBy>Zhengguangying (Walker)</cp:lastModifiedBy>
  <cp:revision>42</cp:revision>
  <dcterms:created xsi:type="dcterms:W3CDTF">2018-07-09T06:12:18Z</dcterms:created>
  <dcterms:modified xsi:type="dcterms:W3CDTF">2018-07-15T14:55:30Z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(3)AlsytiQjPVNREA8PsaU0CO6lz6EGxZpWiwokOQVrpxRSEIrzW/0ykH0xaLCjg7KPT6gQwT56
jBeaZGmN07BhKjkLzwM0ia3nP2WhESdMsoCf1cBev23i2r4pfqufqca0vaFjskDd/IISebr6
pgfz26juib5ZYXl0ztBC04U21Dy0cYBm9QyOtGdYsnF/zSHISBaRSgKEB5cznftS5nmaSkjn
u12Ej6Vvnl2zwSfMFz</vt:lpwstr>
  </property>
  <property fmtid="{D5CDD505-2E9C-101B-9397-08002B2CF9AE}" pid="3" name="_2015_ms_pID_7253431">
    <vt:lpwstr>XiFlJ0Tn2RClxQMcIZ69mkPwudqKI44vXCNOZH00TubH2yiBKIjw30
Vi+cLmjlSuBErxRkcjFMuVJekIbtW99GPJMIajXq+WigWAFHKtAsfOObAJiTIjIgOrn4u8f/
9379nvdygQz9yI8kTaKLBXDVjdLlxFA+0ijwrS7JmTi8Qnrxq3fDhpFMxLa5amKNrSF7QLHF
vejZ+ym7yWezFEM+cYPHdVOW8iQh3hfKcof8</vt:lpwstr>
  </property>
  <property fmtid="{D5CDD505-2E9C-101B-9397-08002B2CF9AE}" pid="4" name="_2015_ms_pID_7253432">
    <vt:lpwstr>NI7csgGqWZryi6ruCDvA6UQ=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1531279336</vt:lpwstr>
  </property>
</Properties>
</file>