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79" autoAdjust="0"/>
  </p:normalViewPr>
  <p:slideViewPr>
    <p:cSldViewPr snapToGrid="0" snapToObjects="1">
      <p:cViewPr varScale="1">
        <p:scale>
          <a:sx n="102" d="100"/>
          <a:sy n="102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33040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6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05280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</a:t>
            </a:r>
            <a:r>
              <a:rPr lang="en-US" dirty="0" smtClean="0"/>
              <a:t>102 </a:t>
            </a:r>
            <a:r>
              <a:rPr dirty="0" smtClean="0"/>
              <a:t>Hackathon </a:t>
            </a:r>
            <a:r>
              <a:rPr dirty="0"/>
              <a:t>- </a:t>
            </a:r>
            <a:r>
              <a:rPr lang="en-US" dirty="0" smtClean="0"/>
              <a:t>LURK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lt/pylurk" TargetMode="External"/><Relationship Id="rId2" Type="http://schemas.openxmlformats.org/officeDocument/2006/relationships/hyperlink" Target="https://github.com/mami-project/Key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susalber1/clur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 smtClean="0"/>
              <a:t>LURK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365169" y="102283"/>
            <a:ext cx="8229600" cy="70024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LURK – IETF 102 </a:t>
            </a:r>
            <a:r>
              <a:rPr dirty="0" smtClean="0"/>
              <a:t>Hackathon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5170" y="952107"/>
            <a:ext cx="3707210" cy="3837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 smtClean="0"/>
              <a:t>What </a:t>
            </a:r>
            <a:r>
              <a:rPr lang="en-US" sz="2400" dirty="0" smtClean="0"/>
              <a:t>we aim to </a:t>
            </a:r>
            <a:r>
              <a:rPr lang="en-US" sz="2400" dirty="0" smtClean="0"/>
              <a:t>address:</a:t>
            </a:r>
            <a:endParaRPr lang="en-US" sz="2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Protect security credentials of a security service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Isolate operations associated to these credentials into </a:t>
            </a:r>
            <a:r>
              <a:rPr lang="en-US" sz="1700" dirty="0" smtClean="0"/>
              <a:t>specific </a:t>
            </a:r>
            <a:r>
              <a:rPr lang="en-US" sz="1700" dirty="0"/>
              <a:t>cryptographic </a:t>
            </a:r>
            <a:r>
              <a:rPr lang="en-US" sz="1700" dirty="0" smtClean="0"/>
              <a:t>services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5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9969" y="952107"/>
            <a:ext cx="4114800" cy="3706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 smtClean="0"/>
              <a:t>Use Case:</a:t>
            </a:r>
          </a:p>
          <a:p>
            <a:pPr marL="669471" lvl="1" indent="-22860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700" dirty="0" smtClean="0"/>
              <a:t>Enable delegation of video sessions from one domain, such as a Content Delivery Network (CDN) to another domain such as an Internet Service Provider (ISP) hosted “caches”, where a CDN can securely store content but without sharing of private keys 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 smtClean="0"/>
              <a:t>Relevant RFC’s:</a:t>
            </a:r>
          </a:p>
          <a:p>
            <a:pPr marL="669471" lvl="1" indent="-22860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500" dirty="0" smtClean="0"/>
              <a:t>https://datatracker.ietf.org/doc/draft-mglt-lurk-lurk/</a:t>
            </a:r>
          </a:p>
          <a:p>
            <a:pPr marL="669471" lvl="1" indent="-22860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500" dirty="0" smtClean="0"/>
              <a:t>https://datatracker.ietf.org/doc/draft-mglt-lurk-tls12/</a:t>
            </a:r>
          </a:p>
          <a:p>
            <a:pPr marL="669471" lvl="1" indent="-22860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500" dirty="0" smtClean="0"/>
              <a:t>https://tools.ietf.org/pdf/draft-mglt-lurk-tls13-00.pdf</a:t>
            </a:r>
            <a:endParaRPr lang="en-US" sz="15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80128" y="6603"/>
            <a:ext cx="8229600" cy="55759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9287" y="762158"/>
            <a:ext cx="8407068" cy="41397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sz="2400" dirty="0" smtClean="0"/>
              <a:t>What </a:t>
            </a:r>
            <a:r>
              <a:rPr lang="en-US" sz="2400" dirty="0" smtClean="0"/>
              <a:t>we</a:t>
            </a:r>
            <a:r>
              <a:rPr sz="2400" dirty="0" smtClean="0"/>
              <a:t> </a:t>
            </a:r>
            <a:r>
              <a:rPr sz="2400" dirty="0"/>
              <a:t>achieved? </a:t>
            </a:r>
            <a:endParaRPr lang="en-US" sz="2400" dirty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Two running </a:t>
            </a:r>
            <a:r>
              <a:rPr lang="en-US" sz="2000" dirty="0" smtClean="0"/>
              <a:t>implementations: </a:t>
            </a:r>
            <a:r>
              <a:rPr lang="en-US" sz="2000" dirty="0" err="1"/>
              <a:t>cLURK</a:t>
            </a:r>
            <a:r>
              <a:rPr lang="en-US" sz="2000" dirty="0"/>
              <a:t>  and </a:t>
            </a:r>
            <a:r>
              <a:rPr lang="en-US" sz="2000" dirty="0" err="1"/>
              <a:t>pyLURK</a:t>
            </a:r>
            <a:endParaRPr lang="en-US" sz="2000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/>
              <a:t>W</a:t>
            </a:r>
            <a:r>
              <a:rPr sz="2400" dirty="0"/>
              <a:t>hat </a:t>
            </a:r>
            <a:r>
              <a:rPr lang="en-US" sz="2400" dirty="0"/>
              <a:t>the </a:t>
            </a:r>
            <a:r>
              <a:rPr sz="2400" dirty="0"/>
              <a:t>team agreed</a:t>
            </a:r>
            <a:r>
              <a:rPr lang="en-US" sz="2400" dirty="0"/>
              <a:t>?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Proverif implementation to formally verify the LURK protocol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/>
              <a:t>L</a:t>
            </a:r>
            <a:r>
              <a:rPr sz="2400" dirty="0"/>
              <a:t>inks to </a:t>
            </a:r>
            <a:r>
              <a:rPr sz="2400" dirty="0" err="1"/>
              <a:t>github</a:t>
            </a:r>
            <a:endParaRPr lang="en-US" sz="2400" dirty="0"/>
          </a:p>
          <a:p>
            <a:pPr marL="669471" lvl="1" indent="-228600">
              <a:lnSpc>
                <a:spcPct val="11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>
                <a:hlinkClick r:id="rId2"/>
              </a:rPr>
              <a:t>https://github.com/mami-project/KeyServer</a:t>
            </a:r>
            <a:endParaRPr lang="en-US" sz="2000" dirty="0"/>
          </a:p>
          <a:p>
            <a:pPr marL="669471" lvl="1" indent="-228600">
              <a:lnSpc>
                <a:spcPct val="11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>
                <a:hlinkClick r:id="rId3"/>
              </a:rPr>
              <a:t>https://github.com/mglt/pylurk</a:t>
            </a:r>
            <a:endParaRPr lang="en-US" sz="2000" dirty="0"/>
          </a:p>
          <a:p>
            <a:pPr marL="669471" lvl="1" indent="-228600">
              <a:lnSpc>
                <a:spcPct val="11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>
                <a:hlinkClick r:id="rId4"/>
              </a:rPr>
              <a:t>https://github.com/jesusalber1/clurk</a:t>
            </a:r>
            <a:endParaRPr lang="en-US" sz="2000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sz="2400" dirty="0"/>
              <a:t>New design</a:t>
            </a:r>
            <a:r>
              <a:rPr lang="en-US" sz="2400" dirty="0"/>
              <a:t>?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ECDHE implemented in </a:t>
            </a:r>
            <a:r>
              <a:rPr lang="en-US" sz="2000" dirty="0" err="1"/>
              <a:t>pyLURK</a:t>
            </a:r>
            <a:r>
              <a:rPr lang="en-US" sz="2000" dirty="0"/>
              <a:t> </a:t>
            </a:r>
            <a:endParaRPr lang="en-US" sz="2000" dirty="0" smtClean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Disabling non-secure configurations </a:t>
            </a:r>
            <a:r>
              <a:rPr lang="en-US" sz="2000" dirty="0" smtClean="0"/>
              <a:t>(LURK TLS 1.2 </a:t>
            </a:r>
            <a:r>
              <a:rPr lang="en-US" sz="2000" dirty="0"/>
              <a:t>draft)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endParaRPr lang="en-US" sz="26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xfrm>
            <a:off x="183823" y="205978"/>
            <a:ext cx="8229600" cy="6047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074655"/>
            <a:ext cx="7982040" cy="35067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sz="2400" dirty="0"/>
              <a:t>Lessons learned from this hackathon</a:t>
            </a:r>
            <a:r>
              <a:rPr lang="en-US" sz="2400" dirty="0"/>
              <a:t>?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Integrate with NGNIX OpenSSL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Trusted environment 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sz="2400" dirty="0" smtClean="0"/>
              <a:t>Issues </a:t>
            </a:r>
            <a:r>
              <a:rPr sz="2400" dirty="0"/>
              <a:t>with existing </a:t>
            </a:r>
            <a:r>
              <a:rPr sz="2400" dirty="0" smtClean="0"/>
              <a:t>draft</a:t>
            </a:r>
            <a:endParaRPr lang="en-US" sz="2400" dirty="0" smtClean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Fully implement LURK extensions for TLS 1.2 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sz="2400" dirty="0"/>
              <a:t>Future</a:t>
            </a:r>
            <a:r>
              <a:rPr sz="2400" dirty="0"/>
              <a:t> implementation </a:t>
            </a:r>
            <a:r>
              <a:rPr lang="en-US" sz="2400" dirty="0" smtClean="0"/>
              <a:t>Plans </a:t>
            </a:r>
            <a:endParaRPr lang="en-US" sz="2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Formal verification for LURK extension for TLS 1.3 (using Proverif)</a:t>
            </a:r>
          </a:p>
          <a:p>
            <a:pPr marL="1121229" lvl="2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43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171869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 smtClean="0"/>
              <a:t>Daniel </a:t>
            </a:r>
            <a:r>
              <a:rPr lang="en-US" dirty="0"/>
              <a:t>Migault (Daniel.Migault@ericsson.com)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Sanjay Mishra (sanjay.Mishra@verizon.com)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Ori Finkelman (orif@qwilt.com)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Dmitry Kravkov (dmitryk@qwilt.com)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Frederic </a:t>
            </a:r>
            <a:r>
              <a:rPr lang="en-US" dirty="0" err="1"/>
              <a:t>Fieau</a:t>
            </a:r>
            <a:r>
              <a:rPr lang="en-US" dirty="0"/>
              <a:t> (Frederic.fieau@orange.com)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Emile Stephane (emile.stephan@orange.com)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 err="1"/>
              <a:t>Jesús</a:t>
            </a:r>
            <a:r>
              <a:rPr lang="en-US" dirty="0"/>
              <a:t> Alberto Polo (ietf@jesusalberto.me)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69" y="1247406"/>
            <a:ext cx="3579064" cy="34217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13" y="160988"/>
            <a:ext cx="8320831" cy="6790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Delegation of HTTPS Video Session</a:t>
            </a:r>
            <a:r>
              <a:rPr lang="en-US" dirty="0"/>
              <a:t/>
            </a:r>
            <a:br>
              <a:rPr lang="en-US" dirty="0"/>
            </a:br>
            <a:r>
              <a:rPr lang="en-US" sz="3000" i="1" dirty="0"/>
              <a:t>CDNI Use 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6" y="1040783"/>
            <a:ext cx="8277708" cy="37135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1" y="3369774"/>
            <a:ext cx="3869870" cy="13388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1350" dirty="0"/>
              <a:t>Delegation of  HTTPS Video Session to a Cache located on an ISP Edge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Do not expose private keys of the Domain Name Owner to the ISP cache [</a:t>
            </a:r>
            <a:r>
              <a:rPr lang="en-US" sz="1350" b="1" dirty="0"/>
              <a:t>maintaining the trust boundaries between DNO/CDN &amp; ISP</a:t>
            </a:r>
            <a:r>
              <a:rPr lang="en-US" sz="1350" dirty="0"/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12627" y="2897579"/>
            <a:ext cx="193137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Video content provider </a:t>
            </a:r>
            <a:r>
              <a:rPr lang="en-US" sz="1200" b="1" dirty="0"/>
              <a:t>(Domain owner of </a:t>
            </a:r>
          </a:p>
          <a:p>
            <a:r>
              <a:rPr lang="en-US" sz="900" b="1" dirty="0"/>
              <a:t>Video.example.com)</a:t>
            </a:r>
          </a:p>
        </p:txBody>
      </p:sp>
      <p:sp>
        <p:nvSpPr>
          <p:cNvPr id="3" name="Rectangle 2"/>
          <p:cNvSpPr/>
          <p:nvPr/>
        </p:nvSpPr>
        <p:spPr>
          <a:xfrm>
            <a:off x="6716828" y="1691617"/>
            <a:ext cx="1220491" cy="406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CNAME to CDN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82685" y="2371241"/>
            <a:ext cx="464949" cy="302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ISP cache</a:t>
            </a:r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713888" y="4803394"/>
            <a:ext cx="170878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1106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304</Words>
  <Application>Microsoft Office PowerPoint</Application>
  <PresentationFormat>On-screen Show (16:9)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</vt:lpstr>
      <vt:lpstr>Times New Roman</vt:lpstr>
      <vt:lpstr>Office Theme</vt:lpstr>
      <vt:lpstr>IETF Hackathon: LURK</vt:lpstr>
      <vt:lpstr>LURK – IETF 102 Hackathon</vt:lpstr>
      <vt:lpstr>What got done</vt:lpstr>
      <vt:lpstr>What we learned</vt:lpstr>
      <vt:lpstr>Wrap Up</vt:lpstr>
      <vt:lpstr>Delegation of HTTPS Video Session CDNI Use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Mishra, Sanjay</dc:creator>
  <cp:lastModifiedBy>Mishra, Sanjay</cp:lastModifiedBy>
  <cp:revision>15</cp:revision>
  <dcterms:modified xsi:type="dcterms:W3CDTF">2018-07-15T17:51:01Z</dcterms:modified>
</cp:coreProperties>
</file>