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Hackathon 102: RIFT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Things went much further and much better than expected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3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Autofit/>
          </a:bodyPr>
          <a:lstStyle/>
          <a:p>
            <a:r>
              <a:rPr lang="en-US" sz="2800" dirty="0" smtClean="0"/>
              <a:t>Writing Code</a:t>
            </a:r>
          </a:p>
          <a:p>
            <a:pPr lvl="1"/>
            <a:r>
              <a:rPr lang="en-US" sz="2400" dirty="0" smtClean="0"/>
              <a:t>Bruno R. /FREE RADICAL</a:t>
            </a:r>
          </a:p>
          <a:p>
            <a:pPr lvl="1"/>
            <a:r>
              <a:rPr lang="en-US" sz="2400" dirty="0" smtClean="0"/>
              <a:t>Don F. /HP</a:t>
            </a:r>
          </a:p>
          <a:p>
            <a:pPr lvl="1"/>
            <a:r>
              <a:rPr lang="en-US" sz="2400" dirty="0" smtClean="0"/>
              <a:t>Pascal T. /CISCO</a:t>
            </a:r>
          </a:p>
          <a:p>
            <a:pPr lvl="1"/>
            <a:r>
              <a:rPr lang="en-US" sz="2400" dirty="0" smtClean="0"/>
              <a:t>Ilya V./</a:t>
            </a:r>
            <a:r>
              <a:rPr lang="en-US" sz="2400" dirty="0" err="1" smtClean="0"/>
              <a:t>Mellanox</a:t>
            </a:r>
            <a:endParaRPr lang="en-US" sz="2400" dirty="0" smtClean="0"/>
          </a:p>
          <a:p>
            <a:pPr lvl="1"/>
            <a:r>
              <a:rPr lang="en-US" sz="2400" dirty="0" smtClean="0"/>
              <a:t>TONY P. /</a:t>
            </a:r>
            <a:r>
              <a:rPr lang="en-US" sz="2400" dirty="0" err="1" smtClean="0"/>
              <a:t>JUNIPEr</a:t>
            </a:r>
            <a:endParaRPr lang="en-US" sz="2400" dirty="0" smtClean="0"/>
          </a:p>
          <a:p>
            <a:pPr lvl="1"/>
            <a:r>
              <a:rPr lang="en-US" sz="2800" dirty="0" smtClean="0"/>
              <a:t>Here </a:t>
            </a:r>
            <a:r>
              <a:rPr lang="en-US" sz="2800" dirty="0"/>
              <a:t>for the cookies and company</a:t>
            </a:r>
          </a:p>
          <a:p>
            <a:pPr lvl="2"/>
            <a:r>
              <a:rPr lang="en-US" sz="2800" dirty="0" err="1"/>
              <a:t>JeFF</a:t>
            </a:r>
            <a:r>
              <a:rPr lang="en-US" sz="2800" dirty="0"/>
              <a:t> T. /ALU</a:t>
            </a:r>
          </a:p>
          <a:p>
            <a:pPr lvl="2"/>
            <a:r>
              <a:rPr lang="en-US" sz="2800" dirty="0"/>
              <a:t>Jeffrey Z. /Juniper</a:t>
            </a:r>
          </a:p>
          <a:p>
            <a:pPr lvl="2"/>
            <a:r>
              <a:rPr lang="en-US" sz="2800" dirty="0"/>
              <a:t>Dima A. /YANDEX</a:t>
            </a:r>
          </a:p>
        </p:txBody>
      </p:sp>
    </p:spTree>
    <p:extLst>
      <p:ext uri="{BB962C8B-B14F-4D97-AF65-F5344CB8AC3E}">
        <p14:creationId xmlns:p14="http://schemas.microsoft.com/office/powerpoint/2010/main" val="214176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342177"/>
            <a:ext cx="10394707" cy="3311189"/>
          </a:xfrm>
        </p:spPr>
        <p:txBody>
          <a:bodyPr>
            <a:noAutofit/>
          </a:bodyPr>
          <a:lstStyle/>
          <a:p>
            <a:r>
              <a:rPr lang="en-US" sz="3600" dirty="0" smtClean="0"/>
              <a:t>RIFT: A NEW specialized protocol for IP fabrics, especially Datacenter</a:t>
            </a:r>
          </a:p>
          <a:p>
            <a:r>
              <a:rPr lang="en-US" sz="3600" dirty="0" smtClean="0"/>
              <a:t>Mixture of link-state and distance vector protocol</a:t>
            </a:r>
          </a:p>
          <a:p>
            <a:r>
              <a:rPr lang="en-US" sz="3600" dirty="0" smtClean="0"/>
              <a:t>Schema based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245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Hackathon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5157438" cy="331118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Building a python implementation of initial discovery, adjacency state machine</a:t>
            </a:r>
          </a:p>
          <a:p>
            <a:r>
              <a:rPr lang="en-US" sz="2800" dirty="0" smtClean="0"/>
              <a:t>Interoperability test between a public vendor package with the python implementation</a:t>
            </a:r>
          </a:p>
          <a:p>
            <a:r>
              <a:rPr lang="en-US" sz="2800" dirty="0" smtClean="0"/>
              <a:t>More?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7776" y="200721"/>
            <a:ext cx="53860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core_1&gt; show interface if_1_202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Interface: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+-------------------------------------+-----------------+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Interface Name                      | if_1_202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Advertised Name                     | core_1-if_1_202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Interface IPv4 Address              |   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Metric                              | 1 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Receive LIE IPv4 Multicast Address  | 224.0.100.1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Transmit LIE IPv4 Multicast Address | 224.0.100.2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Receive LIE IPv6 Multicast Address  | FF02::0078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Transmit LIE IPv6 Multicast Address | FF02::0078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Receive LIE Port                    | 20022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Transmit LIE Port                   | 20021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Receive TIE Port                    | 20023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System ID                           | 1 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Local ID                            | 1 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MTU                                 | 1500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POD                                 | 0               |</a:t>
            </a:r>
          </a:p>
          <a:p>
            <a:r>
              <a:rPr lang="is-IS" sz="900" b="1" u="sng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| State                               | THREE_WAY</a:t>
            </a:r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Neighbor                            | Yes             |</a:t>
            </a:r>
          </a:p>
          <a:p>
            <a:r>
              <a:rPr lang="is-IS" sz="900" b="1" dirty="0" smtClean="0">
                <a:latin typeface="Andale Mono" charset="0"/>
                <a:ea typeface="Andale Mono" charset="0"/>
                <a:cs typeface="Andale Mono" charset="0"/>
              </a:rPr>
              <a:t>+-------------------------------------+-----------------+</a:t>
            </a:r>
            <a:endParaRPr lang="is-IS" sz="900" b="1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Neighbor: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+----------------------------------+----------------+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Name                             | None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System ID                        | 202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IPv4 Address                     | 172.29.104.205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LIE UDP Source Port              | 20022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Link ID                          | 28672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Level                            | 1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Flood UDP Port                   | 20024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MTU                              | 1400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POD                              | 0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Hold Time                        | 3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Not a ZTP Offer                  | False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You Are Not a ZTP Flood Repeater | False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Your System ID                   | 1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Your Local ID                    | 1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+----------------------------------+----------------+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63357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53682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way adjacency came up within 3 hours</a:t>
            </a:r>
          </a:p>
          <a:p>
            <a:pPr lvl="1"/>
            <a:r>
              <a:rPr lang="en-US" sz="2400" dirty="0" smtClean="0"/>
              <a:t>Only problem found was multicast joins on different kernel picked interfaces</a:t>
            </a:r>
          </a:p>
          <a:p>
            <a:pPr lvl="1"/>
            <a:r>
              <a:rPr lang="en-US" sz="2400" dirty="0" smtClean="0"/>
              <a:t>Largely due to work done by Bruno R. upfront</a:t>
            </a:r>
            <a:endParaRPr lang="en-US" sz="2400" dirty="0"/>
          </a:p>
          <a:p>
            <a:r>
              <a:rPr lang="en-US" sz="2800" dirty="0" smtClean="0"/>
              <a:t>Model based packet encoding removes 80+% bugs and work from normal protocol implementation work</a:t>
            </a:r>
          </a:p>
          <a:p>
            <a:r>
              <a:rPr lang="en-US" sz="2800" dirty="0" smtClean="0"/>
              <a:t>Hence we ran out of initial scope quickly</a:t>
            </a:r>
          </a:p>
        </p:txBody>
      </p:sp>
    </p:spTree>
    <p:extLst>
      <p:ext uri="{BB962C8B-B14F-4D97-AF65-F5344CB8AC3E}">
        <p14:creationId xmlns:p14="http://schemas.microsoft.com/office/powerpoint/2010/main" val="64108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308723"/>
            <a:ext cx="10394707" cy="3311189"/>
          </a:xfrm>
        </p:spPr>
        <p:txBody>
          <a:bodyPr>
            <a:noAutofit/>
          </a:bodyPr>
          <a:lstStyle/>
          <a:p>
            <a:r>
              <a:rPr lang="en-US" sz="3200" dirty="0" smtClean="0"/>
              <a:t>Zero touch provisioning finite state machine</a:t>
            </a:r>
          </a:p>
          <a:p>
            <a:pPr lvl="1"/>
            <a:r>
              <a:rPr lang="en-US" sz="2800" dirty="0" smtClean="0"/>
              <a:t>ZTP </a:t>
            </a:r>
            <a:r>
              <a:rPr lang="en-US" sz="2800" dirty="0"/>
              <a:t>finite state machine deciding at which level the node joins the fabric</a:t>
            </a:r>
          </a:p>
          <a:p>
            <a:pPr lvl="1"/>
            <a:r>
              <a:rPr lang="en-US" sz="2800" dirty="0"/>
              <a:t>Large part of the code </a:t>
            </a:r>
            <a:r>
              <a:rPr lang="en-US" sz="2800" dirty="0" smtClean="0"/>
              <a:t>written</a:t>
            </a:r>
          </a:p>
          <a:p>
            <a:r>
              <a:rPr lang="en-US" sz="3200" dirty="0" smtClean="0"/>
              <a:t>Large number of comments on the models and draft procedures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US" dirty="0" smtClean="0"/>
              <a:t>More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0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1241</TotalTime>
  <Words>215</Words>
  <Application>Microsoft Macintosh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Andale Mono</vt:lpstr>
      <vt:lpstr>Impact</vt:lpstr>
      <vt:lpstr>Arial</vt:lpstr>
      <vt:lpstr>Main Event</vt:lpstr>
      <vt:lpstr>Hackathon 102: RIFT</vt:lpstr>
      <vt:lpstr>Participants </vt:lpstr>
      <vt:lpstr>What is rift</vt:lpstr>
      <vt:lpstr>Hackathon scope</vt:lpstr>
      <vt:lpstr>First results</vt:lpstr>
      <vt:lpstr>More results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Hackathon</dc:title>
  <dc:creator>Antoni Przygienda</dc:creator>
  <cp:lastModifiedBy>Antoni Przygienda</cp:lastModifiedBy>
  <cp:revision>6</cp:revision>
  <dcterms:created xsi:type="dcterms:W3CDTF">2018-07-14T21:04:02Z</dcterms:created>
  <dcterms:modified xsi:type="dcterms:W3CDTF">2018-07-15T17:45:54Z</dcterms:modified>
</cp:coreProperties>
</file>