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2" autoAdjust="0"/>
  </p:normalViewPr>
  <p:slideViewPr>
    <p:cSldViewPr snapToGrid="0" snapToObjects="1">
      <p:cViewPr>
        <p:scale>
          <a:sx n="102" d="100"/>
          <a:sy n="102" d="100"/>
        </p:scale>
        <p:origin x="-450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TLS 1.3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1" y="2449210"/>
            <a:ext cx="1591493" cy="10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TLS 1.3 development team (Nick Sullivan and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Meetecho</a:t>
            </a:r>
            <a:r>
              <a:rPr lang="en-US" dirty="0" smtClean="0"/>
              <a:t> team (Lorenzo </a:t>
            </a:r>
            <a:r>
              <a:rPr lang="en-US" dirty="0" err="1" smtClean="0"/>
              <a:t>Miniero</a:t>
            </a:r>
            <a:r>
              <a:rPr lang="en-US" dirty="0" smtClean="0"/>
              <a:t> and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Charles </a:t>
            </a:r>
            <a:r>
              <a:rPr lang="en-US" dirty="0" err="1" smtClean="0"/>
              <a:t>Eckel</a:t>
            </a:r>
            <a:r>
              <a:rPr lang="en-US" dirty="0" smtClean="0"/>
              <a:t> &amp; Barry </a:t>
            </a:r>
            <a:r>
              <a:rPr lang="en-US" dirty="0" err="1" smtClean="0"/>
              <a:t>Leiba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OpenSource</a:t>
            </a:r>
            <a:r>
              <a:rPr lang="en-US" dirty="0" smtClean="0"/>
              <a:t> developers who collaborated with 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Juniper, Akamai, Oracle, Verisign for sponsoring the IETF hackathon.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149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TLS 1.3 for applications and Interoperability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b="1" dirty="0" smtClean="0"/>
              <a:t>draft-ietf-tls-tls13-28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Application Integration and Support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Interoperability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Two teams 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Implementation Team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/>
              <a:t>PHP </a:t>
            </a:r>
            <a:r>
              <a:rPr lang="en-US" sz="1400" dirty="0" smtClean="0"/>
              <a:t>(PR 3386)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err="1" smtClean="0"/>
              <a:t>Httperf</a:t>
            </a:r>
            <a:r>
              <a:rPr lang="en-US" sz="1400" dirty="0" smtClean="0"/>
              <a:t> ( PR 60 / 61)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NRPE (PR 186)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Mercurial (Mail sent to Mercurial Mailing List)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SOCAT (Mail sent to developer)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CURL (</a:t>
            </a:r>
            <a:r>
              <a:rPr lang="en-US" sz="1400" dirty="0" err="1" smtClean="0"/>
              <a:t>Middlebox</a:t>
            </a:r>
            <a:r>
              <a:rPr lang="en-US" sz="1400" dirty="0" smtClean="0"/>
              <a:t> </a:t>
            </a:r>
            <a:r>
              <a:rPr lang="en-US" sz="1400" dirty="0" err="1" smtClean="0"/>
              <a:t>Compat</a:t>
            </a:r>
            <a:r>
              <a:rPr lang="en-US" sz="1400" dirty="0" smtClean="0"/>
              <a:t> Layer)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Nagios-Plugins (Started during IETF101)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GIT (Started 101 hackathon)</a:t>
            </a:r>
          </a:p>
          <a:p>
            <a:pPr marL="457200" lvl="1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Interoperability Team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0" y="2167934"/>
            <a:ext cx="7548456" cy="14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84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is important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Wireshark helps independently to verify working code.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Listen to feedback on patches from </a:t>
            </a:r>
            <a:r>
              <a:rPr lang="en-US" dirty="0" err="1" smtClean="0"/>
              <a:t>OpenSource</a:t>
            </a:r>
            <a:r>
              <a:rPr lang="en-US" dirty="0" smtClean="0"/>
              <a:t> developers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hackers.mu team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b="1" dirty="0"/>
              <a:t>Team </a:t>
            </a:r>
            <a:r>
              <a:rPr b="1" dirty="0" smtClean="0"/>
              <a:t>members</a:t>
            </a:r>
            <a:r>
              <a:rPr lang="en-US" b="1" dirty="0"/>
              <a:t> </a:t>
            </a:r>
            <a:r>
              <a:rPr lang="en-US" b="1" dirty="0" smtClean="0"/>
              <a:t>–  hackers.mu - remote 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Loganaden</a:t>
            </a:r>
            <a:r>
              <a:rPr lang="en-US" sz="1900" dirty="0" smtClean="0"/>
              <a:t> </a:t>
            </a:r>
            <a:r>
              <a:rPr lang="en-US" sz="1900" dirty="0" err="1" smtClean="0"/>
              <a:t>Velvindron</a:t>
            </a:r>
            <a:r>
              <a:rPr lang="en-US" sz="1900" dirty="0" smtClean="0"/>
              <a:t> (</a:t>
            </a:r>
            <a:r>
              <a:rPr lang="en-US" sz="1900" dirty="0"/>
              <a:t>L</a:t>
            </a:r>
            <a:r>
              <a:rPr lang="en-US" sz="1900" dirty="0" smtClean="0"/>
              <a:t>ogan)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Jaykishan</a:t>
            </a:r>
            <a:r>
              <a:rPr lang="en-US" sz="1900" dirty="0" smtClean="0"/>
              <a:t> </a:t>
            </a:r>
            <a:r>
              <a:rPr lang="en-US" sz="1900" dirty="0" err="1" smtClean="0"/>
              <a:t>Mutkawoa</a:t>
            </a:r>
            <a:r>
              <a:rPr lang="en-US" sz="1900" dirty="0" smtClean="0"/>
              <a:t> (Nitin)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smtClean="0"/>
              <a:t>Rahul Golam (Rahul)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Kifah</a:t>
            </a:r>
            <a:r>
              <a:rPr lang="en-US" sz="1900" dirty="0" smtClean="0"/>
              <a:t> Sheik </a:t>
            </a:r>
            <a:r>
              <a:rPr lang="en-US" sz="1900" dirty="0" err="1" smtClean="0"/>
              <a:t>Meeran</a:t>
            </a:r>
            <a:r>
              <a:rPr lang="en-US" sz="1900" dirty="0" smtClean="0"/>
              <a:t> (</a:t>
            </a:r>
            <a:r>
              <a:rPr lang="en-US" sz="1900" dirty="0" err="1" smtClean="0"/>
              <a:t>Kifah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Muzaffar</a:t>
            </a:r>
            <a:r>
              <a:rPr lang="en-US" sz="1900" dirty="0" smtClean="0"/>
              <a:t> </a:t>
            </a:r>
            <a:r>
              <a:rPr lang="en-US" sz="1900" dirty="0" err="1" smtClean="0"/>
              <a:t>Auhammud</a:t>
            </a:r>
            <a:r>
              <a:rPr lang="en-US" sz="1900" dirty="0" smtClean="0"/>
              <a:t> (</a:t>
            </a:r>
            <a:r>
              <a:rPr lang="en-US" sz="1900" dirty="0" err="1" smtClean="0"/>
              <a:t>Muz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smtClean="0"/>
              <a:t>Nigel Yong Sao Young Steven Ken </a:t>
            </a:r>
            <a:r>
              <a:rPr lang="en-US" sz="1900" dirty="0" err="1" smtClean="0"/>
              <a:t>Fouk</a:t>
            </a:r>
            <a:r>
              <a:rPr lang="en-US" sz="1900" dirty="0" smtClean="0"/>
              <a:t> (Nigel)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Codarren</a:t>
            </a:r>
            <a:r>
              <a:rPr lang="en-US" sz="1900" dirty="0" smtClean="0"/>
              <a:t> </a:t>
            </a:r>
            <a:r>
              <a:rPr lang="en-US" sz="1900" dirty="0" err="1" smtClean="0"/>
              <a:t>Velvindron</a:t>
            </a:r>
            <a:r>
              <a:rPr lang="en-US" sz="1900" dirty="0" smtClean="0"/>
              <a:t> (Darren)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Yasir</a:t>
            </a:r>
            <a:r>
              <a:rPr lang="en-US" sz="1900" dirty="0" smtClean="0"/>
              <a:t> </a:t>
            </a:r>
            <a:r>
              <a:rPr lang="en-US" sz="1900" dirty="0" err="1" smtClean="0"/>
              <a:t>Auleear</a:t>
            </a:r>
            <a:r>
              <a:rPr lang="en-US" sz="1900" dirty="0" smtClean="0"/>
              <a:t> (</a:t>
            </a:r>
            <a:r>
              <a:rPr lang="en-US" sz="1900" dirty="0" err="1" smtClean="0"/>
              <a:t>Yasir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</a:t>
            </a:r>
            <a:r>
              <a:rPr lang="en-US" smtClean="0"/>
              <a:t>elcome </a:t>
            </a:r>
            <a:r>
              <a:rPr lang="en-US" dirty="0" smtClean="0"/>
              <a:t>to the First Timers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b="1" dirty="0" smtClean="0"/>
              <a:t>First Timers –  remote 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Veegish</a:t>
            </a:r>
            <a:r>
              <a:rPr lang="en-US" sz="2200" dirty="0" smtClean="0"/>
              <a:t> </a:t>
            </a:r>
            <a:r>
              <a:rPr lang="en-US" sz="2200" dirty="0" err="1" smtClean="0"/>
              <a:t>Ramdani</a:t>
            </a:r>
            <a:r>
              <a:rPr lang="en-US" sz="2200" dirty="0" smtClean="0"/>
              <a:t> (</a:t>
            </a:r>
            <a:r>
              <a:rPr lang="en-US" sz="2200" dirty="0" err="1" smtClean="0"/>
              <a:t>Veegish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Jeremie</a:t>
            </a:r>
            <a:r>
              <a:rPr lang="en-US" sz="2200" dirty="0" smtClean="0"/>
              <a:t> Daniel (</a:t>
            </a:r>
            <a:r>
              <a:rPr lang="en-US" sz="2200" dirty="0" err="1" smtClean="0"/>
              <a:t>Jeremie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Jagveer</a:t>
            </a:r>
            <a:r>
              <a:rPr lang="en-US" sz="2200" dirty="0" smtClean="0"/>
              <a:t> </a:t>
            </a:r>
            <a:r>
              <a:rPr lang="en-US" sz="2200" dirty="0" err="1" smtClean="0"/>
              <a:t>Loky</a:t>
            </a:r>
            <a:r>
              <a:rPr lang="en-US" sz="2200" dirty="0" smtClean="0"/>
              <a:t> (Loki)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smtClean="0"/>
              <a:t>Nathan Sunil </a:t>
            </a:r>
            <a:r>
              <a:rPr lang="en-US" sz="2200" dirty="0" err="1" smtClean="0"/>
              <a:t>Mangar</a:t>
            </a:r>
            <a:r>
              <a:rPr lang="en-US" sz="2200" dirty="0" smtClean="0"/>
              <a:t> (</a:t>
            </a:r>
            <a:r>
              <a:rPr lang="en-US" sz="2200" dirty="0" err="1" smtClean="0"/>
              <a:t>Chromico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err="1" smtClean="0"/>
              <a:t>Avishai</a:t>
            </a:r>
            <a:r>
              <a:rPr lang="en-US" sz="2200" dirty="0" smtClean="0"/>
              <a:t> </a:t>
            </a:r>
            <a:r>
              <a:rPr lang="en-US" sz="2200" dirty="0" err="1" smtClean="0"/>
              <a:t>Poorun</a:t>
            </a:r>
            <a:r>
              <a:rPr lang="en-US" sz="2200" dirty="0" smtClean="0"/>
              <a:t> (</a:t>
            </a:r>
            <a:r>
              <a:rPr lang="en-US" sz="2200" dirty="0" err="1" smtClean="0"/>
              <a:t>Avishai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123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1" y="1028436"/>
            <a:ext cx="8280926" cy="367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497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961053"/>
            <a:ext cx="8668138" cy="409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2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257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IETF Hackathon: TLS 1.3</vt:lpstr>
      <vt:lpstr>Hackathon Plan</vt:lpstr>
      <vt:lpstr>What got done</vt:lpstr>
      <vt:lpstr>What got done</vt:lpstr>
      <vt:lpstr>What we learned</vt:lpstr>
      <vt:lpstr>The hackers.mu team</vt:lpstr>
      <vt:lpstr>Welcome to the First Timers</vt:lpstr>
      <vt:lpstr>The team in Mauritius</vt:lpstr>
      <vt:lpstr>The team in Mauritius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NITIN Mutkawoa OBS/OCB</dc:creator>
  <cp:lastModifiedBy>NITIN Mutkawoa OBS/OCB</cp:lastModifiedBy>
  <cp:revision>17</cp:revision>
  <dcterms:modified xsi:type="dcterms:W3CDTF">2018-07-15T15:18:13Z</dcterms:modified>
</cp:coreProperties>
</file>