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166808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- </a:t>
            </a:r>
            <a:r>
              <a:rPr lang="en-US" dirty="0"/>
              <a:t>MLS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barnes-mls-protocol/" TargetMode="External"/><Relationship Id="rId2" Type="http://schemas.openxmlformats.org/officeDocument/2006/relationships/hyperlink" Target="https://datatracker.ietf.org/doc/draft-omara-mls-architectu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dkg/nettle-m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IETF Hackathon:</a:t>
            </a:r>
          </a:p>
          <a:p>
            <a:pPr>
              <a:defRPr sz="3900"/>
            </a:pPr>
            <a:r>
              <a:rPr lang="en-US" dirty="0"/>
              <a:t>Message Layer Security (MLS)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Working on common understanding and very basic interop-</a:t>
            </a:r>
            <a:r>
              <a:rPr lang="en-US" dirty="0" err="1"/>
              <a:t>ish</a:t>
            </a:r>
            <a:r>
              <a:rPr lang="en-US" dirty="0"/>
              <a:t> of: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tree-based group key exchange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Arch: </a:t>
            </a:r>
            <a:r>
              <a:rPr lang="en-US" dirty="0">
                <a:hlinkClick r:id="rId2"/>
              </a:rPr>
              <a:t>draft-omara-mls-architecture</a:t>
            </a:r>
            <a:r>
              <a:rPr dirty="0"/>
              <a:t> </a:t>
            </a:r>
            <a:endParaRPr lang="en-US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Keying (ART, </a:t>
            </a:r>
            <a:r>
              <a:rPr lang="en-US" dirty="0" err="1"/>
              <a:t>TreeKEM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hlinkClick r:id="rId3"/>
              </a:rPr>
              <a:t>draft-barnes-mls-protocol</a:t>
            </a:r>
            <a:endParaRPr lang="en-US" dirty="0"/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C implementation (DKG), JS (M&amp;M), Jon (Java), Nat (Python)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What kinds of learning/hacking happened?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A good deal of whiteboard work to understand the two keying models and potential formats of the trees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A few trivial PRs to the docs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DKG’s C: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gitlab.com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dkg</a:t>
            </a:r>
            <a:r>
              <a:rPr lang="en-US" dirty="0">
                <a:hlinkClick r:id="rId2"/>
              </a:rPr>
              <a:t>/nettle-</a:t>
            </a:r>
            <a:r>
              <a:rPr lang="en-US" dirty="0" err="1">
                <a:hlinkClick r:id="rId2"/>
              </a:rPr>
              <a:t>mls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dirty="0"/>
              <a:t>&lt;New inter-op testing? - link to results&gt;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Whole lot of brain-folding (learning)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Discovery: In </a:t>
            </a:r>
            <a:r>
              <a:rPr lang="en-US" dirty="0" err="1"/>
              <a:t>TreeKEM</a:t>
            </a:r>
            <a:r>
              <a:rPr lang="en-US" dirty="0"/>
              <a:t> imp, leaf may be indirectly sharing private key (no </a:t>
            </a:r>
            <a:r>
              <a:rPr lang="en-US" dirty="0" err="1"/>
              <a:t>bueno</a:t>
            </a:r>
            <a:r>
              <a:rPr lang="en-US" dirty="0"/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  <a:r>
              <a:rPr lang="en-US" dirty="0"/>
              <a:t> Daniel Kahn Gillmor, Matt Miller, Jon </a:t>
            </a:r>
            <a:r>
              <a:rPr lang="en-US" dirty="0" err="1"/>
              <a:t>Millican</a:t>
            </a:r>
            <a:r>
              <a:rPr lang="en-US" dirty="0"/>
              <a:t>, Nat </a:t>
            </a:r>
            <a:r>
              <a:rPr lang="en-US" dirty="0" err="1"/>
              <a:t>Meysenburg</a:t>
            </a:r>
            <a:r>
              <a:rPr lang="en-US" dirty="0"/>
              <a:t>, </a:t>
            </a:r>
            <a:r>
              <a:rPr lang="en-US" dirty="0" err="1"/>
              <a:t>Shivan</a:t>
            </a:r>
            <a:r>
              <a:rPr lang="en-US" dirty="0"/>
              <a:t> Kaul Sahib, Joseph Lorenzo Hall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  <a:r>
              <a:rPr lang="en-US" dirty="0"/>
              <a:t> Nat </a:t>
            </a:r>
            <a:r>
              <a:rPr lang="en-US" dirty="0" err="1"/>
              <a:t>Meysenburg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197</Words>
  <Application>Microsoft Macintosh PowerPoint</Application>
  <PresentationFormat>On-screen Show (16:9)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Message Layer Security (MLS)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Joe Hall</cp:lastModifiedBy>
  <cp:revision>6</cp:revision>
  <dcterms:modified xsi:type="dcterms:W3CDTF">2018-07-15T15:16:18Z</dcterms:modified>
</cp:coreProperties>
</file>