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54"/>
  </p:normalViewPr>
  <p:slideViewPr>
    <p:cSldViewPr snapToGrid="0" snapToObjects="1">
      <p:cViewPr varScale="1">
        <p:scale>
          <a:sx n="153" d="100"/>
          <a:sy n="153" d="100"/>
        </p:scale>
        <p:origin x="-104" y="-4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40480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173220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rPr dirty="0"/>
              <a:t>IETF Hackathon - </a:t>
            </a:r>
            <a:r>
              <a:rPr lang="en-US" dirty="0"/>
              <a:t>PERC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xmlns:p14="http://schemas.microsoft.com/office/powerpoint/2010/main"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Title 1"/>
          <p:cNvSpPr txBox="1">
            <a:spLocks noGrp="1"/>
          </p:cNvSpPr>
          <p:nvPr>
            <p:ph type="ctrTitle"/>
          </p:nvPr>
        </p:nvSpPr>
        <p:spPr>
          <a:xfrm>
            <a:off x="363721" y="465834"/>
            <a:ext cx="4431904" cy="2517178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  <a:r>
              <a:rPr dirty="0"/>
              <a:t>IETF Hackathon:</a:t>
            </a:r>
          </a:p>
          <a:p>
            <a:pPr>
              <a:defRPr sz="3900"/>
            </a:pPr>
            <a:r>
              <a:rPr lang="en-US" dirty="0"/>
              <a:t>PERC</a:t>
            </a:r>
            <a:endParaRPr dirty="0"/>
          </a:p>
        </p:txBody>
      </p:sp>
      <p:sp>
        <p:nvSpPr>
          <p:cNvPr id="1449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11122" y="3639353"/>
            <a:ext cx="4737101" cy="16858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400"/>
            </a:pPr>
            <a:r>
              <a:rPr dirty="0"/>
              <a:t>IETF 10</a:t>
            </a:r>
            <a:r>
              <a:rPr lang="en-US" dirty="0"/>
              <a:t>2</a:t>
            </a:r>
            <a:endParaRPr dirty="0"/>
          </a:p>
          <a:p>
            <a:pPr>
              <a:lnSpc>
                <a:spcPct val="90000"/>
              </a:lnSpc>
              <a:defRPr sz="2400"/>
            </a:pPr>
            <a:r>
              <a:rPr lang="en-US" dirty="0"/>
              <a:t>14-15</a:t>
            </a:r>
            <a:r>
              <a:rPr dirty="0"/>
              <a:t> </a:t>
            </a:r>
            <a:r>
              <a:rPr lang="en-US" dirty="0"/>
              <a:t>July</a:t>
            </a:r>
            <a:r>
              <a:rPr dirty="0"/>
              <a:t>, 2018 </a:t>
            </a:r>
          </a:p>
          <a:p>
            <a:pPr>
              <a:lnSpc>
                <a:spcPct val="90000"/>
              </a:lnSpc>
              <a:defRPr sz="2400"/>
            </a:pPr>
            <a:r>
              <a:rPr lang="en-US" dirty="0"/>
              <a:t>Montreal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DD19896-BA77-D141-BB18-D0BCEE2A1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43438" y="642938"/>
            <a:ext cx="5143500" cy="385762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8" y="1454150"/>
            <a:ext cx="6779149" cy="3567113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Putting together the whole picture of PERC-based private conferencing</a:t>
            </a:r>
            <a:r>
              <a:rPr dirty="0"/>
              <a:t/>
            </a:r>
            <a:br>
              <a:rPr dirty="0"/>
            </a:br>
            <a:endParaRPr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draft-</a:t>
            </a:r>
            <a:r>
              <a:rPr lang="en-US" dirty="0" err="1"/>
              <a:t>ietf</a:t>
            </a:r>
            <a:r>
              <a:rPr lang="en-US" dirty="0"/>
              <a:t>-perc-</a:t>
            </a:r>
            <a:r>
              <a:rPr lang="en-US" dirty="0" err="1"/>
              <a:t>srtp</a:t>
            </a:r>
            <a:r>
              <a:rPr lang="en-US" dirty="0"/>
              <a:t>-</a:t>
            </a:r>
            <a:r>
              <a:rPr lang="en-US" dirty="0" err="1"/>
              <a:t>ekt</a:t>
            </a:r>
            <a:r>
              <a:rPr lang="en-US" dirty="0"/>
              <a:t>-diet</a:t>
            </a:r>
            <a:endParaRPr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draft-</a:t>
            </a:r>
            <a:r>
              <a:rPr lang="en-US" dirty="0" err="1"/>
              <a:t>ietf</a:t>
            </a:r>
            <a:r>
              <a:rPr lang="en-US" dirty="0"/>
              <a:t>-perc-double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draft-</a:t>
            </a:r>
            <a:r>
              <a:rPr lang="en-US" dirty="0" err="1"/>
              <a:t>ietf</a:t>
            </a:r>
            <a:r>
              <a:rPr lang="en-US" dirty="0"/>
              <a:t>-perc-private-media-framework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Solution: </a:t>
            </a:r>
            <a:r>
              <a:rPr lang="en-US" dirty="0" err="1"/>
              <a:t>libsrtp</a:t>
            </a:r>
            <a:r>
              <a:rPr lang="en-US" dirty="0"/>
              <a:t> + NSS + Firefox + Go MD + C++ KD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55B4156-8D9E-6E4F-85A7-D54D29571FF3}"/>
              </a:ext>
            </a:extLst>
          </p:cNvPr>
          <p:cNvSpPr/>
          <p:nvPr/>
        </p:nvSpPr>
        <p:spPr>
          <a:xfrm>
            <a:off x="2833636" y="4664871"/>
            <a:ext cx="6109398" cy="373935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BD005C2-F444-3340-967B-6CB4D6144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59" y="14630"/>
            <a:ext cx="7456846" cy="502417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For the most part, things worked as specified</a:t>
            </a:r>
            <a:endParaRPr dirty="0"/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/>
              <a:t>Several clarifications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/>
              <a:t>Couple of minor bugs in mostly complete I-Ds</a:t>
            </a:r>
            <a:endParaRPr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dirty="0"/>
              <a:t>Team members:</a:t>
            </a: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dirty="0"/>
              <a:t>Adam Roach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dirty="0"/>
              <a:t>Cullen Jennings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dirty="0"/>
              <a:t>Eric </a:t>
            </a:r>
            <a:r>
              <a:rPr lang="en-US" dirty="0" err="1" smtClean="0"/>
              <a:t>Rescorla</a:t>
            </a:r>
            <a:endParaRPr lang="en-US" dirty="0" smtClean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dirty="0" smtClean="0"/>
              <a:t>Johannes </a:t>
            </a:r>
            <a:r>
              <a:rPr lang="en-US" smtClean="0"/>
              <a:t>Wilbold</a:t>
            </a: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dirty="0"/>
              <a:t>Nils </a:t>
            </a:r>
            <a:r>
              <a:rPr lang="en-US" dirty="0" err="1"/>
              <a:t>Ohlmeier</a:t>
            </a: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dirty="0"/>
              <a:t>Richard Barnes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dirty="0" err="1"/>
              <a:t>Suhas</a:t>
            </a:r>
            <a:r>
              <a:rPr lang="en-US" dirty="0"/>
              <a:t> Nandakumar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200150"/>
            <a:ext cx="3955435" cy="35544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73</Words>
  <Application>Microsoft Macintosh PowerPoint</Application>
  <PresentationFormat>On-screen Show (16:9)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IETF Hackathon: PERC</vt:lpstr>
      <vt:lpstr>Hackathon Plan</vt:lpstr>
      <vt:lpstr>PowerPoint Presentation</vt:lpstr>
      <vt:lpstr>What we learned</vt:lpstr>
      <vt:lpstr>Wrap 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Adam Roach</cp:lastModifiedBy>
  <cp:revision>4</cp:revision>
  <dcterms:modified xsi:type="dcterms:W3CDTF">2018-07-15T18:16:26Z</dcterms:modified>
</cp:coreProperties>
</file>