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414B94-6B7A-4EFC-B0B5-A1C058EAC24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F8B90CE-0736-431D-989C-F8CBBF291493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634E919-315F-4497-9997-1F25D200C32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A69E7F5-E01D-4819-B760-2D571A8EA5A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theArtechnology/ietf-app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0840" y="465840"/>
            <a:ext cx="41504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&lt;TLS 1.3/SSH/SCE/DSCP-LE PHB/IETF Mobile App&gt;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30840" y="2928240"/>
            <a:ext cx="41504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105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20-21 July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4572000" y="1265040"/>
            <a:ext cx="4240800" cy="2734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852160" y="182880"/>
            <a:ext cx="1308240" cy="8218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7680960" y="4017960"/>
            <a:ext cx="1065600" cy="10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RFC446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RFC8622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draft-morton-tsvwg-sce-00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FC55349-F9C4-4A57-AEEF-69719A771AB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Mattermost/check-smtp(wip)/minio(wip)/PHP7.4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TLS-Sharp got refactored (wip)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in netperf, OpenSSH, nftables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for fq_codel in FreeBSD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Deprecate arcfour in SSH.NET</a:t>
            </a:r>
            <a:endParaRPr b="0" lang="en-US" sz="2400" spc="-1" strike="noStrike">
              <a:latin typeface="Arial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65F1D2A-E985-41F7-8D4B-87F9307489B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new DSCP codepoints, open source projects prefer to wait.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is worth further 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RC4 in SSH is fading.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85B0DB76-8854-4531-8944-EDEA5BF93F5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737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Bruno Bernard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Kishan Takoordyal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Jaykishan Mutkawoa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B2D3804-C05A-41BC-B415-4996060472C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https://github.com/cyberstormdotmu/sce_bsd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https://github.com/theArtechnology/ietf-app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https://github.com/muzaffar1331/tls-sharp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LibreOffice/5.4.6.2$Linux_X86_64 LibreOffice_project/40m0$Build-2</Application>
  <Words>139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2019-07-21T19:33:01Z</dcterms:modified>
  <cp:revision>10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