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wmf" ContentType="image/x-wmf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794976E-12F7-4381-B983-B66D3CBA463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05907E5-374F-48E8-A459-7EAB87329E0D}" type="slidenum">
              <a:rPr b="0" lang="en-US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 lIns="45720" rIns="45720" tIns="45000" bIns="45000"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Body Level </a:t>
            </a:r>
            <a:r>
              <a:rPr b="0" lang="en-US" sz="3200" spc="-1" strike="noStrike">
                <a:solidFill>
                  <a:srgbClr val="888888"/>
                </a:solidFill>
                <a:latin typeface="Calibri"/>
                <a:ea typeface="Calibri"/>
              </a:rPr>
              <a:t>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419720" y="4627440"/>
            <a:ext cx="2133360" cy="27900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0AC63EDF-CD4B-465B-83E8-4D769E61E01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89960" y="4731480"/>
            <a:ext cx="247464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Title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45720" rIns="45720" tIns="45000" bIns="45000"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83720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19320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373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94560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22920" y="4769640"/>
            <a:ext cx="263520" cy="268920"/>
          </a:xfrm>
          <a:prstGeom prst="rect">
            <a:avLst/>
          </a:prstGeom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816EA33F-9F1F-49F8-8D16-33CAB413E80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theArtechnology/ietf-app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30840" y="465840"/>
            <a:ext cx="4150440" cy="1678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IETF Hackathon: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&lt;TLS 1.3/SSH/SCE/DSCP-LE PHB/IETF Mobile App&gt;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30840" y="2928240"/>
            <a:ext cx="4150440" cy="1685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IETF 105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20-21 July 2019 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Montreal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4572000" y="1265040"/>
            <a:ext cx="4240800" cy="27345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852160" y="182880"/>
            <a:ext cx="1308240" cy="8218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7680960" y="4017960"/>
            <a:ext cx="1065600" cy="106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Hackathon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46120" y="1454040"/>
            <a:ext cx="588852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RFC446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DSCP LE PHB RFC8622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draft-morton-tsvwg-sce-00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903943BA-C3A2-4288-8392-0E8716938668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got done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7940160" cy="356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189360" indent="-189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TLS 1.3 in Mattermost/check-smtp(wip)/minio(wip)/PHP7.4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DSCP LE PHB in netperf, OpenSSH, nftables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for fq_codel in FreeBSD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46560" indent="-18864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Deprecate arcfour in SSH.NET</a:t>
            </a:r>
            <a:endParaRPr b="0" lang="en-US" sz="2400" spc="-1" strike="noStrike">
              <a:latin typeface="Arial"/>
            </a:endParaRPr>
          </a:p>
          <a:p>
            <a:pPr lvl="1" marL="646560" indent="-189000">
              <a:lnSpc>
                <a:spcPct val="9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FE472BFB-2BCE-4E05-A00B-2AD3FE19A51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we learned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20560" y="1530360"/>
            <a:ext cx="7242480" cy="3052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/>
          <a:p>
            <a:pPr marL="2286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For new DSCP codepoints, open source projects prefer to wait.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 is worth further work.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13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RC4 in SSH is fading.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2134CF17-6904-4848-BF6A-47413C3AF44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Wrap 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4351680" cy="3737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Team members: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Codarren Velvindron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Bruno Bernard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Jagveer Loky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Kishan Takoordyal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Jaykishan Mutkawoa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Nathan Sunil Mangar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Veegish Ramdani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Jeremie Daniel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Loganaden Velvindron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8502840" y="4769640"/>
            <a:ext cx="183600" cy="268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/>
          <a:p>
            <a:pPr algn="r">
              <a:lnSpc>
                <a:spcPct val="100000"/>
              </a:lnSpc>
            </a:pPr>
            <a:fld id="{35C64E03-609D-4EB1-BF64-38584A09D6E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019120" y="1162080"/>
            <a:ext cx="3954960" cy="35920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https://github.com/cyberstormdotmu/sce_bsd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Ietf mobile app: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  <a:hlinkClick r:id="rId1"/>
              </a:rPr>
              <a:t>https://github.com/theArtechnology/ietf-app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LibreOffice/5.4.6.2$Linux_X86_64 LibreOffice_project/40m0$Build-2</Application>
  <Words>139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2019-07-21T19:26:13Z</dcterms:modified>
  <cp:revision>7</cp:revision>
  <dc:subject/>
  <dc:title>IETF Hackathon: &lt;Project Name&gt;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