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77" r:id="rId3"/>
    <p:sldId id="276" r:id="rId4"/>
    <p:sldId id="280" r:id="rId5"/>
    <p:sldId id="278" r:id="rId6"/>
    <p:sldId id="283" r:id="rId7"/>
    <p:sldId id="279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660033"/>
    <a:srgbClr val="FF7C80"/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DBD7B-E770-4625-B2D2-317A628E5F6E}" v="735" dt="2019-02-12T20:15:14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2" autoAdjust="0"/>
    <p:restoredTop sz="86414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391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Tremblay" userId="5e1c170863c9f075" providerId="LiveId" clId="{902DBD7B-E770-4625-B2D2-317A628E5F6E}"/>
    <pc:docChg chg="undo redo custSel addSld delSld modSld">
      <pc:chgData name="Jacqueline Tremblay" userId="5e1c170863c9f075" providerId="LiveId" clId="{902DBD7B-E770-4625-B2D2-317A628E5F6E}" dt="2019-02-12T20:15:14.952" v="2718" actId="11529"/>
      <pc:docMkLst>
        <pc:docMk/>
      </pc:docMkLst>
      <pc:sldChg chg="addSp delSp modSp">
        <pc:chgData name="Jacqueline Tremblay" userId="5e1c170863c9f075" providerId="LiveId" clId="{902DBD7B-E770-4625-B2D2-317A628E5F6E}" dt="2019-02-12T19:37:32.450" v="2432" actId="14100"/>
        <pc:sldMkLst>
          <pc:docMk/>
          <pc:sldMk cId="0" sldId="256"/>
        </pc:sldMkLst>
        <pc:spChg chg="add del">
          <ac:chgData name="Jacqueline Tremblay" userId="5e1c170863c9f075" providerId="LiveId" clId="{902DBD7B-E770-4625-B2D2-317A628E5F6E}" dt="2019-02-12T17:01:19.613" v="1071"/>
          <ac:spMkLst>
            <pc:docMk/>
            <pc:sldMk cId="0" sldId="256"/>
            <ac:spMk id="8" creationId="{902C0C4E-94B5-4159-9B77-59EB00E779DB}"/>
          </ac:spMkLst>
        </pc:spChg>
        <pc:spChg chg="mod">
          <ac:chgData name="Jacqueline Tremblay" userId="5e1c170863c9f075" providerId="LiveId" clId="{902DBD7B-E770-4625-B2D2-317A628E5F6E}" dt="2019-02-12T19:37:32.450" v="2432" actId="14100"/>
          <ac:spMkLst>
            <pc:docMk/>
            <pc:sldMk cId="0" sldId="256"/>
            <ac:spMk id="11" creationId="{25E945B3-CC8E-4B67-8536-C03CD3AE78DE}"/>
          </ac:spMkLst>
        </pc:spChg>
        <pc:picChg chg="del">
          <ac:chgData name="Jacqueline Tremblay" userId="5e1c170863c9f075" providerId="LiveId" clId="{902DBD7B-E770-4625-B2D2-317A628E5F6E}" dt="2019-02-12T16:53:34.986" v="970" actId="478"/>
          <ac:picMkLst>
            <pc:docMk/>
            <pc:sldMk cId="0" sldId="256"/>
            <ac:picMk id="15" creationId="{3EAF85E9-2771-4F8E-8854-5BDF1CA9094A}"/>
          </ac:picMkLst>
        </pc:picChg>
      </pc:sldChg>
      <pc:sldChg chg="modTransition">
        <pc:chgData name="Jacqueline Tremblay" userId="5e1c170863c9f075" providerId="LiveId" clId="{902DBD7B-E770-4625-B2D2-317A628E5F6E}" dt="2019-02-12T19:45:50.003" v="2521"/>
        <pc:sldMkLst>
          <pc:docMk/>
          <pc:sldMk cId="0" sldId="257"/>
        </pc:sldMkLst>
      </pc:sldChg>
      <pc:sldChg chg="addSp delSp modSp setBg modAnim">
        <pc:chgData name="Jacqueline Tremblay" userId="5e1c170863c9f075" providerId="LiveId" clId="{902DBD7B-E770-4625-B2D2-317A628E5F6E}" dt="2019-02-12T19:49:12.416" v="2582" actId="1076"/>
        <pc:sldMkLst>
          <pc:docMk/>
          <pc:sldMk cId="0" sldId="258"/>
        </pc:sldMkLst>
        <pc:spChg chg="mod">
          <ac:chgData name="Jacqueline Tremblay" userId="5e1c170863c9f075" providerId="LiveId" clId="{902DBD7B-E770-4625-B2D2-317A628E5F6E}" dt="2019-02-12T19:49:12.416" v="2582" actId="107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Jacqueline Tremblay" userId="5e1c170863c9f075" providerId="LiveId" clId="{902DBD7B-E770-4625-B2D2-317A628E5F6E}" dt="2019-02-12T17:07:42.481" v="1092" actId="478"/>
          <ac:spMkLst>
            <pc:docMk/>
            <pc:sldMk cId="0" sldId="258"/>
            <ac:spMk id="3" creationId="{A0F50F7E-5869-401D-B271-F7F15E3FDE61}"/>
          </ac:spMkLst>
        </pc:spChg>
        <pc:spChg chg="add del mod">
          <ac:chgData name="Jacqueline Tremblay" userId="5e1c170863c9f075" providerId="LiveId" clId="{902DBD7B-E770-4625-B2D2-317A628E5F6E}" dt="2019-02-12T17:07:43.446" v="1093" actId="478"/>
          <ac:spMkLst>
            <pc:docMk/>
            <pc:sldMk cId="0" sldId="258"/>
            <ac:spMk id="5" creationId="{BE7C37B1-BF54-4EF0-ACD8-9A121BC230E3}"/>
          </ac:spMkLst>
        </pc:spChg>
        <pc:picChg chg="mod">
          <ac:chgData name="Jacqueline Tremblay" userId="5e1c170863c9f075" providerId="LiveId" clId="{902DBD7B-E770-4625-B2D2-317A628E5F6E}" dt="2019-02-12T16:57:02.792" v="1040" actId="1076"/>
          <ac:picMkLst>
            <pc:docMk/>
            <pc:sldMk cId="0" sldId="258"/>
            <ac:picMk id="1026" creationId="{00000000-0000-0000-0000-000000000000}"/>
          </ac:picMkLst>
        </pc:picChg>
      </pc:sldChg>
      <pc:sldChg chg="modTransition">
        <pc:chgData name="Jacqueline Tremblay" userId="5e1c170863c9f075" providerId="LiveId" clId="{902DBD7B-E770-4625-B2D2-317A628E5F6E}" dt="2019-02-12T19:45:33.179" v="2518"/>
        <pc:sldMkLst>
          <pc:docMk/>
          <pc:sldMk cId="0" sldId="259"/>
        </pc:sldMkLst>
      </pc:sldChg>
      <pc:sldChg chg="addSp delSp modSp modTransition setBg delAnim modAnim">
        <pc:chgData name="Jacqueline Tremblay" userId="5e1c170863c9f075" providerId="LiveId" clId="{902DBD7B-E770-4625-B2D2-317A628E5F6E}" dt="2019-02-12T20:08:00.510" v="2701" actId="1035"/>
        <pc:sldMkLst>
          <pc:docMk/>
          <pc:sldMk cId="0" sldId="261"/>
        </pc:sldMkLst>
        <pc:spChg chg="mod">
          <ac:chgData name="Jacqueline Tremblay" userId="5e1c170863c9f075" providerId="LiveId" clId="{902DBD7B-E770-4625-B2D2-317A628E5F6E}" dt="2019-02-12T20:08:00.510" v="2701" actId="1035"/>
          <ac:spMkLst>
            <pc:docMk/>
            <pc:sldMk cId="0" sldId="261"/>
            <ac:spMk id="6" creationId="{00000000-0000-0000-0000-000000000000}"/>
          </ac:spMkLst>
        </pc:spChg>
        <pc:spChg chg="add">
          <ac:chgData name="Jacqueline Tremblay" userId="5e1c170863c9f075" providerId="LiveId" clId="{902DBD7B-E770-4625-B2D2-317A628E5F6E}" dt="2019-02-12T17:01:06.486" v="1065"/>
          <ac:spMkLst>
            <pc:docMk/>
            <pc:sldMk cId="0" sldId="261"/>
            <ac:spMk id="11" creationId="{6AF3F327-C6B6-433F-972D-81F76DD3B740}"/>
          </ac:spMkLst>
        </pc:spChg>
        <pc:graphicFrameChg chg="mod">
          <ac:chgData name="Jacqueline Tremblay" userId="5e1c170863c9f075" providerId="LiveId" clId="{902DBD7B-E770-4625-B2D2-317A628E5F6E}" dt="2019-02-12T19:39:26.549" v="2451" actId="122"/>
          <ac:graphicFrameMkLst>
            <pc:docMk/>
            <pc:sldMk cId="0" sldId="261"/>
            <ac:graphicFrameMk id="4" creationId="{00000000-0000-0000-0000-000000000000}"/>
          </ac:graphicFrameMkLst>
        </pc:graphicFrameChg>
        <pc:picChg chg="mod">
          <ac:chgData name="Jacqueline Tremblay" userId="5e1c170863c9f075" providerId="LiveId" clId="{902DBD7B-E770-4625-B2D2-317A628E5F6E}" dt="2019-02-12T19:39:29.418" v="2452" actId="1076"/>
          <ac:picMkLst>
            <pc:docMk/>
            <pc:sldMk cId="0" sldId="261"/>
            <ac:picMk id="3" creationId="{74425B05-9DC4-49C5-A288-6286C62BE2F7}"/>
          </ac:picMkLst>
        </pc:picChg>
        <pc:picChg chg="mod">
          <ac:chgData name="Jacqueline Tremblay" userId="5e1c170863c9f075" providerId="LiveId" clId="{902DBD7B-E770-4625-B2D2-317A628E5F6E}" dt="2019-02-12T19:39:30.922" v="2453" actId="1076"/>
          <ac:picMkLst>
            <pc:docMk/>
            <pc:sldMk cId="0" sldId="261"/>
            <ac:picMk id="7" creationId="{E2102E85-071E-493C-A726-741AD0346C7E}"/>
          </ac:picMkLst>
        </pc:picChg>
        <pc:picChg chg="del mod">
          <ac:chgData name="Jacqueline Tremblay" userId="5e1c170863c9f075" providerId="LiveId" clId="{902DBD7B-E770-4625-B2D2-317A628E5F6E}" dt="2019-02-12T18:02:00.737" v="1732" actId="478"/>
          <ac:picMkLst>
            <pc:docMk/>
            <pc:sldMk cId="0" sldId="261"/>
            <ac:picMk id="8" creationId="{CF3CB8E6-F014-426F-AF9A-D33B8FF57836}"/>
          </ac:picMkLst>
        </pc:picChg>
        <pc:picChg chg="mod">
          <ac:chgData name="Jacqueline Tremblay" userId="5e1c170863c9f075" providerId="LiveId" clId="{902DBD7B-E770-4625-B2D2-317A628E5F6E}" dt="2019-02-12T19:39:34.866" v="2455" actId="1076"/>
          <ac:picMkLst>
            <pc:docMk/>
            <pc:sldMk cId="0" sldId="261"/>
            <ac:picMk id="9" creationId="{D4ADD181-6D73-4D6F-9BAF-93EFD4BDD0C9}"/>
          </ac:picMkLst>
        </pc:picChg>
        <pc:picChg chg="mod">
          <ac:chgData name="Jacqueline Tremblay" userId="5e1c170863c9f075" providerId="LiveId" clId="{902DBD7B-E770-4625-B2D2-317A628E5F6E}" dt="2019-02-12T19:39:33.324" v="2454" actId="1076"/>
          <ac:picMkLst>
            <pc:docMk/>
            <pc:sldMk cId="0" sldId="261"/>
            <ac:picMk id="10" creationId="{BB6B6966-A023-4D21-8FA7-E8E603706D0D}"/>
          </ac:picMkLst>
        </pc:picChg>
        <pc:picChg chg="add del mod">
          <ac:chgData name="Jacqueline Tremblay" userId="5e1c170863c9f075" providerId="LiveId" clId="{902DBD7B-E770-4625-B2D2-317A628E5F6E}" dt="2019-02-12T18:29:59.774" v="2078" actId="478"/>
          <ac:picMkLst>
            <pc:docMk/>
            <pc:sldMk cId="0" sldId="261"/>
            <ac:picMk id="12" creationId="{7D4456F6-2C50-4CD2-BFE0-6B13B10F9456}"/>
          </ac:picMkLst>
        </pc:picChg>
      </pc:sldChg>
      <pc:sldChg chg="addSp delSp modSp setBg modAnim">
        <pc:chgData name="Jacqueline Tremblay" userId="5e1c170863c9f075" providerId="LiveId" clId="{902DBD7B-E770-4625-B2D2-317A628E5F6E}" dt="2019-02-12T20:07:52.858" v="2698" actId="403"/>
        <pc:sldMkLst>
          <pc:docMk/>
          <pc:sldMk cId="0" sldId="262"/>
        </pc:sldMkLst>
        <pc:spChg chg="mod">
          <ac:chgData name="Jacqueline Tremblay" userId="5e1c170863c9f075" providerId="LiveId" clId="{902DBD7B-E770-4625-B2D2-317A628E5F6E}" dt="2019-02-12T20:07:52.858" v="2698" actId="403"/>
          <ac:spMkLst>
            <pc:docMk/>
            <pc:sldMk cId="0" sldId="262"/>
            <ac:spMk id="2" creationId="{00000000-0000-0000-0000-000000000000}"/>
          </ac:spMkLst>
        </pc:spChg>
        <pc:spChg chg="mod">
          <ac:chgData name="Jacqueline Tremblay" userId="5e1c170863c9f075" providerId="LiveId" clId="{902DBD7B-E770-4625-B2D2-317A628E5F6E}" dt="2019-02-12T19:39:15.158" v="2447" actId="107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Jacqueline Tremblay" userId="5e1c170863c9f075" providerId="LiveId" clId="{902DBD7B-E770-4625-B2D2-317A628E5F6E}" dt="2019-02-12T18:05:09.402" v="1750" actId="164"/>
          <ac:spMkLst>
            <pc:docMk/>
            <pc:sldMk cId="0" sldId="262"/>
            <ac:spMk id="4" creationId="{81AF7058-75B0-4150-AE51-F1A9D93915E9}"/>
          </ac:spMkLst>
        </pc:spChg>
        <pc:spChg chg="add mod">
          <ac:chgData name="Jacqueline Tremblay" userId="5e1c170863c9f075" providerId="LiveId" clId="{902DBD7B-E770-4625-B2D2-317A628E5F6E}" dt="2019-02-12T18:05:09.402" v="1750" actId="164"/>
          <ac:spMkLst>
            <pc:docMk/>
            <pc:sldMk cId="0" sldId="262"/>
            <ac:spMk id="15" creationId="{E9DE6535-A6EF-4762-BC49-356D303C97FC}"/>
          </ac:spMkLst>
        </pc:spChg>
        <pc:spChg chg="add">
          <ac:chgData name="Jacqueline Tremblay" userId="5e1c170863c9f075" providerId="LiveId" clId="{902DBD7B-E770-4625-B2D2-317A628E5F6E}" dt="2019-02-12T17:01:04.219" v="1064"/>
          <ac:spMkLst>
            <pc:docMk/>
            <pc:sldMk cId="0" sldId="262"/>
            <ac:spMk id="16" creationId="{117C45E4-309D-42B3-9120-F191F3E06B99}"/>
          </ac:spMkLst>
        </pc:spChg>
        <pc:grpChg chg="add mod">
          <ac:chgData name="Jacqueline Tremblay" userId="5e1c170863c9f075" providerId="LiveId" clId="{902DBD7B-E770-4625-B2D2-317A628E5F6E}" dt="2019-02-12T18:30:10.378" v="2081" actId="1076"/>
          <ac:grpSpMkLst>
            <pc:docMk/>
            <pc:sldMk cId="0" sldId="262"/>
            <ac:grpSpMk id="5" creationId="{0E277A39-6EBE-44A4-B192-1702A71CB4BA}"/>
          </ac:grpSpMkLst>
        </pc:grpChg>
        <pc:grpChg chg="add mod">
          <ac:chgData name="Jacqueline Tremblay" userId="5e1c170863c9f075" providerId="LiveId" clId="{902DBD7B-E770-4625-B2D2-317A628E5F6E}" dt="2019-02-12T18:05:09.402" v="1750" actId="164"/>
          <ac:grpSpMkLst>
            <pc:docMk/>
            <pc:sldMk cId="0" sldId="262"/>
            <ac:grpSpMk id="7" creationId="{B3D22D90-B066-4C28-9D50-5CDF40EEB0D3}"/>
          </ac:grpSpMkLst>
        </pc:grpChg>
        <pc:grpChg chg="del">
          <ac:chgData name="Jacqueline Tremblay" userId="5e1c170863c9f075" providerId="LiveId" clId="{902DBD7B-E770-4625-B2D2-317A628E5F6E}" dt="2019-02-12T16:54:22.683" v="977" actId="478"/>
          <ac:grpSpMkLst>
            <pc:docMk/>
            <pc:sldMk cId="0" sldId="262"/>
            <ac:grpSpMk id="8" creationId="{E386ADE8-811F-49B2-9449-F0F9FC98B34F}"/>
          </ac:grpSpMkLst>
        </pc:grpChg>
        <pc:grpChg chg="del">
          <ac:chgData name="Jacqueline Tremblay" userId="5e1c170863c9f075" providerId="LiveId" clId="{902DBD7B-E770-4625-B2D2-317A628E5F6E}" dt="2019-02-12T16:54:27.059" v="979" actId="478"/>
          <ac:grpSpMkLst>
            <pc:docMk/>
            <pc:sldMk cId="0" sldId="262"/>
            <ac:grpSpMk id="9" creationId="{169379D2-9C96-41EB-8C1B-2DDF53F06B87}"/>
          </ac:grpSpMkLst>
        </pc:grpChg>
        <pc:picChg chg="del">
          <ac:chgData name="Jacqueline Tremblay" userId="5e1c170863c9f075" providerId="LiveId" clId="{902DBD7B-E770-4625-B2D2-317A628E5F6E}" dt="2019-02-12T15:13:24.112" v="38" actId="478"/>
          <ac:picMkLst>
            <pc:docMk/>
            <pc:sldMk cId="0" sldId="262"/>
            <ac:picMk id="5" creationId="{F8B1203A-D5E0-4498-8B76-1F194BEAFE1B}"/>
          </ac:picMkLst>
        </pc:picChg>
        <pc:picChg chg="add del mod">
          <ac:chgData name="Jacqueline Tremblay" userId="5e1c170863c9f075" providerId="LiveId" clId="{902DBD7B-E770-4625-B2D2-317A628E5F6E}" dt="2019-02-12T16:54:50.687" v="999" actId="478"/>
          <ac:picMkLst>
            <pc:docMk/>
            <pc:sldMk cId="0" sldId="262"/>
            <ac:picMk id="6" creationId="{9A19A341-6C92-4379-A017-A4912444E3F1}"/>
          </ac:picMkLst>
        </pc:picChg>
        <pc:picChg chg="del">
          <ac:chgData name="Jacqueline Tremblay" userId="5e1c170863c9f075" providerId="LiveId" clId="{902DBD7B-E770-4625-B2D2-317A628E5F6E}" dt="2019-02-12T16:54:27.059" v="979" actId="478"/>
          <ac:picMkLst>
            <pc:docMk/>
            <pc:sldMk cId="0" sldId="262"/>
            <ac:picMk id="11" creationId="{9F45571B-B549-4BB9-8518-9597BD089C1B}"/>
          </ac:picMkLst>
        </pc:picChg>
        <pc:picChg chg="del mod">
          <ac:chgData name="Jacqueline Tremblay" userId="5e1c170863c9f075" providerId="LiveId" clId="{902DBD7B-E770-4625-B2D2-317A628E5F6E}" dt="2019-02-12T15:27:37.512" v="260" actId="478"/>
          <ac:picMkLst>
            <pc:docMk/>
            <pc:sldMk cId="0" sldId="262"/>
            <ac:picMk id="12" creationId="{4FCA4506-AC65-459E-A122-DD2F7A4D09EE}"/>
          </ac:picMkLst>
        </pc:picChg>
        <pc:picChg chg="del">
          <ac:chgData name="Jacqueline Tremblay" userId="5e1c170863c9f075" providerId="LiveId" clId="{902DBD7B-E770-4625-B2D2-317A628E5F6E}" dt="2019-02-12T16:54:22.683" v="977" actId="478"/>
          <ac:picMkLst>
            <pc:docMk/>
            <pc:sldMk cId="0" sldId="262"/>
            <ac:picMk id="14" creationId="{C62CE97E-C19C-4168-A899-831B29C5A75E}"/>
          </ac:picMkLst>
        </pc:picChg>
      </pc:sldChg>
      <pc:sldChg chg="addSp delSp modSp setBg delAnim modAnim">
        <pc:chgData name="Jacqueline Tremblay" userId="5e1c170863c9f075" providerId="LiveId" clId="{902DBD7B-E770-4625-B2D2-317A628E5F6E}" dt="2019-02-12T20:15:14.952" v="2718" actId="11529"/>
        <pc:sldMkLst>
          <pc:docMk/>
          <pc:sldMk cId="0" sldId="263"/>
        </pc:sldMkLst>
        <pc:spChg chg="mod">
          <ac:chgData name="Jacqueline Tremblay" userId="5e1c170863c9f075" providerId="LiveId" clId="{902DBD7B-E770-4625-B2D2-317A628E5F6E}" dt="2019-02-12T20:07:38.652" v="2692" actId="403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Jacqueline Tremblay" userId="5e1c170863c9f075" providerId="LiveId" clId="{902DBD7B-E770-4625-B2D2-317A628E5F6E}" dt="2019-02-12T16:47:16.138" v="881" actId="478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Jacqueline Tremblay" userId="5e1c170863c9f075" providerId="LiveId" clId="{902DBD7B-E770-4625-B2D2-317A628E5F6E}" dt="2019-02-12T20:15:14.952" v="2718" actId="11529"/>
          <ac:spMkLst>
            <pc:docMk/>
            <pc:sldMk cId="0" sldId="263"/>
            <ac:spMk id="3" creationId="{47F64C7A-FA6C-4E72-8354-EE548D844784}"/>
          </ac:spMkLst>
        </pc:spChg>
        <pc:spChg chg="add del mod">
          <ac:chgData name="Jacqueline Tremblay" userId="5e1c170863c9f075" providerId="LiveId" clId="{902DBD7B-E770-4625-B2D2-317A628E5F6E}" dt="2019-02-12T18:29:29.854" v="2072"/>
          <ac:spMkLst>
            <pc:docMk/>
            <pc:sldMk cId="0" sldId="263"/>
            <ac:spMk id="3" creationId="{A50ECD92-D38C-43A8-9C55-F77BBB49F53E}"/>
          </ac:spMkLst>
        </pc:spChg>
        <pc:spChg chg="add del mod">
          <ac:chgData name="Jacqueline Tremblay" userId="5e1c170863c9f075" providerId="LiveId" clId="{902DBD7B-E770-4625-B2D2-317A628E5F6E}" dt="2019-02-12T16:49:47.012" v="909" actId="478"/>
          <ac:spMkLst>
            <pc:docMk/>
            <pc:sldMk cId="0" sldId="263"/>
            <ac:spMk id="10" creationId="{102E5DE0-5F4F-42A9-9354-342D3529C3A2}"/>
          </ac:spMkLst>
        </pc:spChg>
        <pc:spChg chg="add">
          <ac:chgData name="Jacqueline Tremblay" userId="5e1c170863c9f075" providerId="LiveId" clId="{902DBD7B-E770-4625-B2D2-317A628E5F6E}" dt="2019-02-12T17:01:02.015" v="1063"/>
          <ac:spMkLst>
            <pc:docMk/>
            <pc:sldMk cId="0" sldId="263"/>
            <ac:spMk id="11" creationId="{8026972B-AA01-4EC7-9C7D-271A5FE86342}"/>
          </ac:spMkLst>
        </pc:spChg>
        <pc:spChg chg="add mod">
          <ac:chgData name="Jacqueline Tremblay" userId="5e1c170863c9f075" providerId="LiveId" clId="{902DBD7B-E770-4625-B2D2-317A628E5F6E}" dt="2019-02-12T20:09:42.116" v="2710" actId="11"/>
          <ac:spMkLst>
            <pc:docMk/>
            <pc:sldMk cId="0" sldId="263"/>
            <ac:spMk id="12" creationId="{8DD48BCE-4FA9-4329-97EF-7457E4F57D2C}"/>
          </ac:spMkLst>
        </pc:spChg>
        <pc:spChg chg="add del mod">
          <ac:chgData name="Jacqueline Tremblay" userId="5e1c170863c9f075" providerId="LiveId" clId="{902DBD7B-E770-4625-B2D2-317A628E5F6E}" dt="2019-02-12T18:30:47.874" v="2088" actId="478"/>
          <ac:spMkLst>
            <pc:docMk/>
            <pc:sldMk cId="0" sldId="263"/>
            <ac:spMk id="13" creationId="{C141F674-8B8E-4051-B6F6-8CAFBB2CE75F}"/>
          </ac:spMkLst>
        </pc:spChg>
        <pc:graphicFrameChg chg="add del mod">
          <ac:chgData name="Jacqueline Tremblay" userId="5e1c170863c9f075" providerId="LiveId" clId="{902DBD7B-E770-4625-B2D2-317A628E5F6E}" dt="2019-02-12T16:45:28.835" v="856" actId="1032"/>
          <ac:graphicFrameMkLst>
            <pc:docMk/>
            <pc:sldMk cId="0" sldId="263"/>
            <ac:graphicFrameMk id="4" creationId="{23607818-202F-4139-9FD2-3E529E3DCA9E}"/>
          </ac:graphicFrameMkLst>
        </pc:graphicFrameChg>
        <pc:graphicFrameChg chg="add del mod">
          <ac:chgData name="Jacqueline Tremblay" userId="5e1c170863c9f075" providerId="LiveId" clId="{902DBD7B-E770-4625-B2D2-317A628E5F6E}" dt="2019-02-12T17:11:18.286" v="1130" actId="478"/>
          <ac:graphicFrameMkLst>
            <pc:docMk/>
            <pc:sldMk cId="0" sldId="263"/>
            <ac:graphicFrameMk id="9" creationId="{80AE91AF-8A98-4012-8A3F-1A8899E0C9D6}"/>
          </ac:graphicFrameMkLst>
        </pc:graphicFrameChg>
        <pc:picChg chg="add del">
          <ac:chgData name="Jacqueline Tremblay" userId="5e1c170863c9f075" providerId="LiveId" clId="{902DBD7B-E770-4625-B2D2-317A628E5F6E}" dt="2019-02-12T15:13:42.395" v="44" actId="478"/>
          <ac:picMkLst>
            <pc:docMk/>
            <pc:sldMk cId="0" sldId="263"/>
            <ac:picMk id="5" creationId="{9FC0569A-587D-4CDD-A946-A97870B2E933}"/>
          </ac:picMkLst>
        </pc:picChg>
        <pc:picChg chg="del">
          <ac:chgData name="Jacqueline Tremblay" userId="5e1c170863c9f075" providerId="LiveId" clId="{902DBD7B-E770-4625-B2D2-317A628E5F6E}" dt="2019-02-12T15:13:37.002" v="42" actId="478"/>
          <ac:picMkLst>
            <pc:docMk/>
            <pc:sldMk cId="0" sldId="263"/>
            <ac:picMk id="6" creationId="{62BAAA06-D1F9-49FA-9EA5-D14E5C246348}"/>
          </ac:picMkLst>
        </pc:picChg>
        <pc:picChg chg="add del">
          <ac:chgData name="Jacqueline Tremblay" userId="5e1c170863c9f075" providerId="LiveId" clId="{902DBD7B-E770-4625-B2D2-317A628E5F6E}" dt="2019-02-12T15:13:47.772" v="45" actId="478"/>
          <ac:picMkLst>
            <pc:docMk/>
            <pc:sldMk cId="0" sldId="263"/>
            <ac:picMk id="7" creationId="{1D726734-F676-4DDA-8F73-DCBB24C5A02A}"/>
          </ac:picMkLst>
        </pc:picChg>
        <pc:picChg chg="add del mod">
          <ac:chgData name="Jacqueline Tremblay" userId="5e1c170863c9f075" providerId="LiveId" clId="{902DBD7B-E770-4625-B2D2-317A628E5F6E}" dt="2019-02-12T18:21:23.445" v="1962" actId="478"/>
          <ac:picMkLst>
            <pc:docMk/>
            <pc:sldMk cId="0" sldId="263"/>
            <ac:picMk id="7" creationId="{D4673C0D-1D9F-4EEA-A389-E7F0ABB96213}"/>
          </ac:picMkLst>
        </pc:picChg>
        <pc:picChg chg="add del">
          <ac:chgData name="Jacqueline Tremblay" userId="5e1c170863c9f075" providerId="LiveId" clId="{902DBD7B-E770-4625-B2D2-317A628E5F6E}" dt="2019-02-12T17:13:13.631" v="1149" actId="478"/>
          <ac:picMkLst>
            <pc:docMk/>
            <pc:sldMk cId="0" sldId="263"/>
            <ac:picMk id="8" creationId="{31E03B19-04E1-4939-BE34-12060C21FBF1}"/>
          </ac:picMkLst>
        </pc:picChg>
        <pc:picChg chg="add del">
          <ac:chgData name="Jacqueline Tremblay" userId="5e1c170863c9f075" providerId="LiveId" clId="{902DBD7B-E770-4625-B2D2-317A628E5F6E}" dt="2019-02-12T18:23:30.474" v="1978" actId="478"/>
          <ac:picMkLst>
            <pc:docMk/>
            <pc:sldMk cId="0" sldId="263"/>
            <ac:picMk id="8" creationId="{74887C32-DDED-4087-A394-D773E8BBA930}"/>
          </ac:picMkLst>
        </pc:picChg>
        <pc:picChg chg="add mod">
          <ac:chgData name="Jacqueline Tremblay" userId="5e1c170863c9f075" providerId="LiveId" clId="{902DBD7B-E770-4625-B2D2-317A628E5F6E}" dt="2019-02-12T20:08:37.874" v="2703" actId="207"/>
          <ac:picMkLst>
            <pc:docMk/>
            <pc:sldMk cId="0" sldId="263"/>
            <ac:picMk id="9" creationId="{036C2C66-79E4-46A5-9164-D21E6E640A3A}"/>
          </ac:picMkLst>
        </pc:picChg>
        <pc:picChg chg="add mod">
          <ac:chgData name="Jacqueline Tremblay" userId="5e1c170863c9f075" providerId="LiveId" clId="{902DBD7B-E770-4625-B2D2-317A628E5F6E}" dt="2019-02-12T20:08:55.184" v="2706" actId="207"/>
          <ac:picMkLst>
            <pc:docMk/>
            <pc:sldMk cId="0" sldId="263"/>
            <ac:picMk id="10" creationId="{6F072877-8475-4865-968C-BD1953D57026}"/>
          </ac:picMkLst>
        </pc:picChg>
        <pc:picChg chg="add mod">
          <ac:chgData name="Jacqueline Tremblay" userId="5e1c170863c9f075" providerId="LiveId" clId="{902DBD7B-E770-4625-B2D2-317A628E5F6E}" dt="2019-02-12T19:53:25.335" v="2619" actId="1076"/>
          <ac:picMkLst>
            <pc:docMk/>
            <pc:sldMk cId="0" sldId="263"/>
            <ac:picMk id="14" creationId="{A3DB7004-52E1-4309-A92B-2EB20A96FD49}"/>
          </ac:picMkLst>
        </pc:picChg>
        <pc:picChg chg="add mod">
          <ac:chgData name="Jacqueline Tremblay" userId="5e1c170863c9f075" providerId="LiveId" clId="{902DBD7B-E770-4625-B2D2-317A628E5F6E}" dt="2019-02-12T20:08:41.766" v="2704" actId="207"/>
          <ac:picMkLst>
            <pc:docMk/>
            <pc:sldMk cId="0" sldId="263"/>
            <ac:picMk id="15" creationId="{5D6671EE-7C1B-4215-B6DC-3ACDE80E2327}"/>
          </ac:picMkLst>
        </pc:picChg>
        <pc:picChg chg="add mod">
          <ac:chgData name="Jacqueline Tremblay" userId="5e1c170863c9f075" providerId="LiveId" clId="{902DBD7B-E770-4625-B2D2-317A628E5F6E}" dt="2019-02-12T20:08:50.779" v="2705" actId="207"/>
          <ac:picMkLst>
            <pc:docMk/>
            <pc:sldMk cId="0" sldId="263"/>
            <ac:picMk id="16" creationId="{8E7C3427-F31E-467C-8291-603EF3C36B17}"/>
          </ac:picMkLst>
        </pc:picChg>
      </pc:sldChg>
      <pc:sldChg chg="addSp delSp modSp modAnim">
        <pc:chgData name="Jacqueline Tremblay" userId="5e1c170863c9f075" providerId="LiveId" clId="{902DBD7B-E770-4625-B2D2-317A628E5F6E}" dt="2019-02-12T20:07:23.231" v="2690" actId="403"/>
        <pc:sldMkLst>
          <pc:docMk/>
          <pc:sldMk cId="0" sldId="264"/>
        </pc:sldMkLst>
        <pc:spChg chg="mod">
          <ac:chgData name="Jacqueline Tremblay" userId="5e1c170863c9f075" providerId="LiveId" clId="{902DBD7B-E770-4625-B2D2-317A628E5F6E}" dt="2019-02-12T20:07:23.231" v="2690" actId="403"/>
          <ac:spMkLst>
            <pc:docMk/>
            <pc:sldMk cId="0" sldId="264"/>
            <ac:spMk id="2" creationId="{00000000-0000-0000-0000-000000000000}"/>
          </ac:spMkLst>
        </pc:spChg>
        <pc:spChg chg="mod">
          <ac:chgData name="Jacqueline Tremblay" userId="5e1c170863c9f075" providerId="LiveId" clId="{902DBD7B-E770-4625-B2D2-317A628E5F6E}" dt="2019-02-12T19:43:35.794" v="2507" actId="14100"/>
          <ac:spMkLst>
            <pc:docMk/>
            <pc:sldMk cId="0" sldId="264"/>
            <ac:spMk id="4" creationId="{00000000-0000-0000-0000-000000000000}"/>
          </ac:spMkLst>
        </pc:spChg>
        <pc:spChg chg="add mod">
          <ac:chgData name="Jacqueline Tremblay" userId="5e1c170863c9f075" providerId="LiveId" clId="{902DBD7B-E770-4625-B2D2-317A628E5F6E}" dt="2019-02-12T18:18:43.377" v="1950" actId="207"/>
          <ac:spMkLst>
            <pc:docMk/>
            <pc:sldMk cId="0" sldId="264"/>
            <ac:spMk id="9" creationId="{8DF83ECC-533E-4163-A6F3-FC0137B733FB}"/>
          </ac:spMkLst>
        </pc:spChg>
        <pc:spChg chg="add mod">
          <ac:chgData name="Jacqueline Tremblay" userId="5e1c170863c9f075" providerId="LiveId" clId="{902DBD7B-E770-4625-B2D2-317A628E5F6E}" dt="2019-02-12T19:43:26.206" v="2505" actId="14100"/>
          <ac:spMkLst>
            <pc:docMk/>
            <pc:sldMk cId="0" sldId="264"/>
            <ac:spMk id="15" creationId="{CB7609A3-F3D8-4166-B8BD-ABDFA1957B84}"/>
          </ac:spMkLst>
        </pc:spChg>
        <pc:spChg chg="add mod">
          <ac:chgData name="Jacqueline Tremblay" userId="5e1c170863c9f075" providerId="LiveId" clId="{902DBD7B-E770-4625-B2D2-317A628E5F6E}" dt="2019-02-12T19:42:56.820" v="2496" actId="1076"/>
          <ac:spMkLst>
            <pc:docMk/>
            <pc:sldMk cId="0" sldId="264"/>
            <ac:spMk id="16" creationId="{78A96D10-1864-4F88-ADA2-545674C9F891}"/>
          </ac:spMkLst>
        </pc:spChg>
        <pc:spChg chg="add mod">
          <ac:chgData name="Jacqueline Tremblay" userId="5e1c170863c9f075" providerId="LiveId" clId="{902DBD7B-E770-4625-B2D2-317A628E5F6E}" dt="2019-02-12T19:43:14.621" v="2503" actId="20577"/>
          <ac:spMkLst>
            <pc:docMk/>
            <pc:sldMk cId="0" sldId="264"/>
            <ac:spMk id="17" creationId="{F6DAD2B5-4CAC-4213-B616-B3A55B7C6E97}"/>
          </ac:spMkLst>
        </pc:spChg>
        <pc:spChg chg="add">
          <ac:chgData name="Jacqueline Tremblay" userId="5e1c170863c9f075" providerId="LiveId" clId="{902DBD7B-E770-4625-B2D2-317A628E5F6E}" dt="2019-02-12T18:10:26.155" v="1857"/>
          <ac:spMkLst>
            <pc:docMk/>
            <pc:sldMk cId="0" sldId="264"/>
            <ac:spMk id="22" creationId="{BCCECFA3-F64D-466F-8D68-2E4AAC872707}"/>
          </ac:spMkLst>
        </pc:spChg>
        <pc:spChg chg="add mod">
          <ac:chgData name="Jacqueline Tremblay" userId="5e1c170863c9f075" providerId="LiveId" clId="{902DBD7B-E770-4625-B2D2-317A628E5F6E}" dt="2019-02-12T18:15:16.982" v="1920" actId="207"/>
          <ac:spMkLst>
            <pc:docMk/>
            <pc:sldMk cId="0" sldId="264"/>
            <ac:spMk id="43" creationId="{D383F9D5-E2BE-407F-A6CF-F232DEDD0B19}"/>
          </ac:spMkLst>
        </pc:spChg>
        <pc:grpChg chg="add mod">
          <ac:chgData name="Jacqueline Tremblay" userId="5e1c170863c9f075" providerId="LiveId" clId="{902DBD7B-E770-4625-B2D2-317A628E5F6E}" dt="2019-02-12T18:19:37.650" v="1953" actId="1076"/>
          <ac:grpSpMkLst>
            <pc:docMk/>
            <pc:sldMk cId="0" sldId="264"/>
            <ac:grpSpMk id="3" creationId="{08427694-25FF-4BD0-A1D9-56071D30D022}"/>
          </ac:grpSpMkLst>
        </pc:grpChg>
        <pc:grpChg chg="add mod">
          <ac:chgData name="Jacqueline Tremblay" userId="5e1c170863c9f075" providerId="LiveId" clId="{902DBD7B-E770-4625-B2D2-317A628E5F6E}" dt="2019-02-12T18:11:21.700" v="1873" actId="1076"/>
          <ac:grpSpMkLst>
            <pc:docMk/>
            <pc:sldMk cId="0" sldId="264"/>
            <ac:grpSpMk id="27" creationId="{AE59D564-6B3A-41B1-9950-DA53313506AD}"/>
          </ac:grpSpMkLst>
        </pc:grpChg>
        <pc:grpChg chg="add mod">
          <ac:chgData name="Jacqueline Tremblay" userId="5e1c170863c9f075" providerId="LiveId" clId="{902DBD7B-E770-4625-B2D2-317A628E5F6E}" dt="2019-02-12T19:43:24.123" v="2504"/>
          <ac:grpSpMkLst>
            <pc:docMk/>
            <pc:sldMk cId="0" sldId="264"/>
            <ac:grpSpMk id="28" creationId="{161FE0B2-981A-4668-B903-C9C6F58DF34E}"/>
          </ac:grpSpMkLst>
        </pc:grpChg>
        <pc:grpChg chg="add mod">
          <ac:chgData name="Jacqueline Tremblay" userId="5e1c170863c9f075" providerId="LiveId" clId="{902DBD7B-E770-4625-B2D2-317A628E5F6E}" dt="2019-02-12T18:10:47.433" v="1865" actId="1076"/>
          <ac:grpSpMkLst>
            <pc:docMk/>
            <pc:sldMk cId="0" sldId="264"/>
            <ac:grpSpMk id="29" creationId="{6DDDE598-1EB9-492E-8B8D-D2EB3278092D}"/>
          </ac:grpSpMkLst>
        </pc:grpChg>
        <pc:grpChg chg="add mod">
          <ac:chgData name="Jacqueline Tremblay" userId="5e1c170863c9f075" providerId="LiveId" clId="{902DBD7B-E770-4625-B2D2-317A628E5F6E}" dt="2019-02-12T18:09:18.999" v="1849" actId="164"/>
          <ac:grpSpMkLst>
            <pc:docMk/>
            <pc:sldMk cId="0" sldId="264"/>
            <ac:grpSpMk id="30" creationId="{E120E0E5-AFA7-4538-ADF5-5CA6C76A894F}"/>
          </ac:grpSpMkLst>
        </pc:grpChg>
        <pc:grpChg chg="add mod">
          <ac:chgData name="Jacqueline Tremblay" userId="5e1c170863c9f075" providerId="LiveId" clId="{902DBD7B-E770-4625-B2D2-317A628E5F6E}" dt="2019-02-12T17:33:33.965" v="1406" actId="571"/>
          <ac:grpSpMkLst>
            <pc:docMk/>
            <pc:sldMk cId="0" sldId="264"/>
            <ac:grpSpMk id="32" creationId="{11BB5FC6-3FC0-4386-A2ED-98509700540E}"/>
          </ac:grpSpMkLst>
        </pc:grpChg>
        <pc:graphicFrameChg chg="add del mod modGraphic">
          <ac:chgData name="Jacqueline Tremblay" userId="5e1c170863c9f075" providerId="LiveId" clId="{902DBD7B-E770-4625-B2D2-317A628E5F6E}" dt="2019-02-12T15:30:36.156" v="298" actId="478"/>
          <ac:graphicFrameMkLst>
            <pc:docMk/>
            <pc:sldMk cId="0" sldId="264"/>
            <ac:graphicFrameMk id="7" creationId="{C170F4BB-61D3-400C-A3DD-7A6622B3EA54}"/>
          </ac:graphicFrameMkLst>
        </pc:graphicFrameChg>
        <pc:picChg chg="add del">
          <ac:chgData name="Jacqueline Tremblay" userId="5e1c170863c9f075" providerId="LiveId" clId="{902DBD7B-E770-4625-B2D2-317A628E5F6E}" dt="2019-02-12T17:39:57.692" v="1691" actId="478"/>
          <ac:picMkLst>
            <pc:docMk/>
            <pc:sldMk cId="0" sldId="264"/>
            <ac:picMk id="5" creationId="{5248901E-D0BE-49D7-B7C5-E00D815B7B02}"/>
          </ac:picMkLst>
        </pc:picChg>
        <pc:picChg chg="add mod ord">
          <ac:chgData name="Jacqueline Tremblay" userId="5e1c170863c9f075" providerId="LiveId" clId="{902DBD7B-E770-4625-B2D2-317A628E5F6E}" dt="2019-02-12T19:34:22.808" v="2423" actId="1076"/>
          <ac:picMkLst>
            <pc:docMk/>
            <pc:sldMk cId="0" sldId="264"/>
            <ac:picMk id="6" creationId="{FDD8BF13-0A23-4FB8-9C60-8F441BBFD393}"/>
          </ac:picMkLst>
        </pc:picChg>
        <pc:picChg chg="del">
          <ac:chgData name="Jacqueline Tremblay" userId="5e1c170863c9f075" providerId="LiveId" clId="{902DBD7B-E770-4625-B2D2-317A628E5F6E}" dt="2019-02-12T15:13:52.860" v="48" actId="478"/>
          <ac:picMkLst>
            <pc:docMk/>
            <pc:sldMk cId="0" sldId="264"/>
            <ac:picMk id="8" creationId="{CCDD2953-153C-4E02-8E1F-A4FA6A334EC7}"/>
          </ac:picMkLst>
        </pc:picChg>
        <pc:picChg chg="add mod">
          <ac:chgData name="Jacqueline Tremblay" userId="5e1c170863c9f075" providerId="LiveId" clId="{902DBD7B-E770-4625-B2D2-317A628E5F6E}" dt="2019-02-12T19:42:12.018" v="2482" actId="1076"/>
          <ac:picMkLst>
            <pc:docMk/>
            <pc:sldMk cId="0" sldId="264"/>
            <ac:picMk id="10" creationId="{0CD02AB8-992F-4210-B9EF-8B1E146B37EF}"/>
          </ac:picMkLst>
        </pc:picChg>
        <pc:picChg chg="add mod">
          <ac:chgData name="Jacqueline Tremblay" userId="5e1c170863c9f075" providerId="LiveId" clId="{902DBD7B-E770-4625-B2D2-317A628E5F6E}" dt="2019-02-12T18:54:38.123" v="2328" actId="207"/>
          <ac:picMkLst>
            <pc:docMk/>
            <pc:sldMk cId="0" sldId="264"/>
            <ac:picMk id="12" creationId="{1FE4D5C8-48CB-4D65-9E4E-C0C03D5755A9}"/>
          </ac:picMkLst>
        </pc:picChg>
        <pc:picChg chg="add mod">
          <ac:chgData name="Jacqueline Tremblay" userId="5e1c170863c9f075" providerId="LiveId" clId="{902DBD7B-E770-4625-B2D2-317A628E5F6E}" dt="2019-02-12T19:43:00.169" v="2498" actId="1076"/>
          <ac:picMkLst>
            <pc:docMk/>
            <pc:sldMk cId="0" sldId="264"/>
            <ac:picMk id="14" creationId="{C9F4F6BD-D5F3-4794-861E-0582F60A014B}"/>
          </ac:picMkLst>
        </pc:picChg>
        <pc:cxnChg chg="add mod ord">
          <ac:chgData name="Jacqueline Tremblay" userId="5e1c170863c9f075" providerId="LiveId" clId="{902DBD7B-E770-4625-B2D2-317A628E5F6E}" dt="2019-02-12T19:42:23.759" v="2488" actId="692"/>
          <ac:cxnSpMkLst>
            <pc:docMk/>
            <pc:sldMk cId="0" sldId="264"/>
            <ac:cxnSpMk id="19" creationId="{3CE9496F-8E58-4875-AE93-40A5C9FC5F07}"/>
          </ac:cxnSpMkLst>
        </pc:cxnChg>
        <pc:cxnChg chg="add mod ord">
          <ac:chgData name="Jacqueline Tremblay" userId="5e1c170863c9f075" providerId="LiveId" clId="{902DBD7B-E770-4625-B2D2-317A628E5F6E}" dt="2019-02-12T19:42:01.332" v="2479" actId="692"/>
          <ac:cxnSpMkLst>
            <pc:docMk/>
            <pc:sldMk cId="0" sldId="264"/>
            <ac:cxnSpMk id="21" creationId="{6BBA9B5A-C303-40A9-94A2-78CD9CFBA42F}"/>
          </ac:cxnSpMkLst>
        </pc:cxnChg>
        <pc:cxnChg chg="add mod ord">
          <ac:chgData name="Jacqueline Tremblay" userId="5e1c170863c9f075" providerId="LiveId" clId="{902DBD7B-E770-4625-B2D2-317A628E5F6E}" dt="2019-02-12T19:42:30.166" v="2492" actId="692"/>
          <ac:cxnSpMkLst>
            <pc:docMk/>
            <pc:sldMk cId="0" sldId="264"/>
            <ac:cxnSpMk id="23" creationId="{9D887B7E-F6BB-427D-B883-3CBE9E7FC3E6}"/>
          </ac:cxnSpMkLst>
        </pc:cxnChg>
        <pc:cxnChg chg="add mod">
          <ac:chgData name="Jacqueline Tremblay" userId="5e1c170863c9f075" providerId="LiveId" clId="{902DBD7B-E770-4625-B2D2-317A628E5F6E}" dt="2019-02-12T19:42:34.701" v="2495" actId="692"/>
          <ac:cxnSpMkLst>
            <pc:docMk/>
            <pc:sldMk cId="0" sldId="264"/>
            <ac:cxnSpMk id="24" creationId="{D1B0761D-3FFE-4D79-AEC9-61FC188D1CFB}"/>
          </ac:cxnSpMkLst>
        </pc:cxnChg>
      </pc:sldChg>
      <pc:sldChg chg="addSp delSp modSp">
        <pc:chgData name="Jacqueline Tremblay" userId="5e1c170863c9f075" providerId="LiveId" clId="{902DBD7B-E770-4625-B2D2-317A628E5F6E}" dt="2019-02-12T20:02:31.461" v="2640" actId="1035"/>
        <pc:sldMkLst>
          <pc:docMk/>
          <pc:sldMk cId="0" sldId="265"/>
        </pc:sldMkLst>
        <pc:spChg chg="mod">
          <ac:chgData name="Jacqueline Tremblay" userId="5e1c170863c9f075" providerId="LiveId" clId="{902DBD7B-E770-4625-B2D2-317A628E5F6E}" dt="2019-02-12T20:02:31.461" v="2640" actId="1035"/>
          <ac:spMkLst>
            <pc:docMk/>
            <pc:sldMk cId="0" sldId="265"/>
            <ac:spMk id="2" creationId="{00000000-0000-0000-0000-000000000000}"/>
          </ac:spMkLst>
        </pc:spChg>
        <pc:spChg chg="mod">
          <ac:chgData name="Jacqueline Tremblay" userId="5e1c170863c9f075" providerId="LiveId" clId="{902DBD7B-E770-4625-B2D2-317A628E5F6E}" dt="2019-02-12T19:36:35.982" v="2430" actId="20577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Jacqueline Tremblay" userId="5e1c170863c9f075" providerId="LiveId" clId="{902DBD7B-E770-4625-B2D2-317A628E5F6E}" dt="2019-02-12T17:00:53.179" v="1061" actId="1076"/>
          <ac:spMkLst>
            <pc:docMk/>
            <pc:sldMk cId="0" sldId="265"/>
            <ac:spMk id="7" creationId="{776A37EB-4854-46F6-9D2B-975E9F57196E}"/>
          </ac:spMkLst>
        </pc:spChg>
        <pc:picChg chg="add del">
          <ac:chgData name="Jacqueline Tremblay" userId="5e1c170863c9f075" providerId="LiveId" clId="{902DBD7B-E770-4625-B2D2-317A628E5F6E}" dt="2019-02-12T17:00:47.973" v="1059" actId="478"/>
          <ac:picMkLst>
            <pc:docMk/>
            <pc:sldMk cId="0" sldId="265"/>
            <ac:picMk id="5" creationId="{E25693DB-022D-4268-A7CF-E3ADD12478AC}"/>
          </ac:picMkLst>
        </pc:picChg>
        <pc:picChg chg="del">
          <ac:chgData name="Jacqueline Tremblay" userId="5e1c170863c9f075" providerId="LiveId" clId="{902DBD7B-E770-4625-B2D2-317A628E5F6E}" dt="2019-02-12T15:13:58.104" v="50" actId="478"/>
          <ac:picMkLst>
            <pc:docMk/>
            <pc:sldMk cId="0" sldId="265"/>
            <ac:picMk id="6" creationId="{055793CE-4A0D-4207-8103-E33F6249B985}"/>
          </ac:picMkLst>
        </pc:picChg>
      </pc:sldChg>
      <pc:sldChg chg="addSp delSp modSp del delAnim">
        <pc:chgData name="Jacqueline Tremblay" userId="5e1c170863c9f075" providerId="LiveId" clId="{902DBD7B-E770-4625-B2D2-317A628E5F6E}" dt="2019-02-12T16:28:49.775" v="717" actId="2696"/>
        <pc:sldMkLst>
          <pc:docMk/>
          <pc:sldMk cId="0" sldId="266"/>
        </pc:sldMkLst>
        <pc:spChg chg="mod">
          <ac:chgData name="Jacqueline Tremblay" userId="5e1c170863c9f075" providerId="LiveId" clId="{902DBD7B-E770-4625-B2D2-317A628E5F6E}" dt="2019-02-12T15:14:17.109" v="57" actId="1036"/>
          <ac:spMkLst>
            <pc:docMk/>
            <pc:sldMk cId="0" sldId="266"/>
            <ac:spMk id="2" creationId="{00000000-0000-0000-0000-000000000000}"/>
          </ac:spMkLst>
        </pc:spChg>
        <pc:picChg chg="add">
          <ac:chgData name="Jacqueline Tremblay" userId="5e1c170863c9f075" providerId="LiveId" clId="{902DBD7B-E770-4625-B2D2-317A628E5F6E}" dt="2019-02-12T15:14:00.771" v="51"/>
          <ac:picMkLst>
            <pc:docMk/>
            <pc:sldMk cId="0" sldId="266"/>
            <ac:picMk id="5" creationId="{AE9EFA2E-AC09-4684-999B-434EFADD1888}"/>
          </ac:picMkLst>
        </pc:picChg>
        <pc:picChg chg="del">
          <ac:chgData name="Jacqueline Tremblay" userId="5e1c170863c9f075" providerId="LiveId" clId="{902DBD7B-E770-4625-B2D2-317A628E5F6E}" dt="2019-02-12T15:14:02.338" v="52" actId="478"/>
          <ac:picMkLst>
            <pc:docMk/>
            <pc:sldMk cId="0" sldId="266"/>
            <ac:picMk id="10" creationId="{D5087186-D583-43AF-A0A2-5D129211FF45}"/>
          </ac:picMkLst>
        </pc:picChg>
      </pc:sldChg>
      <pc:sldChg chg="addSp delSp modSp delAnim">
        <pc:chgData name="Jacqueline Tremblay" userId="5e1c170863c9f075" providerId="LiveId" clId="{902DBD7B-E770-4625-B2D2-317A628E5F6E}" dt="2019-02-12T20:04:15.032" v="2645" actId="1076"/>
        <pc:sldMkLst>
          <pc:docMk/>
          <pc:sldMk cId="0" sldId="267"/>
        </pc:sldMkLst>
        <pc:spChg chg="mod">
          <ac:chgData name="Jacqueline Tremblay" userId="5e1c170863c9f075" providerId="LiveId" clId="{902DBD7B-E770-4625-B2D2-317A628E5F6E}" dt="2019-02-12T18:48:39.992" v="2291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Jacqueline Tremblay" userId="5e1c170863c9f075" providerId="LiveId" clId="{902DBD7B-E770-4625-B2D2-317A628E5F6E}" dt="2019-02-12T18:52:29.554" v="2315" actId="2085"/>
          <ac:spMkLst>
            <pc:docMk/>
            <pc:sldMk cId="0" sldId="267"/>
            <ac:spMk id="6" creationId="{00000000-0000-0000-0000-000000000000}"/>
          </ac:spMkLst>
        </pc:spChg>
        <pc:spChg chg="mod">
          <ac:chgData name="Jacqueline Tremblay" userId="5e1c170863c9f075" providerId="LiveId" clId="{902DBD7B-E770-4625-B2D2-317A628E5F6E}" dt="2019-02-12T18:40:48.012" v="2165" actId="1076"/>
          <ac:spMkLst>
            <pc:docMk/>
            <pc:sldMk cId="0" sldId="267"/>
            <ac:spMk id="8" creationId="{00000000-0000-0000-0000-000000000000}"/>
          </ac:spMkLst>
        </pc:spChg>
        <pc:spChg chg="add mod">
          <ac:chgData name="Jacqueline Tremblay" userId="5e1c170863c9f075" providerId="LiveId" clId="{902DBD7B-E770-4625-B2D2-317A628E5F6E}" dt="2019-02-12T20:04:00.074" v="2643" actId="1036"/>
          <ac:spMkLst>
            <pc:docMk/>
            <pc:sldMk cId="0" sldId="267"/>
            <ac:spMk id="16" creationId="{E4F77103-D399-4EF6-8D33-8BE70805D286}"/>
          </ac:spMkLst>
        </pc:spChg>
        <pc:grpChg chg="mod">
          <ac:chgData name="Jacqueline Tremblay" userId="5e1c170863c9f075" providerId="LiveId" clId="{902DBD7B-E770-4625-B2D2-317A628E5F6E}" dt="2019-02-12T18:48:36.186" v="2289" actId="1076"/>
          <ac:grpSpMkLst>
            <pc:docMk/>
            <pc:sldMk cId="0" sldId="267"/>
            <ac:grpSpMk id="20" creationId="{9317AE8A-E677-47B7-A7AD-F24BADF03C63}"/>
          </ac:grpSpMkLst>
        </pc:grpChg>
        <pc:grpChg chg="mod">
          <ac:chgData name="Jacqueline Tremblay" userId="5e1c170863c9f075" providerId="LiveId" clId="{902DBD7B-E770-4625-B2D2-317A628E5F6E}" dt="2019-02-12T18:52:31.879" v="2316" actId="1076"/>
          <ac:grpSpMkLst>
            <pc:docMk/>
            <pc:sldMk cId="0" sldId="267"/>
            <ac:grpSpMk id="21" creationId="{B6E77301-3850-4C72-BD68-4DCFD5253C6C}"/>
          </ac:grpSpMkLst>
        </pc:grpChg>
        <pc:grpChg chg="mod">
          <ac:chgData name="Jacqueline Tremblay" userId="5e1c170863c9f075" providerId="LiveId" clId="{902DBD7B-E770-4625-B2D2-317A628E5F6E}" dt="2019-02-12T20:04:07.436" v="2644" actId="1076"/>
          <ac:grpSpMkLst>
            <pc:docMk/>
            <pc:sldMk cId="0" sldId="267"/>
            <ac:grpSpMk id="25" creationId="{351365AC-04F6-4503-8804-8F9CF368E63D}"/>
          </ac:grpSpMkLst>
        </pc:grpChg>
        <pc:picChg chg="add del">
          <ac:chgData name="Jacqueline Tremblay" userId="5e1c170863c9f075" providerId="LiveId" clId="{902DBD7B-E770-4625-B2D2-317A628E5F6E}" dt="2019-02-12T17:00:27.392" v="1058" actId="478"/>
          <ac:picMkLst>
            <pc:docMk/>
            <pc:sldMk cId="0" sldId="267"/>
            <ac:picMk id="14" creationId="{50338EAE-5E38-4DC9-A3A7-B5609909DB1A}"/>
          </ac:picMkLst>
        </pc:picChg>
        <pc:picChg chg="del">
          <ac:chgData name="Jacqueline Tremblay" userId="5e1c170863c9f075" providerId="LiveId" clId="{902DBD7B-E770-4625-B2D2-317A628E5F6E}" dt="2019-02-12T15:14:07.326" v="54" actId="478"/>
          <ac:picMkLst>
            <pc:docMk/>
            <pc:sldMk cId="0" sldId="267"/>
            <ac:picMk id="27" creationId="{A93181BF-604C-4D20-9855-F2E3A3A2058C}"/>
          </ac:picMkLst>
        </pc:picChg>
        <pc:cxnChg chg="mod">
          <ac:chgData name="Jacqueline Tremblay" userId="5e1c170863c9f075" providerId="LiveId" clId="{902DBD7B-E770-4625-B2D2-317A628E5F6E}" dt="2019-02-12T20:04:15.032" v="2645" actId="1076"/>
          <ac:cxnSpMkLst>
            <pc:docMk/>
            <pc:sldMk cId="0" sldId="267"/>
            <ac:cxnSpMk id="13" creationId="{611D431F-B9FF-4017-9E29-86C15D2E02D7}"/>
          </ac:cxnSpMkLst>
        </pc:cxnChg>
        <pc:cxnChg chg="mod">
          <ac:chgData name="Jacqueline Tremblay" userId="5e1c170863c9f075" providerId="LiveId" clId="{902DBD7B-E770-4625-B2D2-317A628E5F6E}" dt="2019-02-12T18:54:59.474" v="2341" actId="692"/>
          <ac:cxnSpMkLst>
            <pc:docMk/>
            <pc:sldMk cId="0" sldId="267"/>
            <ac:cxnSpMk id="15" creationId="{56D4D5B3-7A44-406D-B832-2D71133D34FB}"/>
          </ac:cxnSpMkLst>
        </pc:cxnChg>
      </pc:sldChg>
      <pc:sldChg chg="addSp delSp modSp setBg modAnim">
        <pc:chgData name="Jacqueline Tremblay" userId="5e1c170863c9f075" providerId="LiveId" clId="{902DBD7B-E770-4625-B2D2-317A628E5F6E}" dt="2019-02-12T20:07:47.699" v="2696" actId="403"/>
        <pc:sldMkLst>
          <pc:docMk/>
          <pc:sldMk cId="0" sldId="268"/>
        </pc:sldMkLst>
        <pc:spChg chg="mod">
          <ac:chgData name="Jacqueline Tremblay" userId="5e1c170863c9f075" providerId="LiveId" clId="{902DBD7B-E770-4625-B2D2-317A628E5F6E}" dt="2019-02-12T20:07:47.699" v="2696" actId="403"/>
          <ac:spMkLst>
            <pc:docMk/>
            <pc:sldMk cId="0" sldId="268"/>
            <ac:spMk id="2" creationId="{00000000-0000-0000-0000-000000000000}"/>
          </ac:spMkLst>
        </pc:spChg>
        <pc:spChg chg="mod">
          <ac:chgData name="Jacqueline Tremblay" userId="5e1c170863c9f075" providerId="LiveId" clId="{902DBD7B-E770-4625-B2D2-317A628E5F6E}" dt="2019-02-12T19:38:25.478" v="2444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Jacqueline Tremblay" userId="5e1c170863c9f075" providerId="LiveId" clId="{902DBD7B-E770-4625-B2D2-317A628E5F6E}" dt="2019-02-12T16:55:10.787" v="1002" actId="1038"/>
          <ac:spMkLst>
            <pc:docMk/>
            <pc:sldMk cId="0" sldId="268"/>
            <ac:spMk id="5" creationId="{57B08119-836A-4826-8DF8-2C7151D30C69}"/>
          </ac:spMkLst>
        </pc:spChg>
        <pc:spChg chg="add">
          <ac:chgData name="Jacqueline Tremblay" userId="5e1c170863c9f075" providerId="LiveId" clId="{902DBD7B-E770-4625-B2D2-317A628E5F6E}" dt="2019-02-12T17:01:30.854" v="1072"/>
          <ac:spMkLst>
            <pc:docMk/>
            <pc:sldMk cId="0" sldId="268"/>
            <ac:spMk id="9" creationId="{A5DA504C-E6A7-4778-ABA0-F7F05651EC63}"/>
          </ac:spMkLst>
        </pc:spChg>
        <pc:grpChg chg="mod">
          <ac:chgData name="Jacqueline Tremblay" userId="5e1c170863c9f075" providerId="LiveId" clId="{902DBD7B-E770-4625-B2D2-317A628E5F6E}" dt="2019-02-12T19:39:03.721" v="2445" actId="1076"/>
          <ac:grpSpMkLst>
            <pc:docMk/>
            <pc:sldMk cId="0" sldId="268"/>
            <ac:grpSpMk id="7" creationId="{5843656B-2690-4ACA-954F-BD336E2D627C}"/>
          </ac:grpSpMkLst>
        </pc:grpChg>
        <pc:picChg chg="del">
          <ac:chgData name="Jacqueline Tremblay" userId="5e1c170863c9f075" providerId="LiveId" clId="{902DBD7B-E770-4625-B2D2-317A628E5F6E}" dt="2019-02-12T15:13:32.514" v="39" actId="478"/>
          <ac:picMkLst>
            <pc:docMk/>
            <pc:sldMk cId="0" sldId="268"/>
            <ac:picMk id="6" creationId="{8C2F1A4B-437B-458F-BB91-CCEE3192041F}"/>
          </ac:picMkLst>
        </pc:picChg>
        <pc:picChg chg="add del">
          <ac:chgData name="Jacqueline Tremblay" userId="5e1c170863c9f075" providerId="LiveId" clId="{902DBD7B-E770-4625-B2D2-317A628E5F6E}" dt="2019-02-12T16:54:57.945" v="1000" actId="478"/>
          <ac:picMkLst>
            <pc:docMk/>
            <pc:sldMk cId="0" sldId="268"/>
            <ac:picMk id="8" creationId="{A670F6EB-2BC5-478C-B79E-E7DCA819D108}"/>
          </ac:picMkLst>
        </pc:picChg>
      </pc:sldChg>
      <pc:sldChg chg="addSp delSp modSp setBg modAnim">
        <pc:chgData name="Jacqueline Tremblay" userId="5e1c170863c9f075" providerId="LiveId" clId="{902DBD7B-E770-4625-B2D2-317A628E5F6E}" dt="2019-02-12T20:08:16.455" v="2702" actId="1076"/>
        <pc:sldMkLst>
          <pc:docMk/>
          <pc:sldMk cId="176512855" sldId="269"/>
        </pc:sldMkLst>
        <pc:spChg chg="add mod">
          <ac:chgData name="Jacqueline Tremblay" userId="5e1c170863c9f075" providerId="LiveId" clId="{902DBD7B-E770-4625-B2D2-317A628E5F6E}" dt="2019-02-12T20:08:16.455" v="2702" actId="1076"/>
          <ac:spMkLst>
            <pc:docMk/>
            <pc:sldMk cId="176512855" sldId="269"/>
            <ac:spMk id="10" creationId="{CD314332-300B-4D32-9B97-FF6388B0A77B}"/>
          </ac:spMkLst>
        </pc:spChg>
        <pc:grpChg chg="add mod">
          <ac:chgData name="Jacqueline Tremblay" userId="5e1c170863c9f075" providerId="LiveId" clId="{902DBD7B-E770-4625-B2D2-317A628E5F6E}" dt="2019-02-12T15:22:01.981" v="231" actId="164"/>
          <ac:grpSpMkLst>
            <pc:docMk/>
            <pc:sldMk cId="176512855" sldId="269"/>
            <ac:grpSpMk id="4" creationId="{990C99D3-3EBD-424C-9FD0-8F40BE76922C}"/>
          </ac:grpSpMkLst>
        </pc:grpChg>
        <pc:grpChg chg="add mod">
          <ac:chgData name="Jacqueline Tremblay" userId="5e1c170863c9f075" providerId="LiveId" clId="{902DBD7B-E770-4625-B2D2-317A628E5F6E}" dt="2019-02-12T15:22:01.981" v="231" actId="164"/>
          <ac:grpSpMkLst>
            <pc:docMk/>
            <pc:sldMk cId="176512855" sldId="269"/>
            <ac:grpSpMk id="7" creationId="{A2485D12-CD8B-4D41-B090-C893927955DE}"/>
          </ac:grpSpMkLst>
        </pc:grpChg>
        <pc:grpChg chg="add del mod">
          <ac:chgData name="Jacqueline Tremblay" userId="5e1c170863c9f075" providerId="LiveId" clId="{902DBD7B-E770-4625-B2D2-317A628E5F6E}" dt="2019-02-12T16:53:04.685" v="960" actId="478"/>
          <ac:grpSpMkLst>
            <pc:docMk/>
            <pc:sldMk cId="176512855" sldId="269"/>
            <ac:grpSpMk id="8" creationId="{A0A4ACA8-3BF2-4810-B607-7654759868B8}"/>
          </ac:grpSpMkLst>
        </pc:grpChg>
        <pc:picChg chg="add mod">
          <ac:chgData name="Jacqueline Tremblay" userId="5e1c170863c9f075" providerId="LiveId" clId="{902DBD7B-E770-4625-B2D2-317A628E5F6E}" dt="2019-02-12T15:12:00.554" v="26" actId="164"/>
          <ac:picMkLst>
            <pc:docMk/>
            <pc:sldMk cId="176512855" sldId="269"/>
            <ac:picMk id="3" creationId="{1BECAA73-4E01-4436-8247-E22D174D017E}"/>
          </ac:picMkLst>
        </pc:picChg>
        <pc:picChg chg="add mod">
          <ac:chgData name="Jacqueline Tremblay" userId="5e1c170863c9f075" providerId="LiveId" clId="{902DBD7B-E770-4625-B2D2-317A628E5F6E}" dt="2019-02-12T15:12:00.554" v="26" actId="164"/>
          <ac:picMkLst>
            <pc:docMk/>
            <pc:sldMk cId="176512855" sldId="269"/>
            <ac:picMk id="5" creationId="{D04BE264-E69E-43D8-AF84-8DFB7FCB5EB6}"/>
          </ac:picMkLst>
        </pc:picChg>
        <pc:picChg chg="add mod">
          <ac:chgData name="Jacqueline Tremblay" userId="5e1c170863c9f075" providerId="LiveId" clId="{902DBD7B-E770-4625-B2D2-317A628E5F6E}" dt="2019-02-12T15:11:57.950" v="25" actId="164"/>
          <ac:picMkLst>
            <pc:docMk/>
            <pc:sldMk cId="176512855" sldId="269"/>
            <ac:picMk id="6" creationId="{A8BE1C6D-54B7-4022-B437-DBB520272D30}"/>
          </ac:picMkLst>
        </pc:picChg>
        <pc:picChg chg="mod ord">
          <ac:chgData name="Jacqueline Tremblay" userId="5e1c170863c9f075" providerId="LiveId" clId="{902DBD7B-E770-4625-B2D2-317A628E5F6E}" dt="2019-02-12T15:11:57.950" v="25" actId="164"/>
          <ac:picMkLst>
            <pc:docMk/>
            <pc:sldMk cId="176512855" sldId="269"/>
            <ac:picMk id="9" creationId="{7D3BE2E9-57D1-49CB-A061-C94E4AE0B92D}"/>
          </ac:picMkLst>
        </pc:picChg>
        <pc:picChg chg="add mod modCrop">
          <ac:chgData name="Jacqueline Tremblay" userId="5e1c170863c9f075" providerId="LiveId" clId="{902DBD7B-E770-4625-B2D2-317A628E5F6E}" dt="2019-02-12T18:02:44.609" v="1739" actId="1076"/>
          <ac:picMkLst>
            <pc:docMk/>
            <pc:sldMk cId="176512855" sldId="269"/>
            <ac:picMk id="12" creationId="{A06E3E28-C076-4B1F-93E3-621ED09D9593}"/>
          </ac:picMkLst>
        </pc:picChg>
      </pc:sldChg>
      <pc:sldChg chg="addSp delSp modSp add modAnim">
        <pc:chgData name="Jacqueline Tremblay" userId="5e1c170863c9f075" providerId="LiveId" clId="{902DBD7B-E770-4625-B2D2-317A628E5F6E}" dt="2019-02-12T20:02:10.683" v="2629" actId="403"/>
        <pc:sldMkLst>
          <pc:docMk/>
          <pc:sldMk cId="2851621056" sldId="270"/>
        </pc:sldMkLst>
        <pc:spChg chg="mod">
          <ac:chgData name="Jacqueline Tremblay" userId="5e1c170863c9f075" providerId="LiveId" clId="{902DBD7B-E770-4625-B2D2-317A628E5F6E}" dt="2019-02-12T20:02:10.683" v="2629" actId="403"/>
          <ac:spMkLst>
            <pc:docMk/>
            <pc:sldMk cId="2851621056" sldId="270"/>
            <ac:spMk id="2" creationId="{00000000-0000-0000-0000-000000000000}"/>
          </ac:spMkLst>
        </pc:spChg>
        <pc:spChg chg="add mod topLvl">
          <ac:chgData name="Jacqueline Tremblay" userId="5e1c170863c9f075" providerId="LiveId" clId="{902DBD7B-E770-4625-B2D2-317A628E5F6E}" dt="2019-02-12T18:37:24.729" v="2161" actId="14100"/>
          <ac:spMkLst>
            <pc:docMk/>
            <pc:sldMk cId="2851621056" sldId="270"/>
            <ac:spMk id="3" creationId="{AE06D2FD-8F7A-444D-9A58-09D297F62975}"/>
          </ac:spMkLst>
        </pc:spChg>
        <pc:spChg chg="add mod topLvl">
          <ac:chgData name="Jacqueline Tremblay" userId="5e1c170863c9f075" providerId="LiveId" clId="{902DBD7B-E770-4625-B2D2-317A628E5F6E}" dt="2019-02-12T17:01:57.488" v="1074" actId="1076"/>
          <ac:spMkLst>
            <pc:docMk/>
            <pc:sldMk cId="2851621056" sldId="270"/>
            <ac:spMk id="6" creationId="{957F8353-E7E3-4BC3-AAD7-FEEB73163A0D}"/>
          </ac:spMkLst>
        </pc:spChg>
        <pc:spChg chg="add mod topLvl">
          <ac:chgData name="Jacqueline Tremblay" userId="5e1c170863c9f075" providerId="LiveId" clId="{902DBD7B-E770-4625-B2D2-317A628E5F6E}" dt="2019-02-12T18:37:08.541" v="2156" actId="14100"/>
          <ac:spMkLst>
            <pc:docMk/>
            <pc:sldMk cId="2851621056" sldId="270"/>
            <ac:spMk id="7" creationId="{33D394BD-B6CA-43AF-905B-4F5AB9DD7A88}"/>
          </ac:spMkLst>
        </pc:spChg>
        <pc:spChg chg="add mod topLvl">
          <ac:chgData name="Jacqueline Tremblay" userId="5e1c170863c9f075" providerId="LiveId" clId="{902DBD7B-E770-4625-B2D2-317A628E5F6E}" dt="2019-02-12T18:37:14.500" v="2157" actId="14100"/>
          <ac:spMkLst>
            <pc:docMk/>
            <pc:sldMk cId="2851621056" sldId="270"/>
            <ac:spMk id="8" creationId="{CC12C184-50B7-4614-B200-79B2430A5550}"/>
          </ac:spMkLst>
        </pc:spChg>
        <pc:spChg chg="add mod topLvl">
          <ac:chgData name="Jacqueline Tremblay" userId="5e1c170863c9f075" providerId="LiveId" clId="{902DBD7B-E770-4625-B2D2-317A628E5F6E}" dt="2019-02-12T18:37:18.030" v="2158" actId="14100"/>
          <ac:spMkLst>
            <pc:docMk/>
            <pc:sldMk cId="2851621056" sldId="270"/>
            <ac:spMk id="9" creationId="{B81C3337-8D35-4E21-9C4A-CBF15C1B1B8D}"/>
          </ac:spMkLst>
        </pc:spChg>
        <pc:spChg chg="add del mod">
          <ac:chgData name="Jacqueline Tremblay" userId="5e1c170863c9f075" providerId="LiveId" clId="{902DBD7B-E770-4625-B2D2-317A628E5F6E}" dt="2019-02-12T19:34:40.511" v="2424" actId="164"/>
          <ac:spMkLst>
            <pc:docMk/>
            <pc:sldMk cId="2851621056" sldId="270"/>
            <ac:spMk id="11" creationId="{BCA62F3E-1447-4A8A-B329-5FCEE49641C0}"/>
          </ac:spMkLst>
        </pc:spChg>
        <pc:spChg chg="add mod">
          <ac:chgData name="Jacqueline Tremblay" userId="5e1c170863c9f075" providerId="LiveId" clId="{902DBD7B-E770-4625-B2D2-317A628E5F6E}" dt="2019-02-12T19:34:43.192" v="2426" actId="164"/>
          <ac:spMkLst>
            <pc:docMk/>
            <pc:sldMk cId="2851621056" sldId="270"/>
            <ac:spMk id="12" creationId="{F8F637E7-E0E9-4902-9FB7-153EBC21AD46}"/>
          </ac:spMkLst>
        </pc:spChg>
        <pc:spChg chg="add mod">
          <ac:chgData name="Jacqueline Tremblay" userId="5e1c170863c9f075" providerId="LiveId" clId="{902DBD7B-E770-4625-B2D2-317A628E5F6E}" dt="2019-02-12T19:34:46.517" v="2427" actId="164"/>
          <ac:spMkLst>
            <pc:docMk/>
            <pc:sldMk cId="2851621056" sldId="270"/>
            <ac:spMk id="13" creationId="{ED500314-EFDF-42F0-8147-9771F2E8C030}"/>
          </ac:spMkLst>
        </pc:spChg>
        <pc:spChg chg="add mod">
          <ac:chgData name="Jacqueline Tremblay" userId="5e1c170863c9f075" providerId="LiveId" clId="{902DBD7B-E770-4625-B2D2-317A628E5F6E}" dt="2019-02-12T19:34:51.495" v="2428" actId="164"/>
          <ac:spMkLst>
            <pc:docMk/>
            <pc:sldMk cId="2851621056" sldId="270"/>
            <ac:spMk id="14" creationId="{C41FA0FA-A521-4212-97FF-13558A3BB059}"/>
          </ac:spMkLst>
        </pc:spChg>
        <pc:spChg chg="add mod">
          <ac:chgData name="Jacqueline Tremblay" userId="5e1c170863c9f075" providerId="LiveId" clId="{902DBD7B-E770-4625-B2D2-317A628E5F6E}" dt="2019-02-12T19:34:54.734" v="2429" actId="164"/>
          <ac:spMkLst>
            <pc:docMk/>
            <pc:sldMk cId="2851621056" sldId="270"/>
            <ac:spMk id="15" creationId="{057007ED-7377-4AB1-B6C5-6679A767D3C4}"/>
          </ac:spMkLst>
        </pc:spChg>
        <pc:spChg chg="add mod">
          <ac:chgData name="Jacqueline Tremblay" userId="5e1c170863c9f075" providerId="LiveId" clId="{902DBD7B-E770-4625-B2D2-317A628E5F6E}" dt="2019-02-12T18:43:24.633" v="2220" actId="1038"/>
          <ac:spMkLst>
            <pc:docMk/>
            <pc:sldMk cId="2851621056" sldId="270"/>
            <ac:spMk id="16" creationId="{F10BA195-03FF-40F2-BF76-DBC62820B737}"/>
          </ac:spMkLst>
        </pc:spChg>
        <pc:spChg chg="add mod">
          <ac:chgData name="Jacqueline Tremblay" userId="5e1c170863c9f075" providerId="LiveId" clId="{902DBD7B-E770-4625-B2D2-317A628E5F6E}" dt="2019-02-12T18:42:48.602" v="2185" actId="1037"/>
          <ac:spMkLst>
            <pc:docMk/>
            <pc:sldMk cId="2851621056" sldId="270"/>
            <ac:spMk id="17" creationId="{39C48365-B986-4AA9-8162-263D3FFB7441}"/>
          </ac:spMkLst>
        </pc:spChg>
        <pc:spChg chg="add mod">
          <ac:chgData name="Jacqueline Tremblay" userId="5e1c170863c9f075" providerId="LiveId" clId="{902DBD7B-E770-4625-B2D2-317A628E5F6E}" dt="2019-02-12T18:43:09.669" v="2207" actId="1038"/>
          <ac:spMkLst>
            <pc:docMk/>
            <pc:sldMk cId="2851621056" sldId="270"/>
            <ac:spMk id="18" creationId="{CD883E20-76F5-4632-88A5-3CEFB0547F34}"/>
          </ac:spMkLst>
        </pc:spChg>
        <pc:spChg chg="add mod">
          <ac:chgData name="Jacqueline Tremblay" userId="5e1c170863c9f075" providerId="LiveId" clId="{902DBD7B-E770-4625-B2D2-317A628E5F6E}" dt="2019-02-12T18:43:20.911" v="2219" actId="1038"/>
          <ac:spMkLst>
            <pc:docMk/>
            <pc:sldMk cId="2851621056" sldId="270"/>
            <ac:spMk id="19" creationId="{D0E34685-EA03-47C2-8832-B8C138922AD0}"/>
          </ac:spMkLst>
        </pc:spChg>
        <pc:spChg chg="add mod">
          <ac:chgData name="Jacqueline Tremblay" userId="5e1c170863c9f075" providerId="LiveId" clId="{902DBD7B-E770-4625-B2D2-317A628E5F6E}" dt="2019-02-12T18:43:16.437" v="2214" actId="1038"/>
          <ac:spMkLst>
            <pc:docMk/>
            <pc:sldMk cId="2851621056" sldId="270"/>
            <ac:spMk id="20" creationId="{F192A7D4-33A6-49AE-9509-7D93D66732A4}"/>
          </ac:spMkLst>
        </pc:spChg>
        <pc:spChg chg="add del mod">
          <ac:chgData name="Jacqueline Tremblay" userId="5e1c170863c9f075" providerId="LiveId" clId="{902DBD7B-E770-4625-B2D2-317A628E5F6E}" dt="2019-02-12T16:14:46.161" v="482" actId="478"/>
          <ac:spMkLst>
            <pc:docMk/>
            <pc:sldMk cId="2851621056" sldId="270"/>
            <ac:spMk id="21" creationId="{4BC7E181-B1DB-400E-B906-4D51278A9AB5}"/>
          </ac:spMkLst>
        </pc:spChg>
        <pc:spChg chg="add">
          <ac:chgData name="Jacqueline Tremblay" userId="5e1c170863c9f075" providerId="LiveId" clId="{902DBD7B-E770-4625-B2D2-317A628E5F6E}" dt="2019-02-12T17:00:59.859" v="1062"/>
          <ac:spMkLst>
            <pc:docMk/>
            <pc:sldMk cId="2851621056" sldId="270"/>
            <ac:spMk id="27" creationId="{9009CADC-A813-4139-8D7B-53B6866AAE4D}"/>
          </ac:spMkLst>
        </pc:spChg>
        <pc:grpChg chg="add del mod">
          <ac:chgData name="Jacqueline Tremblay" userId="5e1c170863c9f075" providerId="LiveId" clId="{902DBD7B-E770-4625-B2D2-317A628E5F6E}" dt="2019-02-12T16:25:33.606" v="693" actId="165"/>
          <ac:grpSpMkLst>
            <pc:docMk/>
            <pc:sldMk cId="2851621056" sldId="270"/>
            <ac:grpSpMk id="10" creationId="{2489A91D-8DD4-469F-A83D-2A1B57B3F630}"/>
          </ac:grpSpMkLst>
        </pc:grpChg>
        <pc:grpChg chg="add mod">
          <ac:chgData name="Jacqueline Tremblay" userId="5e1c170863c9f075" providerId="LiveId" clId="{902DBD7B-E770-4625-B2D2-317A628E5F6E}" dt="2019-02-12T18:42:29.728" v="2175" actId="408"/>
          <ac:grpSpMkLst>
            <pc:docMk/>
            <pc:sldMk cId="2851621056" sldId="270"/>
            <ac:grpSpMk id="22" creationId="{1D8C34E0-FC62-4629-A632-BDF544259551}"/>
          </ac:grpSpMkLst>
        </pc:grpChg>
        <pc:grpChg chg="add mod">
          <ac:chgData name="Jacqueline Tremblay" userId="5e1c170863c9f075" providerId="LiveId" clId="{902DBD7B-E770-4625-B2D2-317A628E5F6E}" dt="2019-02-12T18:42:29.728" v="2175" actId="408"/>
          <ac:grpSpMkLst>
            <pc:docMk/>
            <pc:sldMk cId="2851621056" sldId="270"/>
            <ac:grpSpMk id="23" creationId="{CAA22261-1C20-4D7D-BADC-4ADCDD78D7F1}"/>
          </ac:grpSpMkLst>
        </pc:grpChg>
        <pc:grpChg chg="add mod">
          <ac:chgData name="Jacqueline Tremblay" userId="5e1c170863c9f075" providerId="LiveId" clId="{902DBD7B-E770-4625-B2D2-317A628E5F6E}" dt="2019-02-12T18:42:29.728" v="2175" actId="408"/>
          <ac:grpSpMkLst>
            <pc:docMk/>
            <pc:sldMk cId="2851621056" sldId="270"/>
            <ac:grpSpMk id="24" creationId="{20561878-C8D1-4655-A135-3F29E791C783}"/>
          </ac:grpSpMkLst>
        </pc:grpChg>
        <pc:grpChg chg="add mod">
          <ac:chgData name="Jacqueline Tremblay" userId="5e1c170863c9f075" providerId="LiveId" clId="{902DBD7B-E770-4625-B2D2-317A628E5F6E}" dt="2019-02-12T18:42:35.604" v="2177" actId="1037"/>
          <ac:grpSpMkLst>
            <pc:docMk/>
            <pc:sldMk cId="2851621056" sldId="270"/>
            <ac:grpSpMk id="25" creationId="{168A6019-6BEF-49E2-A3F4-9480F9E220B2}"/>
          </ac:grpSpMkLst>
        </pc:grpChg>
        <pc:grpChg chg="add mod">
          <ac:chgData name="Jacqueline Tremblay" userId="5e1c170863c9f075" providerId="LiveId" clId="{902DBD7B-E770-4625-B2D2-317A628E5F6E}" dt="2019-02-12T18:42:42.213" v="2179" actId="1037"/>
          <ac:grpSpMkLst>
            <pc:docMk/>
            <pc:sldMk cId="2851621056" sldId="270"/>
            <ac:grpSpMk id="26" creationId="{0C9976CD-1A9C-45F8-A8DD-CF13CDCAAD0F}"/>
          </ac:grpSpMkLst>
        </pc:grpChg>
        <pc:grpChg chg="add mod">
          <ac:chgData name="Jacqueline Tremblay" userId="5e1c170863c9f075" providerId="LiveId" clId="{902DBD7B-E770-4625-B2D2-317A628E5F6E}" dt="2019-02-12T19:34:40.511" v="2424" actId="164"/>
          <ac:grpSpMkLst>
            <pc:docMk/>
            <pc:sldMk cId="2851621056" sldId="270"/>
            <ac:grpSpMk id="34" creationId="{804C145A-830E-4DB5-970E-024DCBAFC441}"/>
          </ac:grpSpMkLst>
        </pc:grpChg>
        <pc:grpChg chg="add mod">
          <ac:chgData name="Jacqueline Tremblay" userId="5e1c170863c9f075" providerId="LiveId" clId="{902DBD7B-E770-4625-B2D2-317A628E5F6E}" dt="2019-02-12T19:34:43.192" v="2426" actId="164"/>
          <ac:grpSpMkLst>
            <pc:docMk/>
            <pc:sldMk cId="2851621056" sldId="270"/>
            <ac:grpSpMk id="35" creationId="{20A4516C-9AFE-499B-8C4C-1BC2607C2CEB}"/>
          </ac:grpSpMkLst>
        </pc:grpChg>
        <pc:grpChg chg="add mod">
          <ac:chgData name="Jacqueline Tremblay" userId="5e1c170863c9f075" providerId="LiveId" clId="{902DBD7B-E770-4625-B2D2-317A628E5F6E}" dt="2019-02-12T19:34:46.517" v="2427" actId="164"/>
          <ac:grpSpMkLst>
            <pc:docMk/>
            <pc:sldMk cId="2851621056" sldId="270"/>
            <ac:grpSpMk id="36" creationId="{1AFADFE9-D1DC-4FF4-8011-0EC6A37FD31B}"/>
          </ac:grpSpMkLst>
        </pc:grpChg>
        <pc:grpChg chg="add mod">
          <ac:chgData name="Jacqueline Tremblay" userId="5e1c170863c9f075" providerId="LiveId" clId="{902DBD7B-E770-4625-B2D2-317A628E5F6E}" dt="2019-02-12T19:34:51.495" v="2428" actId="164"/>
          <ac:grpSpMkLst>
            <pc:docMk/>
            <pc:sldMk cId="2851621056" sldId="270"/>
            <ac:grpSpMk id="37" creationId="{9EAE3EFD-AA73-4DB1-9431-1F010711A435}"/>
          </ac:grpSpMkLst>
        </pc:grpChg>
        <pc:grpChg chg="add mod">
          <ac:chgData name="Jacqueline Tremblay" userId="5e1c170863c9f075" providerId="LiveId" clId="{902DBD7B-E770-4625-B2D2-317A628E5F6E}" dt="2019-02-12T19:44:56.096" v="2517" actId="1037"/>
          <ac:grpSpMkLst>
            <pc:docMk/>
            <pc:sldMk cId="2851621056" sldId="270"/>
            <ac:grpSpMk id="38" creationId="{0286B0F2-3619-4BFC-8469-149806B97E54}"/>
          </ac:grpSpMkLst>
        </pc:grpChg>
        <pc:graphicFrameChg chg="del mod">
          <ac:chgData name="Jacqueline Tremblay" userId="5e1c170863c9f075" providerId="LiveId" clId="{902DBD7B-E770-4625-B2D2-317A628E5F6E}" dt="2019-02-12T16:14:42.068" v="481" actId="478"/>
          <ac:graphicFrameMkLst>
            <pc:docMk/>
            <pc:sldMk cId="2851621056" sldId="270"/>
            <ac:graphicFrameMk id="4" creationId="{00000000-0000-0000-0000-000000000000}"/>
          </ac:graphicFrameMkLst>
        </pc:graphicFrameChg>
        <pc:picChg chg="del">
          <ac:chgData name="Jacqueline Tremblay" userId="5e1c170863c9f075" providerId="LiveId" clId="{902DBD7B-E770-4625-B2D2-317A628E5F6E}" dt="2019-02-12T17:34:09.510" v="1413" actId="478"/>
          <ac:picMkLst>
            <pc:docMk/>
            <pc:sldMk cId="2851621056" sldId="270"/>
            <ac:picMk id="5" creationId="{AE9EFA2E-AC09-4684-999B-434EFADD1888}"/>
          </ac:picMkLst>
        </pc:picChg>
        <pc:cxnChg chg="add mod">
          <ac:chgData name="Jacqueline Tremblay" userId="5e1c170863c9f075" providerId="LiveId" clId="{902DBD7B-E770-4625-B2D2-317A628E5F6E}" dt="2019-02-12T19:34:54.734" v="2429" actId="164"/>
          <ac:cxnSpMkLst>
            <pc:docMk/>
            <pc:sldMk cId="2851621056" sldId="270"/>
            <ac:cxnSpMk id="5" creationId="{1AEFB914-CE9F-419E-B7B3-6B1993A74F19}"/>
          </ac:cxnSpMkLst>
        </pc:cxnChg>
        <pc:cxnChg chg="add mod">
          <ac:chgData name="Jacqueline Tremblay" userId="5e1c170863c9f075" providerId="LiveId" clId="{902DBD7B-E770-4625-B2D2-317A628E5F6E}" dt="2019-02-12T19:34:51.495" v="2428" actId="164"/>
          <ac:cxnSpMkLst>
            <pc:docMk/>
            <pc:sldMk cId="2851621056" sldId="270"/>
            <ac:cxnSpMk id="28" creationId="{E0155340-22E7-43EA-9067-AC522038431B}"/>
          </ac:cxnSpMkLst>
        </pc:cxnChg>
        <pc:cxnChg chg="add mod">
          <ac:chgData name="Jacqueline Tremblay" userId="5e1c170863c9f075" providerId="LiveId" clId="{902DBD7B-E770-4625-B2D2-317A628E5F6E}" dt="2019-02-12T19:34:46.517" v="2427" actId="164"/>
          <ac:cxnSpMkLst>
            <pc:docMk/>
            <pc:sldMk cId="2851621056" sldId="270"/>
            <ac:cxnSpMk id="29" creationId="{B18C9B6E-5300-41EF-A8B7-292F4EDD38FA}"/>
          </ac:cxnSpMkLst>
        </pc:cxnChg>
        <pc:cxnChg chg="add mod">
          <ac:chgData name="Jacqueline Tremblay" userId="5e1c170863c9f075" providerId="LiveId" clId="{902DBD7B-E770-4625-B2D2-317A628E5F6E}" dt="2019-02-12T19:34:43.192" v="2426" actId="164"/>
          <ac:cxnSpMkLst>
            <pc:docMk/>
            <pc:sldMk cId="2851621056" sldId="270"/>
            <ac:cxnSpMk id="31" creationId="{56E0C52C-4E3C-422B-82D7-810CE35582C5}"/>
          </ac:cxnSpMkLst>
        </pc:cxnChg>
        <pc:cxnChg chg="add mod">
          <ac:chgData name="Jacqueline Tremblay" userId="5e1c170863c9f075" providerId="LiveId" clId="{902DBD7B-E770-4625-B2D2-317A628E5F6E}" dt="2019-02-12T19:34:40.511" v="2424" actId="164"/>
          <ac:cxnSpMkLst>
            <pc:docMk/>
            <pc:sldMk cId="2851621056" sldId="270"/>
            <ac:cxnSpMk id="32" creationId="{C4400B57-4530-463E-8B2A-4269C952FBC4}"/>
          </ac:cxnSpMkLst>
        </pc:cxnChg>
      </pc:sldChg>
      <pc:sldChg chg="add del">
        <pc:chgData name="Jacqueline Tremblay" userId="5e1c170863c9f075" providerId="LiveId" clId="{902DBD7B-E770-4625-B2D2-317A628E5F6E}" dt="2019-02-12T18:40:32.850" v="2164" actId="2696"/>
        <pc:sldMkLst>
          <pc:docMk/>
          <pc:sldMk cId="71890416" sldId="271"/>
        </pc:sldMkLst>
      </pc:sldChg>
      <pc:sldChg chg="add del">
        <pc:chgData name="Jacqueline Tremblay" userId="5e1c170863c9f075" providerId="LiveId" clId="{902DBD7B-E770-4625-B2D2-317A628E5F6E}" dt="2019-02-12T17:23:47.810" v="1368"/>
        <pc:sldMkLst>
          <pc:docMk/>
          <pc:sldMk cId="3585262493" sldId="271"/>
        </pc:sldMkLst>
      </pc:sldChg>
      <pc:sldChg chg="addSp delSp modSp add setBg modAnim">
        <pc:chgData name="Jacqueline Tremblay" userId="5e1c170863c9f075" providerId="LiveId" clId="{902DBD7B-E770-4625-B2D2-317A628E5F6E}" dt="2019-02-12T20:06:49.463" v="2682" actId="478"/>
        <pc:sldMkLst>
          <pc:docMk/>
          <pc:sldMk cId="3799193384" sldId="272"/>
        </pc:sldMkLst>
        <pc:spChg chg="add del mod ord">
          <ac:chgData name="Jacqueline Tremblay" userId="5e1c170863c9f075" providerId="LiveId" clId="{902DBD7B-E770-4625-B2D2-317A628E5F6E}" dt="2019-02-12T20:06:49.463" v="2682" actId="478"/>
          <ac:spMkLst>
            <pc:docMk/>
            <pc:sldMk cId="3799193384" sldId="272"/>
            <ac:spMk id="2" creationId="{F3ECD469-50F2-43F3-B0CB-D33CB6CD5F6D}"/>
          </ac:spMkLst>
        </pc:spChg>
        <pc:grpChg chg="add mod">
          <ac:chgData name="Jacqueline Tremblay" userId="5e1c170863c9f075" providerId="LiveId" clId="{902DBD7B-E770-4625-B2D2-317A628E5F6E}" dt="2019-02-12T20:06:46.545" v="2679" actId="164"/>
          <ac:grpSpMkLst>
            <pc:docMk/>
            <pc:sldMk cId="3799193384" sldId="272"/>
            <ac:grpSpMk id="3" creationId="{F7316010-7554-45C0-BA95-834E1F13DD79}"/>
          </ac:grpSpMkLst>
        </pc:grpChg>
        <pc:picChg chg="mod">
          <ac:chgData name="Jacqueline Tremblay" userId="5e1c170863c9f075" providerId="LiveId" clId="{902DBD7B-E770-4625-B2D2-317A628E5F6E}" dt="2019-02-12T20:06:46.545" v="2679" actId="164"/>
          <ac:picMkLst>
            <pc:docMk/>
            <pc:sldMk cId="3799193384" sldId="272"/>
            <ac:picMk id="12" creationId="{A06E3E28-C076-4B1F-93E3-621ED09D95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90-DC20-4212-A192-D3EE80BD3B2A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F9AD-3A8F-4F9A-9E57-1740941D5C7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62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4F9AD-3A8F-4F9A-9E57-1740941D5C7F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2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D873-246D-4CC9-8B56-EB578DDD3521}" type="datetimeFigureOut">
              <a:rPr lang="en-CA" smtClean="0"/>
              <a:pPr/>
              <a:t>2019-07-21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0418-1274-4676-A281-E50D78492C2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D314332-300B-4D32-9B97-FF6388B0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764705"/>
            <a:ext cx="3245070" cy="1296144"/>
          </a:xfrm>
        </p:spPr>
        <p:txBody>
          <a:bodyPr>
            <a:normAutofit fontScale="90000"/>
          </a:bodyPr>
          <a:lstStyle/>
          <a:p>
            <a:r>
              <a:rPr lang="en-CA" sz="5400" b="1" spc="300" dirty="0">
                <a:solidFill>
                  <a:schemeClr val="bg1"/>
                </a:solidFill>
              </a:rPr>
              <a:t>ARTS</a:t>
            </a:r>
            <a:r>
              <a:rPr lang="en-CA" sz="5400" b="1" spc="300" dirty="0">
                <a:solidFill>
                  <a:srgbClr val="FFFF00"/>
                </a:solidFill>
              </a:rPr>
              <a:t>2</a:t>
            </a:r>
            <a:r>
              <a:rPr lang="en-CA" sz="5400" b="1" spc="300" dirty="0">
                <a:solidFill>
                  <a:srgbClr val="FF0000"/>
                </a:solidFill>
              </a:rPr>
              <a:t>U</a:t>
            </a:r>
            <a:r>
              <a:rPr lang="en-CA" sz="7300" b="1" spc="300" dirty="0">
                <a:solidFill>
                  <a:schemeClr val="bg1"/>
                </a:solidFill>
              </a:rPr>
              <a:t/>
            </a:r>
            <a:br>
              <a:rPr lang="en-CA" sz="7300" b="1" spc="300" dirty="0">
                <a:solidFill>
                  <a:schemeClr val="bg1"/>
                </a:solidFill>
              </a:rPr>
            </a:br>
            <a:endParaRPr lang="en-CA" sz="3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266" y="1988840"/>
            <a:ext cx="81369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ARTS2U is a feed of arts &amp; culture events </a:t>
            </a:r>
            <a:r>
              <a:rPr lang="en-US" sz="2400" dirty="0" smtClean="0">
                <a:solidFill>
                  <a:schemeClr val="bg1"/>
                </a:solidFill>
              </a:rPr>
              <a:t>listings.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Information about arts </a:t>
            </a:r>
            <a:r>
              <a:rPr lang="en-US" sz="2400" dirty="0" smtClean="0">
                <a:solidFill>
                  <a:schemeClr val="bg1"/>
                </a:solidFill>
              </a:rPr>
              <a:t>events is gathered by </a:t>
            </a:r>
            <a:r>
              <a:rPr lang="en-US" sz="2400" dirty="0">
                <a:solidFill>
                  <a:schemeClr val="bg1"/>
                </a:solidFill>
              </a:rPr>
              <a:t>automation into a structured </a:t>
            </a:r>
            <a:r>
              <a:rPr lang="en-US" sz="2400" dirty="0" smtClean="0">
                <a:solidFill>
                  <a:schemeClr val="bg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Information is fed </a:t>
            </a:r>
            <a:r>
              <a:rPr lang="en-US" sz="2400" dirty="0">
                <a:solidFill>
                  <a:schemeClr val="bg1"/>
                </a:solidFill>
              </a:rPr>
              <a:t>to media for display on their websites, </a:t>
            </a:r>
            <a:r>
              <a:rPr lang="en-US" sz="2400" dirty="0" smtClean="0">
                <a:solidFill>
                  <a:schemeClr val="bg1"/>
                </a:solidFill>
              </a:rPr>
              <a:t>and </a:t>
            </a:r>
            <a:r>
              <a:rPr lang="en-US" sz="2400" dirty="0">
                <a:solidFill>
                  <a:schemeClr val="bg1"/>
                </a:solidFill>
              </a:rPr>
              <a:t>directly to arts </a:t>
            </a:r>
            <a:r>
              <a:rPr lang="en-US" sz="2400" dirty="0" smtClean="0">
                <a:solidFill>
                  <a:schemeClr val="bg1"/>
                </a:solidFill>
              </a:rPr>
              <a:t>audiences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This saves </a:t>
            </a:r>
            <a:r>
              <a:rPr lang="en-US" sz="2400" dirty="0">
                <a:solidFill>
                  <a:schemeClr val="bg1"/>
                </a:solidFill>
              </a:rPr>
              <a:t>producers time and </a:t>
            </a:r>
            <a:r>
              <a:rPr lang="en-US" sz="2400" dirty="0" smtClean="0">
                <a:solidFill>
                  <a:schemeClr val="bg1"/>
                </a:solidFill>
              </a:rPr>
              <a:t>bypasses </a:t>
            </a:r>
            <a:r>
              <a:rPr lang="en-US" sz="2400" dirty="0">
                <a:solidFill>
                  <a:schemeClr val="bg1"/>
                </a:solidFill>
              </a:rPr>
              <a:t>marketing </a:t>
            </a:r>
            <a:r>
              <a:rPr lang="en-US" sz="2400" dirty="0" smtClean="0">
                <a:solidFill>
                  <a:schemeClr val="bg1"/>
                </a:solidFill>
              </a:rPr>
              <a:t>intermediaries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6611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>
                <a:latin typeface="+mn-lt"/>
              </a:rPr>
              <a:t/>
            </a:r>
            <a:br>
              <a:rPr lang="en-US" u="sng" dirty="0" smtClean="0">
                <a:latin typeface="+mn-lt"/>
              </a:rPr>
            </a:br>
            <a:r>
              <a:rPr lang="en-US" sz="3100" u="sng" dirty="0" smtClean="0">
                <a:solidFill>
                  <a:schemeClr val="bg1"/>
                </a:solidFill>
                <a:latin typeface="+mn-lt"/>
              </a:rPr>
              <a:t>Mandate at IETF</a:t>
            </a:r>
            <a:br>
              <a:rPr lang="en-US" sz="3100" u="sng" dirty="0" smtClean="0">
                <a:solidFill>
                  <a:schemeClr val="bg1"/>
                </a:solidFill>
                <a:latin typeface="+mn-lt"/>
              </a:rPr>
            </a:br>
            <a:endParaRPr lang="en-US" sz="31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2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Improve the discovery and circulation of arts events on the </a:t>
            </a:r>
            <a:r>
              <a:rPr lang="en-US" sz="2800" dirty="0" smtClean="0">
                <a:solidFill>
                  <a:schemeClr val="bg1"/>
                </a:solidFill>
              </a:rPr>
              <a:t>internet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Utilize events, </a:t>
            </a:r>
            <a:r>
              <a:rPr lang="en-US" sz="2800" dirty="0" smtClean="0">
                <a:solidFill>
                  <a:schemeClr val="bg1"/>
                </a:solidFill>
              </a:rPr>
              <a:t>arts genres</a:t>
            </a:r>
            <a:r>
              <a:rPr lang="en-US" sz="2800" dirty="0">
                <a:solidFill>
                  <a:schemeClr val="bg1"/>
                </a:solidFill>
              </a:rPr>
              <a:t>, event types and associated media to inform the decision </a:t>
            </a:r>
            <a:r>
              <a:rPr lang="en-US" sz="2800" dirty="0" smtClean="0">
                <a:solidFill>
                  <a:schemeClr val="bg1"/>
                </a:solidFill>
              </a:rPr>
              <a:t>making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“Making the arts machine readable”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AF3F327-C6B6-433F-972D-81F76DD3B740}"/>
              </a:ext>
            </a:extLst>
          </p:cNvPr>
          <p:cNvSpPr/>
          <p:nvPr/>
        </p:nvSpPr>
        <p:spPr>
          <a:xfrm>
            <a:off x="488070" y="211246"/>
            <a:ext cx="177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spc="300" dirty="0">
                <a:solidFill>
                  <a:schemeClr val="bg1"/>
                </a:solidFill>
                <a:latin typeface="+mj-lt"/>
              </a:rPr>
              <a:t>ARTS</a:t>
            </a:r>
            <a:r>
              <a:rPr lang="en-CA" sz="3200" b="1" spc="300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CA" sz="3200" b="1" spc="300" dirty="0">
                <a:solidFill>
                  <a:srgbClr val="FF0000"/>
                </a:solidFill>
                <a:latin typeface="+mj-lt"/>
              </a:rPr>
              <a:t>U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45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124744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bg1"/>
                </a:solidFill>
              </a:rPr>
              <a:t>The Problem  </a:t>
            </a:r>
          </a:p>
          <a:p>
            <a:endParaRPr lang="en-CA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arts sector publishes events in </a:t>
            </a:r>
            <a:r>
              <a:rPr lang="en-US" sz="2400" dirty="0" smtClean="0">
                <a:solidFill>
                  <a:schemeClr val="bg1"/>
                </a:solidFill>
              </a:rPr>
              <a:t>fragmented </a:t>
            </a:r>
            <a:r>
              <a:rPr lang="en-US" sz="2400" dirty="0">
                <a:solidFill>
                  <a:schemeClr val="bg1"/>
                </a:solidFill>
              </a:rPr>
              <a:t>and disconnected </a:t>
            </a:r>
            <a:r>
              <a:rPr lang="en-US" sz="2400" dirty="0" smtClean="0">
                <a:solidFill>
                  <a:schemeClr val="bg1"/>
                </a:solidFill>
              </a:rPr>
              <a:t>ways 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The possibility </a:t>
            </a:r>
            <a:r>
              <a:rPr lang="en-US" sz="2400" dirty="0">
                <a:solidFill>
                  <a:schemeClr val="bg1"/>
                </a:solidFill>
              </a:rPr>
              <a:t>of using data to the </a:t>
            </a:r>
            <a:r>
              <a:rPr lang="en-US" sz="2400" dirty="0" smtClean="0">
                <a:solidFill>
                  <a:schemeClr val="bg1"/>
                </a:solidFill>
              </a:rPr>
              <a:t>sector’s advantage is not maximized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Data </a:t>
            </a:r>
            <a:r>
              <a:rPr lang="en-US" sz="2400" dirty="0">
                <a:solidFill>
                  <a:schemeClr val="bg1"/>
                </a:solidFill>
              </a:rPr>
              <a:t>and metadata are </a:t>
            </a:r>
            <a:r>
              <a:rPr lang="en-US" sz="2400" dirty="0" smtClean="0">
                <a:solidFill>
                  <a:schemeClr val="bg1"/>
                </a:solidFill>
              </a:rPr>
              <a:t>silo-</a:t>
            </a:r>
            <a:r>
              <a:rPr lang="en-US" sz="2400" dirty="0" err="1" smtClean="0">
                <a:solidFill>
                  <a:schemeClr val="bg1"/>
                </a:solidFill>
              </a:rPr>
              <a:t>ed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and not open </a:t>
            </a:r>
            <a:r>
              <a:rPr lang="en-US" sz="2400" dirty="0" smtClean="0">
                <a:solidFill>
                  <a:schemeClr val="bg1"/>
                </a:solidFill>
              </a:rPr>
              <a:t>across  producer systems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Regrettably, intermediaries </a:t>
            </a:r>
            <a:r>
              <a:rPr lang="en-US" sz="2400" dirty="0">
                <a:solidFill>
                  <a:schemeClr val="bg1"/>
                </a:solidFill>
              </a:rPr>
              <a:t>are the authorities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>
                <a:solidFill>
                  <a:schemeClr val="bg1"/>
                </a:solidFill>
              </a:rPr>
              <a:t>compiled arts </a:t>
            </a:r>
            <a:r>
              <a:rPr lang="en-US" sz="2400" dirty="0" smtClean="0">
                <a:solidFill>
                  <a:schemeClr val="bg1"/>
                </a:solidFill>
              </a:rPr>
              <a:t>data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F3F327-C6B6-433F-972D-81F76DD3B740}"/>
              </a:ext>
            </a:extLst>
          </p:cNvPr>
          <p:cNvSpPr/>
          <p:nvPr/>
        </p:nvSpPr>
        <p:spPr>
          <a:xfrm>
            <a:off x="488070" y="211246"/>
            <a:ext cx="177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spc="300" dirty="0">
                <a:solidFill>
                  <a:schemeClr val="bg1"/>
                </a:solidFill>
                <a:latin typeface="+mj-lt"/>
              </a:rPr>
              <a:t>ARTS</a:t>
            </a:r>
            <a:r>
              <a:rPr lang="en-CA" sz="3200" b="1" spc="300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CA" sz="3200" b="1" spc="300" dirty="0">
                <a:solidFill>
                  <a:srgbClr val="FF0000"/>
                </a:solidFill>
                <a:latin typeface="+mj-lt"/>
              </a:rPr>
              <a:t>U</a:t>
            </a:r>
            <a:endParaRPr lang="en-CA" sz="3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Step 1.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Preliminary Data </a:t>
            </a:r>
            <a:r>
              <a:rPr lang="en-US" sz="2400" dirty="0" smtClean="0">
                <a:solidFill>
                  <a:schemeClr val="bg1"/>
                </a:solidFill>
              </a:rPr>
              <a:t>organization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Step 2.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Construct widgets </a:t>
            </a:r>
            <a:r>
              <a:rPr lang="en-US" sz="2400" dirty="0">
                <a:solidFill>
                  <a:schemeClr val="bg1"/>
                </a:solidFill>
              </a:rPr>
              <a:t>for user to indicate </a:t>
            </a:r>
            <a:r>
              <a:rPr lang="en-US" sz="2400" dirty="0" smtClean="0">
                <a:solidFill>
                  <a:schemeClr val="bg1"/>
                </a:solidFill>
              </a:rPr>
              <a:t>their </a:t>
            </a:r>
            <a:r>
              <a:rPr lang="en-US" sz="2400" dirty="0">
                <a:solidFill>
                  <a:schemeClr val="bg1"/>
                </a:solidFill>
              </a:rPr>
              <a:t>interest in artists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Step 3.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Choice </a:t>
            </a:r>
            <a:r>
              <a:rPr lang="en-US" sz="2400" dirty="0">
                <a:solidFill>
                  <a:schemeClr val="bg1"/>
                </a:solidFill>
              </a:rPr>
              <a:t>games are made </a:t>
            </a:r>
            <a:r>
              <a:rPr lang="en-US" sz="2400" dirty="0" smtClean="0">
                <a:solidFill>
                  <a:schemeClr val="bg1"/>
                </a:solidFill>
              </a:rPr>
              <a:t>to gauge user intent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User plays game 1 - Match game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User plays game 2 - </a:t>
            </a:r>
            <a:r>
              <a:rPr lang="en-US" sz="2400" dirty="0" smtClean="0">
                <a:solidFill>
                  <a:schemeClr val="bg1"/>
                </a:solidFill>
              </a:rPr>
              <a:t>Thumbs </a:t>
            </a:r>
            <a:r>
              <a:rPr lang="en-US" sz="2400" dirty="0">
                <a:solidFill>
                  <a:schemeClr val="bg1"/>
                </a:solidFill>
              </a:rPr>
              <a:t>up Thumbs </a:t>
            </a:r>
            <a:r>
              <a:rPr lang="en-US" sz="2400" dirty="0" smtClean="0">
                <a:solidFill>
                  <a:schemeClr val="bg1"/>
                </a:solidFill>
              </a:rPr>
              <a:t>down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Results are logged in table identified by </a:t>
            </a:r>
            <a:r>
              <a:rPr lang="en-US" sz="2400" dirty="0" smtClean="0">
                <a:solidFill>
                  <a:schemeClr val="bg1"/>
                </a:solidFill>
              </a:rPr>
              <a:t>user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AF3F327-C6B6-433F-972D-81F76DD3B740}"/>
              </a:ext>
            </a:extLst>
          </p:cNvPr>
          <p:cNvSpPr/>
          <p:nvPr/>
        </p:nvSpPr>
        <p:spPr>
          <a:xfrm>
            <a:off x="488070" y="251937"/>
            <a:ext cx="177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spc="300" dirty="0">
                <a:solidFill>
                  <a:schemeClr val="bg1"/>
                </a:solidFill>
                <a:latin typeface="+mj-lt"/>
              </a:rPr>
              <a:t>ARTS</a:t>
            </a:r>
            <a:r>
              <a:rPr lang="en-CA" sz="3200" b="1" spc="300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CA" sz="3200" b="1" spc="300" dirty="0">
                <a:solidFill>
                  <a:srgbClr val="FF0000"/>
                </a:solidFill>
                <a:latin typeface="+mj-lt"/>
              </a:rPr>
              <a:t>U</a:t>
            </a:r>
            <a:endParaRPr lang="en-CA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224" y="923363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@IETF: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F3F327-C6B6-433F-972D-81F76DD3B740}"/>
              </a:ext>
            </a:extLst>
          </p:cNvPr>
          <p:cNvSpPr/>
          <p:nvPr/>
        </p:nvSpPr>
        <p:spPr>
          <a:xfrm>
            <a:off x="488070" y="251937"/>
            <a:ext cx="177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spc="300" dirty="0">
                <a:solidFill>
                  <a:schemeClr val="bg1"/>
                </a:solidFill>
                <a:latin typeface="+mj-lt"/>
              </a:rPr>
              <a:t>ARTS</a:t>
            </a:r>
            <a:r>
              <a:rPr lang="en-CA" sz="3200" b="1" spc="300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CA" sz="3200" b="1" spc="300" dirty="0">
                <a:solidFill>
                  <a:srgbClr val="FF0000"/>
                </a:solidFill>
                <a:latin typeface="+mj-lt"/>
              </a:rPr>
              <a:t>U</a:t>
            </a:r>
            <a:endParaRPr lang="en-CA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Before: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9773"/>
            <a:ext cx="7309806" cy="51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AF3F327-C6B6-433F-972D-81F76DD3B740}"/>
              </a:ext>
            </a:extLst>
          </p:cNvPr>
          <p:cNvSpPr/>
          <p:nvPr/>
        </p:nvSpPr>
        <p:spPr>
          <a:xfrm>
            <a:off x="488070" y="251937"/>
            <a:ext cx="177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spc="300" dirty="0">
                <a:solidFill>
                  <a:schemeClr val="bg1"/>
                </a:solidFill>
                <a:latin typeface="+mj-lt"/>
              </a:rPr>
              <a:t>ARTS</a:t>
            </a:r>
            <a:r>
              <a:rPr lang="en-CA" sz="3200" b="1" spc="300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CA" sz="3200" b="1" spc="300" dirty="0">
                <a:solidFill>
                  <a:srgbClr val="FF0000"/>
                </a:solidFill>
                <a:latin typeface="+mj-lt"/>
              </a:rPr>
              <a:t>U</a:t>
            </a:r>
            <a:endParaRPr lang="en-CA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836712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Gameplay: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388908" cy="56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0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70" y="847869"/>
            <a:ext cx="4371962" cy="636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After: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AF3F327-C6B6-433F-972D-81F76DD3B740}"/>
              </a:ext>
            </a:extLst>
          </p:cNvPr>
          <p:cNvSpPr/>
          <p:nvPr/>
        </p:nvSpPr>
        <p:spPr>
          <a:xfrm>
            <a:off x="488070" y="251937"/>
            <a:ext cx="177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spc="300" dirty="0">
                <a:solidFill>
                  <a:schemeClr val="bg1"/>
                </a:solidFill>
                <a:latin typeface="+mj-lt"/>
              </a:rPr>
              <a:t>ARTS</a:t>
            </a:r>
            <a:r>
              <a:rPr lang="en-CA" sz="3200" b="1" spc="300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CA" sz="3200" b="1" spc="300" dirty="0">
                <a:solidFill>
                  <a:srgbClr val="FF0000"/>
                </a:solidFill>
                <a:latin typeface="+mj-lt"/>
              </a:rPr>
              <a:t>U</a:t>
            </a:r>
            <a:endParaRPr lang="en-CA" sz="32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6893396" cy="54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31" y="908720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chemeClr val="bg1"/>
                </a:solidFill>
              </a:rPr>
              <a:t>Outcomes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We have begun organizing the system to tally user behavior </a:t>
            </a:r>
            <a:r>
              <a:rPr lang="en-US" sz="1800" dirty="0" smtClean="0">
                <a:solidFill>
                  <a:schemeClr val="bg1"/>
                </a:solidFill>
              </a:rPr>
              <a:t>based on gaming strategies. Much </a:t>
            </a:r>
            <a:r>
              <a:rPr lang="en-US" sz="1800" dirty="0">
                <a:solidFill>
                  <a:schemeClr val="bg1"/>
                </a:solidFill>
              </a:rPr>
              <a:t>more organization </a:t>
            </a:r>
            <a:r>
              <a:rPr lang="en-US" sz="1800" dirty="0" smtClean="0">
                <a:solidFill>
                  <a:schemeClr val="bg1"/>
                </a:solidFill>
              </a:rPr>
              <a:t>needs </a:t>
            </a:r>
            <a:r>
              <a:rPr lang="en-US" sz="1800" dirty="0">
                <a:solidFill>
                  <a:schemeClr val="bg1"/>
                </a:solidFill>
              </a:rPr>
              <a:t>to be complete before things can be </a:t>
            </a:r>
            <a:r>
              <a:rPr lang="en-US" sz="1800" dirty="0" smtClean="0">
                <a:solidFill>
                  <a:schemeClr val="bg1"/>
                </a:solidFill>
              </a:rPr>
              <a:t>modeled. Clearly the games can impact accuracy and show intent to further </a:t>
            </a:r>
            <a:r>
              <a:rPr lang="en-US" sz="1800" dirty="0">
                <a:solidFill>
                  <a:schemeClr val="bg1"/>
                </a:solidFill>
              </a:rPr>
              <a:t>understanding of user interests. </a:t>
            </a:r>
            <a:r>
              <a:rPr lang="en-US" sz="1800" dirty="0" smtClean="0">
                <a:solidFill>
                  <a:schemeClr val="bg1"/>
                </a:solidFill>
              </a:rPr>
              <a:t>With ARTS2U’s continued focus on user </a:t>
            </a:r>
            <a:r>
              <a:rPr lang="en-US" sz="1800" dirty="0" err="1" smtClean="0">
                <a:solidFill>
                  <a:schemeClr val="bg1"/>
                </a:solidFill>
              </a:rPr>
              <a:t>behaviour</a:t>
            </a:r>
            <a:r>
              <a:rPr lang="en-US" sz="1800" dirty="0" smtClean="0">
                <a:solidFill>
                  <a:schemeClr val="bg1"/>
                </a:solidFill>
              </a:rPr>
              <a:t>, data structuring and events URI development, the visibility of arts events can be increased.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u="sng" dirty="0" smtClean="0">
                <a:solidFill>
                  <a:schemeClr val="bg1"/>
                </a:solidFill>
              </a:rPr>
              <a:t>Forward Discussions</a:t>
            </a:r>
            <a:endParaRPr lang="en-US" sz="1800" u="sng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Much more data needs to be generated before any impactful modeling and testing can be </a:t>
            </a:r>
            <a:r>
              <a:rPr lang="en-US" sz="1800" dirty="0" smtClean="0">
                <a:solidFill>
                  <a:schemeClr val="bg1"/>
                </a:solidFill>
              </a:rPr>
              <a:t>done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Weighting has </a:t>
            </a:r>
            <a:r>
              <a:rPr lang="en-US" sz="1800" dirty="0" smtClean="0">
                <a:solidFill>
                  <a:schemeClr val="bg1"/>
                </a:solidFill>
              </a:rPr>
              <a:t>to </a:t>
            </a:r>
            <a:r>
              <a:rPr lang="en-US" sz="1800" dirty="0">
                <a:solidFill>
                  <a:schemeClr val="bg1"/>
                </a:solidFill>
              </a:rPr>
              <a:t>be done </a:t>
            </a:r>
            <a:r>
              <a:rPr lang="en-US" sz="1800" dirty="0" smtClean="0">
                <a:solidFill>
                  <a:schemeClr val="bg1"/>
                </a:solidFill>
              </a:rPr>
              <a:t>based </a:t>
            </a:r>
            <a:r>
              <a:rPr lang="en-US" sz="1800" dirty="0">
                <a:solidFill>
                  <a:schemeClr val="bg1"/>
                </a:solidFill>
              </a:rPr>
              <a:t>on user test results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Testing of </a:t>
            </a:r>
            <a:r>
              <a:rPr lang="en-US" sz="1800" dirty="0" smtClean="0">
                <a:solidFill>
                  <a:schemeClr val="bg1"/>
                </a:solidFill>
              </a:rPr>
              <a:t>user </a:t>
            </a:r>
            <a:r>
              <a:rPr lang="en-US" sz="1800" dirty="0">
                <a:solidFill>
                  <a:schemeClr val="bg1"/>
                </a:solidFill>
              </a:rPr>
              <a:t>reactions to the </a:t>
            </a:r>
            <a:r>
              <a:rPr lang="en-US" sz="1800" dirty="0" smtClean="0">
                <a:solidFill>
                  <a:schemeClr val="bg1"/>
                </a:solidFill>
              </a:rPr>
              <a:t>game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bg1"/>
                </a:solidFill>
              </a:rPr>
              <a:t>Further </a:t>
            </a:r>
            <a:r>
              <a:rPr lang="en-US" sz="1800" u="sng" dirty="0" smtClean="0">
                <a:solidFill>
                  <a:schemeClr val="bg1"/>
                </a:solidFill>
              </a:rPr>
              <a:t>Questions</a:t>
            </a:r>
            <a:endParaRPr lang="en-US" sz="1800" u="sng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How to implement secondary </a:t>
            </a:r>
            <a:r>
              <a:rPr lang="en-US" sz="1800" dirty="0" smtClean="0">
                <a:solidFill>
                  <a:schemeClr val="bg1"/>
                </a:solidFill>
              </a:rPr>
              <a:t>descriptive tags / keywords / </a:t>
            </a:r>
            <a:r>
              <a:rPr lang="en-US" sz="1800" dirty="0">
                <a:solidFill>
                  <a:schemeClr val="bg1"/>
                </a:solidFill>
              </a:rPr>
              <a:t>descriptors and their value? </a:t>
            </a:r>
          </a:p>
          <a:p>
            <a:r>
              <a:rPr lang="en-US" sz="1800" dirty="0">
                <a:solidFill>
                  <a:schemeClr val="bg1"/>
                </a:solidFill>
              </a:rPr>
              <a:t>What about </a:t>
            </a:r>
            <a:r>
              <a:rPr lang="en-US" sz="1800" dirty="0" smtClean="0">
                <a:solidFill>
                  <a:schemeClr val="bg1"/>
                </a:solidFill>
              </a:rPr>
              <a:t>Event Types </a:t>
            </a:r>
            <a:r>
              <a:rPr lang="en-US" sz="1800" dirty="0">
                <a:solidFill>
                  <a:schemeClr val="bg1"/>
                </a:solidFill>
              </a:rPr>
              <a:t>vs Master </a:t>
            </a:r>
            <a:r>
              <a:rPr lang="en-US" sz="1800" dirty="0" smtClean="0">
                <a:solidFill>
                  <a:schemeClr val="bg1"/>
                </a:solidFill>
              </a:rPr>
              <a:t>Genres</a:t>
            </a:r>
            <a:r>
              <a:rPr lang="en-US" sz="1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AF3F327-C6B6-433F-972D-81F76DD3B740}"/>
              </a:ext>
            </a:extLst>
          </p:cNvPr>
          <p:cNvSpPr/>
          <p:nvPr/>
        </p:nvSpPr>
        <p:spPr>
          <a:xfrm>
            <a:off x="488070" y="251937"/>
            <a:ext cx="1779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spc="300" dirty="0">
                <a:solidFill>
                  <a:schemeClr val="bg1"/>
                </a:solidFill>
                <a:latin typeface="+mj-lt"/>
              </a:rPr>
              <a:t>ARTS</a:t>
            </a:r>
            <a:r>
              <a:rPr lang="en-CA" sz="3200" b="1" spc="300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CA" sz="3200" b="1" spc="300" dirty="0">
                <a:solidFill>
                  <a:srgbClr val="FF0000"/>
                </a:solidFill>
                <a:latin typeface="+mj-lt"/>
              </a:rPr>
              <a:t>U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973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urce Sans Pro Style">
      <a:majorFont>
        <a:latin typeface="Bison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326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Bison Bold</vt:lpstr>
      <vt:lpstr>Calibri</vt:lpstr>
      <vt:lpstr>Source Sans Pro</vt:lpstr>
      <vt:lpstr>Office Theme</vt:lpstr>
      <vt:lpstr>ARTS2U </vt:lpstr>
      <vt:lpstr> Mandate at IETF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Remember when....</dc:title>
  <dc:creator>user7pe</dc:creator>
  <cp:lastModifiedBy>User</cp:lastModifiedBy>
  <cp:revision>142</cp:revision>
  <dcterms:created xsi:type="dcterms:W3CDTF">2019-02-06T15:45:15Z</dcterms:created>
  <dcterms:modified xsi:type="dcterms:W3CDTF">2019-07-21T17:15:41Z</dcterms:modified>
</cp:coreProperties>
</file>