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wmf" ContentType="image/x-wmf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0AD20E5-60CD-4BE2-945B-C2C597DDD79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B731433-701D-4F7C-9400-EA1A43B51091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132AA1AC-DB12-447F-A040-7DDA96ACDF4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C844B373-5719-4165-9D39-9BA34238905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theArtechnology/ietf-app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30840" y="465840"/>
            <a:ext cx="41504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&lt;TLS 1.3/SSH/SCE/DSCP-LE PHB/IETF Mobile App&gt;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30840" y="2928240"/>
            <a:ext cx="41504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105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20-21 July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Montreal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4572000" y="1265040"/>
            <a:ext cx="4240800" cy="2734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852160" y="182880"/>
            <a:ext cx="1308240" cy="8218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7680960" y="4017960"/>
            <a:ext cx="1065600" cy="106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kat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Pla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1.3: RFC446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DSCP LE PHB: RFC8622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SCE: draft-morton-tsvwg-sce-00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Deprecate RC4 in SSH (draft-ietf-curdle-rc4-die-die-die-12)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EB74E796-F38A-4D1E-92F4-750CB470A0C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Mattermost/check-smtp(wip)/minio(wip)/PHP7.4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TLS-Sharp got refactored (wip)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DSCP LE PHB in netperf, OpenSSH, nftables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for fq_codel in FreeBSD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Deprecate arcfour in SSH.NET</a:t>
            </a:r>
            <a:endParaRPr b="0" lang="en-US" sz="2400" spc="-1" strike="noStrike">
              <a:latin typeface="Arial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B6BD5AE-FDD5-403B-92CF-F0428BB6F18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For new DSCP codepoints, open source projects prefer to wait.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is worth further 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RC4 in SSH is fading.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F90F45D-78E6-4319-8D76-667092CF726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4351680" cy="3737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Bruno Bernard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Jagveer Loky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Kishan Takoordyal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Jaykishan Mutkawoa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Nathan Sunil Mangar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Jeremie Daniel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Muzaffar Auhammud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6063D90A-0FEF-4AC7-87CF-634F155EFD6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https://github.com/cyberstormdotmu/sce_bsd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  <a:hlinkClick r:id="rId1"/>
              </a:rPr>
              <a:t>https://github.com/theArtechnology/ietf-app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https://github.com/muzaffar1331/tls-sharp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LibreOffice/5.4.6.2$Linux_X86_64 LibreOffice_project/40m0$Build-2</Application>
  <Words>139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2019-07-21T20:20:51Z</dcterms:modified>
  <cp:revision>12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