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png" ContentType="image/pn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5D9A55B-A170-4914-9A20-106AF1A54A3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82715B0-EB9B-4A9A-A420-59BC12508F97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8E5A50E6-418C-4363-93FB-E3390957EC8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10572FE-A89F-4A72-8422-8E7DC4BF320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theArtechnology/ietf-app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0840" y="465840"/>
            <a:ext cx="41504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&lt;TLS 1.3/SSH/SCE/DSCP-LE PHB/IETF Mobile App&gt;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30840" y="2928240"/>
            <a:ext cx="41504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105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20-21 July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4572000" y="1265040"/>
            <a:ext cx="4240800" cy="2734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852160" y="182880"/>
            <a:ext cx="1308240" cy="82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RFC446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RFC8622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draft-morton-tsvwg-sce-00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4E8B74B-F6AD-430F-9AF3-82688316973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Mattermost/check-smtp(wip)/minio(wip)/PHP7.4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in netperf, OpenSSH, nftables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for fq_codel in FreeBSD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Deprecate arcfour in SSH.NET</a:t>
            </a:r>
            <a:endParaRPr b="0" lang="en-US" sz="2400" spc="-1" strike="noStrike">
              <a:latin typeface="Arial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A50CBB3-D45D-4962-9685-E2C891ED275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new DSCP codepoints, open source projects prefer to wait.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is worth further 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RC4 in SSH is fading.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555DAE3-796E-4D6E-B360-0B31CB5C063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200240"/>
            <a:ext cx="4351680" cy="3737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Bruno Bernard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Kishan Takoordyal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Jaykishan Mutkawoa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A229CC2-E79A-49DF-8267-D0D197C697D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https://github.com/cyberstormdotmu/sce_bsd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https://github.com/theArtechnology/ietf-app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LibreOffice/5.4.6.2$Linux_X86_64 LibreOffice_project/40m0$Build-2</Application>
  <Words>139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2019-07-21T19:14:31Z</dcterms:modified>
  <cp:revision>6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