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 snapToObjects="1">
      <p:cViewPr varScale="1">
        <p:scale>
          <a:sx n="155" d="100"/>
          <a:sy n="155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2546" y="465835"/>
            <a:ext cx="3098800" cy="1678779"/>
          </a:xfrm>
        </p:spPr>
        <p:txBody>
          <a:bodyPr>
            <a:normAutofit/>
          </a:bodyPr>
          <a:lstStyle/>
          <a:p>
            <a:r>
              <a:rPr lang="en-US" dirty="0"/>
              <a:t>IETF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737100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106</a:t>
            </a:r>
          </a:p>
          <a:p>
            <a:r>
              <a:rPr lang="en-US" dirty="0"/>
              <a:t>Nov. 16-17, 2019 </a:t>
            </a:r>
          </a:p>
          <a:p>
            <a:r>
              <a:rPr lang="en-US" dirty="0"/>
              <a:t>Singapore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310DE-680E-204C-9B7E-27E927C6F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742" y="1257300"/>
            <a:ext cx="4027527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problem were you working on?&gt;</a:t>
            </a:r>
            <a:br/>
            <a:endParaRPr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&lt;What drafts/RFC’s were involved?&gt;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&lt;Specific problems to solve&gt;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&lt;How you planned to solve it?&gt;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you achieved? (key results)&gt;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ideas - what team agreed on&gt;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code - links to github&gt;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design/architecture - what was novel?&gt;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inter-op testing? - link to results&gt;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&lt;Demos - links to videos&gt;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&lt;Lessons learned from this hackathon&gt;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&lt;Issues with existing drafts/RFCs&gt;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implementation guidance?&gt;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feedback to take to WG?&gt;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work to take to WG?&gt;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t>&lt;Other links, contacts or notes&gt;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163</Words>
  <Application>Microsoft Macintosh PowerPoint</Application>
  <PresentationFormat>On-screen Show (16:9)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Charles Eckel (eckelcu)</cp:lastModifiedBy>
  <cp:revision>6</cp:revision>
  <dcterms:modified xsi:type="dcterms:W3CDTF">2019-11-13T23:29:29Z</dcterms:modified>
</cp:coreProperties>
</file>