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55" d="100"/>
          <a:sy n="15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546" y="465835"/>
            <a:ext cx="3098800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106</a:t>
            </a:r>
          </a:p>
          <a:p>
            <a:r>
              <a:rPr lang="en-US" dirty="0"/>
              <a:t>Nov. 16-17, 2019 </a:t>
            </a:r>
          </a:p>
          <a:p>
            <a:r>
              <a:rPr lang="en-US" dirty="0"/>
              <a:t>Singapore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11EDD-EECF-A74A-B538-CC0133A6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829733"/>
            <a:ext cx="3585132" cy="34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5</cp:revision>
  <dcterms:modified xsi:type="dcterms:W3CDTF">2019-11-13T22:43:22Z</dcterms:modified>
</cp:coreProperties>
</file>