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55" d="100"/>
          <a:sy n="155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545" y="465836"/>
            <a:ext cx="3098796" cy="1678781"/>
          </a:xfrm>
        </p:spPr>
        <p:txBody>
          <a:bodyPr>
            <a:normAutofit/>
          </a:bodyPr>
          <a:lstStyle/>
          <a:p>
            <a:pPr/>
            <a:r>
              <a:rPr sz="3200"/>
              <a:t>IETF Hackathon:</a:t>
            </a:r>
          </a:p>
          <a:p>
            <a:pPr/>
            <a:r>
              <a:rPr sz="2800"/>
              <a:t>Trustworthy Multipurpose Remote Identification (tmrid)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3" y="2928156"/>
            <a:ext cx="4737101" cy="1685897"/>
          </a:xfrm>
        </p:spPr>
        <p:txBody>
          <a:bodyPr>
            <a:normAutofit lnSpcReduction="10000"/>
          </a:bodyPr>
          <a:lstStyle/>
          <a:p>
            <a:pPr/>
            <a:r>
              <a:rPr/>
              <a:t>IETF 106</a:t>
            </a:r>
          </a:p>
          <a:p>
            <a:pPr/>
            <a:r>
              <a:rPr/>
              <a:t>Nov. 16-17, 2019 </a:t>
            </a:r>
          </a:p>
          <a:p>
            <a:pPr/>
            <a:r>
              <a:rPr/>
              <a:t>Singapore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310DE-680E-204C-9B7E-27E927C6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40" y="1257300"/>
            <a:ext cx="4027526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2" y="1454143"/>
            <a:ext cx="5889017" cy="356711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sz="2000"/>
              <a:t>Immediately actionable, privacy preserving Remote ID for Unmanned Aircraft Systems (UAS, aka drones) etc.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1800"/>
              <a:t>RFCs 4423[bis], 7343 (ORCHID), 7401, 8002 - 8005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1800"/>
              <a:t>make ASTM UAS RID claims trustworthy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1800"/>
              <a:t>leverage HIP, DNS, WHOIS...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sz="2000"/>
              <a:t>Enhancements to Host Identity Protocol (HIP):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sz="1800"/>
              <a:t>Hierarchical Host Identity Tag (HHIT)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 sz="1800"/>
              <a:t>Keccak: cSHAKE based HHIT; KMAC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</a:p>
          <a:p>
            <a:pPr marL="228600" indent="-228600">
              <a:lnSpc>
                <a:spcPct val="90000"/>
              </a:lnSpc>
              <a:spcBef>
                <a:spcPts val="500"/>
              </a:spcBef>
            </a:p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6" y="4769569"/>
            <a:ext cx="184063" cy="2692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/>
            <a:r>
              <a:rPr/>
              <a:t>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940445" cy="3567117"/>
          </a:xfrm>
          <a:prstGeom prst="rect">
            <a:avLst/>
          </a:prstGeom>
        </p:spPr>
        <p:txBody>
          <a:bodyPr/>
          <a:lstStyle/>
          <a:p>
            <a:pPr marL="189183" indent="-189183">
              <a:lnSpc>
                <a:spcPct val="90000"/>
              </a:lnSpc>
              <a:spcBef>
                <a:spcPts val="500"/>
              </a:spcBef>
            </a:pPr>
            <a:r>
              <a:rPr/>
              <a:t>we started early @New York UAS Test Site</a:t>
            </a:r>
          </a:p>
          <a:p>
            <a:pPr lvl="1" marL="646383" indent="-189183">
              <a:lnSpc>
                <a:spcPct val="90000"/>
              </a:lnSpc>
              <a:spcBef>
                <a:spcPts val="1500"/>
              </a:spcBef>
              <a:buChar char="•"/>
            </a:pPr>
            <a:r>
              <a:rPr/>
              <a:t>DNS lookups: HIT -&gt; FQDN -&gt; TXT; HIT -&gt; HIP RR</a:t>
            </a:r>
          </a:p>
          <a:p>
            <a:pPr lvl="1" marL="646383" indent="-189183">
              <a:lnSpc>
                <a:spcPct val="90000"/>
              </a:lnSpc>
              <a:spcBef>
                <a:spcPts val="1500"/>
              </a:spcBef>
              <a:buChar char="•"/>
            </a:pPr>
            <a:r>
              <a:rPr/>
              <a:t>SHAKE128 based HHIT (temp. stand-in for cSHAKE)</a:t>
            </a:r>
          </a:p>
          <a:p>
            <a:pPr lvl="1" marL="646383" indent="-189183">
              <a:lnSpc>
                <a:spcPct val="90000"/>
              </a:lnSpc>
              <a:spcBef>
                <a:spcPts val="1500"/>
              </a:spcBef>
              <a:buChar char="•"/>
            </a:pPr>
            <a:r>
              <a:rPr/>
              <a:t>Observer to Pilot emergency comms via HIP proxies</a:t>
            </a:r>
          </a:p>
          <a:p>
            <a:pPr lvl="1" marL="646383" indent="-189183">
              <a:lnSpc>
                <a:spcPct val="90000"/>
              </a:lnSpc>
              <a:spcBef>
                <a:spcPts val="1500"/>
              </a:spcBef>
              <a:buChar char="•"/>
            </a:pPr>
            <a:r>
              <a:rPr/>
              <a:t>flew in NY: Bluetooth Broadcast UAS RID of flat HIT</a:t>
            </a:r>
          </a:p>
          <a:p>
            <a:pPr lvl="1" marL="646383" indent="-189183">
              <a:lnSpc>
                <a:spcPct val="90000"/>
              </a:lnSpc>
              <a:spcBef>
                <a:spcPts val="1500"/>
              </a:spcBef>
              <a:buChar char="•"/>
            </a:pPr>
            <a:r>
              <a:rPr/>
              <a:t>demo here: same w/Heirarchical HIT 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6" y="4769569"/>
            <a:ext cx="184063" cy="2692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/>
            <a:r>
              <a:rPr/>
              <a:t>3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8" y="1530353"/>
            <a:ext cx="7242995" cy="3052418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</a:pPr>
            <a:r>
              <a:rPr/>
              <a:t>need more draft reviewers &amp; interop experimenters</a:t>
            </a:r>
          </a:p>
          <a:p>
            <a:pPr lvl="1" marL="685800" indent="-228600">
              <a:lnSpc>
                <a:spcPct val="90000"/>
              </a:lnSpc>
              <a:spcBef>
                <a:spcPts val="1300"/>
              </a:spcBef>
              <a:buChar char="•"/>
            </a:pPr>
            <a:r>
              <a:rPr/>
              <a:t>some HIP experiments &amp; drafts need maturation</a:t>
            </a:r>
          </a:p>
          <a:p>
            <a:pPr lvl="1" marL="685800" indent="-228600">
              <a:lnSpc>
                <a:spcPct val="90000"/>
              </a:lnSpc>
              <a:spcBef>
                <a:spcPts val="1300"/>
              </a:spcBef>
              <a:buChar char="•"/>
            </a:pPr>
            <a:r>
              <a:rPr/>
              <a:t>UAS RID roles of WHOIS, DNS, HIP? </a:t>
            </a:r>
          </a:p>
          <a:p>
            <a:pPr lvl="1" marL="685800" indent="-228600">
              <a:lnSpc>
                <a:spcPct val="90000"/>
              </a:lnSpc>
              <a:spcBef>
                <a:spcPts val="1300"/>
              </a:spcBef>
              <a:buChar char="•"/>
            </a:pPr>
            <a:r>
              <a:rPr/>
              <a:t>new IETF work is primarily for HIP WG</a:t>
            </a:r>
          </a:p>
          <a:p>
            <a:pPr lvl="1" marL="685800" indent="-228600">
              <a:lnSpc>
                <a:spcPct val="90000"/>
              </a:lnSpc>
              <a:spcBef>
                <a:spcPts val="1300"/>
              </a:spcBef>
              <a:buChar char="•"/>
            </a:pPr>
            <a:r>
              <a:rPr/>
              <a:t>also some coordination w/ASTM, ICAO, RTCA...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6" y="4769569"/>
            <a:ext cx="184063" cy="2692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/>
            <a:r>
              <a:rPr/>
              <a:t>4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 rot="0">
            <a:off x="457200" y="1200150"/>
            <a:ext cx="4351869" cy="356711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  <a:r>
              <a:rPr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  <a:r>
              <a:rPr/>
              <a:t>Bob Moskowitz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  <a:r>
              <a:rPr/>
              <a:t>James Mussi (remote)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  <a:r>
              <a:rPr/>
              <a:t>Ryan Quigley (remote)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  <a:r>
              <a:rPr/>
              <a:t>Stuart W. Card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  <a:r>
              <a:rPr/>
              <a:t>Adam Wiethuechter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  <a:r>
              <a:rPr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6" y="4769569"/>
            <a:ext cx="184063" cy="2692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/>
            <a:r>
              <a:rPr/>
              <a:t>5</a:t>
            </a:r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3" y="1162045"/>
            <a:ext cx="3955432" cy="359251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</a:p>
          <a:p>
            <a:pPr>
              <a:lnSpc>
                <a:spcPct val="90000"/>
              </a:lnSpc>
              <a:spcBef>
                <a:spcPts val="500"/>
              </a:spcBef>
            </a:pPr>
          </a:p>
          <a:p>
            <a:pPr>
              <a:lnSpc>
                <a:spcPct val="90000"/>
              </a:lnSpc>
              <a:spcBef>
                <a:spcPts val="500"/>
              </a:spcBef>
            </a:pPr>
          </a:p>
          <a:p>
            <a:pPr algn="ctr">
              <a:lnSpc>
                <a:spcPct val="90000"/>
              </a:lnSpc>
              <a:spcBef>
                <a:spcPts val="500"/>
              </a:spcBef>
            </a:pPr>
            <a:r>
              <a:rPr/>
              <a:t>Please join us in tmrid BoF Tuesday 1000 - 1200 VIP A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6</cp:revision>
  <dcterms:modified xsi:type="dcterms:W3CDTF">2019-11-13T23:29:29Z</dcterms:modified>
</cp:coreProperties>
</file>