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108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July 20-24, 2020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Online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162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 (eckelcu)</cp:lastModifiedBy>
  <cp:revision>7</cp:revision>
  <dcterms:modified xsi:type="dcterms:W3CDTF">2020-07-18T22:24:30Z</dcterms:modified>
</cp:coreProperties>
</file>