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6" r:id="rId2"/>
    <p:sldId id="257" r:id="rId3"/>
    <p:sldId id="279" r:id="rId4"/>
    <p:sldId id="269" r:id="rId5"/>
    <p:sldId id="277" r:id="rId6"/>
    <p:sldId id="258" r:id="rId7"/>
    <p:sldId id="271" r:id="rId8"/>
    <p:sldId id="278" r:id="rId9"/>
    <p:sldId id="289" r:id="rId10"/>
    <p:sldId id="287" r:id="rId11"/>
    <p:sldId id="286" r:id="rId12"/>
    <p:sldId id="290" r:id="rId13"/>
    <p:sldId id="288" r:id="rId14"/>
    <p:sldId id="291" r:id="rId15"/>
    <p:sldId id="292" r:id="rId16"/>
    <p:sldId id="280" r:id="rId17"/>
    <p:sldId id="284" r:id="rId18"/>
    <p:sldId id="285" r:id="rId19"/>
    <p:sldId id="259" r:id="rId20"/>
    <p:sldId id="270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9134C-9137-41AE-ABD2-64DC8F5D6F18}" v="64" dt="2020-07-24T08:20:20.13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7" autoAdjust="0"/>
  </p:normalViewPr>
  <p:slideViewPr>
    <p:cSldViewPr snapToGrid="0" snapToObjects="1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114FBD86-B290-4256-8E63-A2E0EB94C4FB}"/>
    <pc:docChg chg="undo redo custSel addSld delSld modSld sldOrd">
      <pc:chgData name="Graf Thomas, INI-NET-DCF" userId="487bc3e3-9ce7-4cdd-b7b4-8899ea88d289" providerId="ADAL" clId="{114FBD86-B290-4256-8E63-A2E0EB94C4FB}" dt="2020-04-19T04:48:31.776" v="2339" actId="14100"/>
      <pc:docMkLst>
        <pc:docMk/>
      </pc:docMkLst>
      <pc:sldChg chg="modSp">
        <pc:chgData name="Graf Thomas, INI-NET-DCF" userId="487bc3e3-9ce7-4cdd-b7b4-8899ea88d289" providerId="ADAL" clId="{114FBD86-B290-4256-8E63-A2E0EB94C4FB}" dt="2020-04-19T04:32:03.863" v="1921"/>
        <pc:sldMkLst>
          <pc:docMk/>
          <pc:sldMk cId="0" sldId="257"/>
        </pc:sldMkLst>
        <pc:spChg chg="mod">
          <ac:chgData name="Graf Thomas, INI-NET-DCF" userId="487bc3e3-9ce7-4cdd-b7b4-8899ea88d289" providerId="ADAL" clId="{114FBD86-B290-4256-8E63-A2E0EB94C4FB}" dt="2020-04-19T04:32:03.863" v="1921"/>
          <ac:spMkLst>
            <pc:docMk/>
            <pc:sldMk cId="0" sldId="257"/>
            <ac:spMk id="1453" creationId="{00000000-0000-0000-0000-000000000000}"/>
          </ac:spMkLst>
        </pc:spChg>
      </pc:sldChg>
      <pc:sldChg chg="delSp modSp">
        <pc:chgData name="Graf Thomas, INI-NET-DCF" userId="487bc3e3-9ce7-4cdd-b7b4-8899ea88d289" providerId="ADAL" clId="{114FBD86-B290-4256-8E63-A2E0EB94C4FB}" dt="2020-04-19T04:48:31.776" v="2339" actId="14100"/>
        <pc:sldMkLst>
          <pc:docMk/>
          <pc:sldMk cId="0" sldId="258"/>
        </pc:sldMkLst>
        <pc:spChg chg="mod">
          <ac:chgData name="Graf Thomas, INI-NET-DCF" userId="487bc3e3-9ce7-4cdd-b7b4-8899ea88d289" providerId="ADAL" clId="{114FBD86-B290-4256-8E63-A2E0EB94C4FB}" dt="2020-04-19T04:13:33.413" v="1010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8:31.776" v="2339" actId="14100"/>
          <ac:spMkLst>
            <pc:docMk/>
            <pc:sldMk cId="0" sldId="258"/>
            <ac:spMk id="1457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4:03:46.489" v="844" actId="478"/>
          <ac:picMkLst>
            <pc:docMk/>
            <pc:sldMk cId="0" sldId="258"/>
            <ac:picMk id="4" creationId="{83AE187F-0459-46BD-AA7F-3A7C89EF9C13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3:34.530" v="2318" actId="20577"/>
        <pc:sldMkLst>
          <pc:docMk/>
          <pc:sldMk cId="0" sldId="259"/>
        </pc:sldMkLst>
        <pc:spChg chg="mod">
          <ac:chgData name="Graf Thomas, INI-NET-DCF" userId="487bc3e3-9ce7-4cdd-b7b4-8899ea88d289" providerId="ADAL" clId="{114FBD86-B290-4256-8E63-A2E0EB94C4FB}" dt="2020-04-19T04:43:34.530" v="2318" actId="20577"/>
          <ac:spMkLst>
            <pc:docMk/>
            <pc:sldMk cId="0" sldId="259"/>
            <ac:spMk id="1461" creationId="{00000000-0000-0000-0000-000000000000}"/>
          </ac:spMkLst>
        </pc:spChg>
      </pc:sldChg>
      <pc:sldChg chg="modSp del">
        <pc:chgData name="Graf Thomas, INI-NET-DCF" userId="487bc3e3-9ce7-4cdd-b7b4-8899ea88d289" providerId="ADAL" clId="{114FBD86-B290-4256-8E63-A2E0EB94C4FB}" dt="2020-04-19T04:27:53.489" v="1737" actId="2696"/>
        <pc:sldMkLst>
          <pc:docMk/>
          <pc:sldMk cId="2288059517" sldId="267"/>
        </pc:sldMkLst>
        <pc:spChg chg="mod">
          <ac:chgData name="Graf Thomas, INI-NET-DCF" userId="487bc3e3-9ce7-4cdd-b7b4-8899ea88d289" providerId="ADAL" clId="{114FBD86-B290-4256-8E63-A2E0EB94C4FB}" dt="2020-04-19T03:20:22.041" v="4" actId="20577"/>
          <ac:spMkLst>
            <pc:docMk/>
            <pc:sldMk cId="2288059517" sldId="267"/>
            <ac:spMk id="1460" creationId="{00000000-0000-0000-0000-000000000000}"/>
          </ac:spMkLst>
        </pc:spChg>
      </pc:sldChg>
      <pc:sldChg chg="del">
        <pc:chgData name="Graf Thomas, INI-NET-DCF" userId="487bc3e3-9ce7-4cdd-b7b4-8899ea88d289" providerId="ADAL" clId="{114FBD86-B290-4256-8E63-A2E0EB94C4FB}" dt="2020-04-19T04:05:45.365" v="902" actId="2696"/>
        <pc:sldMkLst>
          <pc:docMk/>
          <pc:sldMk cId="4262700177" sldId="268"/>
        </pc:sldMkLst>
      </pc:sldChg>
      <pc:sldChg chg="addSp delSp modSp">
        <pc:chgData name="Graf Thomas, INI-NET-DCF" userId="487bc3e3-9ce7-4cdd-b7b4-8899ea88d289" providerId="ADAL" clId="{114FBD86-B290-4256-8E63-A2E0EB94C4FB}" dt="2020-04-19T03:19:46.161" v="3" actId="1076"/>
        <pc:sldMkLst>
          <pc:docMk/>
          <pc:sldMk cId="2799266806" sldId="269"/>
        </pc:sldMkLst>
        <pc:picChg chg="add mod">
          <ac:chgData name="Graf Thomas, INI-NET-DCF" userId="487bc3e3-9ce7-4cdd-b7b4-8899ea88d289" providerId="ADAL" clId="{114FBD86-B290-4256-8E63-A2E0EB94C4FB}" dt="2020-04-19T03:19:46.161" v="3" actId="1076"/>
          <ac:picMkLst>
            <pc:docMk/>
            <pc:sldMk cId="2799266806" sldId="269"/>
            <ac:picMk id="2" creationId="{F7F51160-BAA2-4E3A-A6C5-FAFFB78AA1B2}"/>
          </ac:picMkLst>
        </pc:picChg>
        <pc:picChg chg="del">
          <ac:chgData name="Graf Thomas, INI-NET-DCF" userId="487bc3e3-9ce7-4cdd-b7b4-8899ea88d289" providerId="ADAL" clId="{114FBD86-B290-4256-8E63-A2E0EB94C4FB}" dt="2020-04-19T03:19:38.454" v="0" actId="478"/>
          <ac:picMkLst>
            <pc:docMk/>
            <pc:sldMk cId="2799266806" sldId="269"/>
            <ac:picMk id="5" creationId="{DC5FBA91-A435-413D-91CF-CDB71B079879}"/>
          </ac:picMkLst>
        </pc:picChg>
      </pc:sldChg>
      <pc:sldChg chg="modSp">
        <pc:chgData name="Graf Thomas, INI-NET-DCF" userId="487bc3e3-9ce7-4cdd-b7b4-8899ea88d289" providerId="ADAL" clId="{114FBD86-B290-4256-8E63-A2E0EB94C4FB}" dt="2020-04-19T04:46:15.889" v="2322" actId="6549"/>
        <pc:sldMkLst>
          <pc:docMk/>
          <pc:sldMk cId="593293132" sldId="270"/>
        </pc:sldMkLst>
        <pc:spChg chg="mod">
          <ac:chgData name="Graf Thomas, INI-NET-DCF" userId="487bc3e3-9ce7-4cdd-b7b4-8899ea88d289" providerId="ADAL" clId="{114FBD86-B290-4256-8E63-A2E0EB94C4FB}" dt="2020-04-19T04:46:15.889" v="2322" actId="6549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add">
        <pc:chgData name="Graf Thomas, INI-NET-DCF" userId="487bc3e3-9ce7-4cdd-b7b4-8899ea88d289" providerId="ADAL" clId="{114FBD86-B290-4256-8E63-A2E0EB94C4FB}" dt="2020-04-19T03:56:42.458" v="697" actId="20577"/>
        <pc:sldMkLst>
          <pc:docMk/>
          <pc:sldMk cId="2806922040" sldId="271"/>
        </pc:sldMkLst>
        <pc:spChg chg="add mod">
          <ac:chgData name="Graf Thomas, INI-NET-DCF" userId="487bc3e3-9ce7-4cdd-b7b4-8899ea88d289" providerId="ADAL" clId="{114FBD86-B290-4256-8E63-A2E0EB94C4FB}" dt="2020-04-19T03:56:42.458" v="697" actId="20577"/>
          <ac:spMkLst>
            <pc:docMk/>
            <pc:sldMk cId="2806922040" sldId="271"/>
            <ac:spMk id="9" creationId="{066D9E38-F12E-41B2-A0F8-1019544FD86C}"/>
          </ac:spMkLst>
        </pc:spChg>
        <pc:spChg chg="add del">
          <ac:chgData name="Graf Thomas, INI-NET-DCF" userId="487bc3e3-9ce7-4cdd-b7b4-8899ea88d289" providerId="ADAL" clId="{114FBD86-B290-4256-8E63-A2E0EB94C4FB}" dt="2020-04-19T03:37:51.367" v="196" actId="478"/>
          <ac:spMkLst>
            <pc:docMk/>
            <pc:sldMk cId="2806922040" sldId="271"/>
            <ac:spMk id="10" creationId="{78E68521-63C2-4DD6-9322-188E6D8C7A49}"/>
          </ac:spMkLst>
        </pc:spChg>
        <pc:spChg chg="add del mod">
          <ac:chgData name="Graf Thomas, INI-NET-DCF" userId="487bc3e3-9ce7-4cdd-b7b4-8899ea88d289" providerId="ADAL" clId="{114FBD86-B290-4256-8E63-A2E0EB94C4FB}" dt="2020-04-19T03:55:31.588" v="638" actId="478"/>
          <ac:spMkLst>
            <pc:docMk/>
            <pc:sldMk cId="2806922040" sldId="271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55:24.778" v="635" actId="20577"/>
          <ac:spMkLst>
            <pc:docMk/>
            <pc:sldMk cId="2806922040" sldId="271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23:18.468" v="9" actId="478"/>
          <ac:picMkLst>
            <pc:docMk/>
            <pc:sldMk cId="2806922040" sldId="271"/>
            <ac:picMk id="2" creationId="{F7F51160-BAA2-4E3A-A6C5-FAFFB78AA1B2}"/>
          </ac:picMkLst>
        </pc:picChg>
        <pc:picChg chg="add del mod">
          <ac:chgData name="Graf Thomas, INI-NET-DCF" userId="487bc3e3-9ce7-4cdd-b7b4-8899ea88d289" providerId="ADAL" clId="{114FBD86-B290-4256-8E63-A2E0EB94C4FB}" dt="2020-04-19T03:55:32.846" v="639" actId="478"/>
          <ac:picMkLst>
            <pc:docMk/>
            <pc:sldMk cId="2806922040" sldId="271"/>
            <ac:picMk id="3" creationId="{AFED812F-05C2-455A-8400-B1207371EFAC}"/>
          </ac:picMkLst>
        </pc:picChg>
        <pc:picChg chg="add del mod">
          <ac:chgData name="Graf Thomas, INI-NET-DCF" userId="487bc3e3-9ce7-4cdd-b7b4-8899ea88d289" providerId="ADAL" clId="{114FBD86-B290-4256-8E63-A2E0EB94C4FB}" dt="2020-04-19T03:55:29.008" v="636" actId="478"/>
          <ac:picMkLst>
            <pc:docMk/>
            <pc:sldMk cId="2806922040" sldId="271"/>
            <ac:picMk id="4" creationId="{338BA811-5D3B-4DC3-9C1C-5CD5C8E90F6C}"/>
          </ac:picMkLst>
        </pc:picChg>
        <pc:picChg chg="add del">
          <ac:chgData name="Graf Thomas, INI-NET-DCF" userId="487bc3e3-9ce7-4cdd-b7b4-8899ea88d289" providerId="ADAL" clId="{114FBD86-B290-4256-8E63-A2E0EB94C4FB}" dt="2020-04-19T03:35:31.573" v="120" actId="478"/>
          <ac:picMkLst>
            <pc:docMk/>
            <pc:sldMk cId="2806922040" sldId="271"/>
            <ac:picMk id="5" creationId="{80F8D938-5BB0-48C6-9F9F-CC0FE8194EE4}"/>
          </ac:picMkLst>
        </pc:picChg>
        <pc:picChg chg="add del">
          <ac:chgData name="Graf Thomas, INI-NET-DCF" userId="487bc3e3-9ce7-4cdd-b7b4-8899ea88d289" providerId="ADAL" clId="{114FBD86-B290-4256-8E63-A2E0EB94C4FB}" dt="2020-04-19T03:35:38.076" v="122" actId="478"/>
          <ac:picMkLst>
            <pc:docMk/>
            <pc:sldMk cId="2806922040" sldId="271"/>
            <ac:picMk id="6" creationId="{DA941B5B-85F2-4383-B494-2C92F04858E4}"/>
          </ac:picMkLst>
        </pc:picChg>
        <pc:picChg chg="add mod">
          <ac:chgData name="Graf Thomas, INI-NET-DCF" userId="487bc3e3-9ce7-4cdd-b7b4-8899ea88d289" providerId="ADAL" clId="{114FBD86-B290-4256-8E63-A2E0EB94C4FB}" dt="2020-04-19T03:55:37.656" v="642" actId="1076"/>
          <ac:picMkLst>
            <pc:docMk/>
            <pc:sldMk cId="2806922040" sldId="271"/>
            <ac:picMk id="7" creationId="{7F3A6AD7-3E26-4D79-8E94-74D3FA1D59BD}"/>
          </ac:picMkLst>
        </pc:picChg>
      </pc:sldChg>
      <pc:sldChg chg="addSp delSp modSp add del">
        <pc:chgData name="Graf Thomas, INI-NET-DCF" userId="487bc3e3-9ce7-4cdd-b7b4-8899ea88d289" providerId="ADAL" clId="{114FBD86-B290-4256-8E63-A2E0EB94C4FB}" dt="2020-04-19T03:42:57.247" v="357" actId="2696"/>
        <pc:sldMkLst>
          <pc:docMk/>
          <pc:sldMk cId="4160618777" sldId="272"/>
        </pc:sldMkLst>
        <pc:spChg chg="mod">
          <ac:chgData name="Graf Thomas, INI-NET-DCF" userId="487bc3e3-9ce7-4cdd-b7b4-8899ea88d289" providerId="ADAL" clId="{114FBD86-B290-4256-8E63-A2E0EB94C4FB}" dt="2020-04-19T03:29:52.283" v="70" actId="20577"/>
          <ac:spMkLst>
            <pc:docMk/>
            <pc:sldMk cId="4160618777" sldId="272"/>
            <ac:spMk id="1452" creationId="{00000000-0000-0000-0000-000000000000}"/>
          </ac:spMkLst>
        </pc:spChg>
        <pc:picChg chg="add del mod">
          <ac:chgData name="Graf Thomas, INI-NET-DCF" userId="487bc3e3-9ce7-4cdd-b7b4-8899ea88d289" providerId="ADAL" clId="{114FBD86-B290-4256-8E63-A2E0EB94C4FB}" dt="2020-04-19T03:32:39.121" v="93" actId="478"/>
          <ac:picMkLst>
            <pc:docMk/>
            <pc:sldMk cId="4160618777" sldId="272"/>
            <ac:picMk id="2" creationId="{D41AAA1F-0523-43AD-B64A-215892A4A551}"/>
          </ac:picMkLst>
        </pc:picChg>
        <pc:picChg chg="del">
          <ac:chgData name="Graf Thomas, INI-NET-DCF" userId="487bc3e3-9ce7-4cdd-b7b4-8899ea88d289" providerId="ADAL" clId="{114FBD86-B290-4256-8E63-A2E0EB94C4FB}" dt="2020-04-19T03:30:04.954" v="84" actId="478"/>
          <ac:picMkLst>
            <pc:docMk/>
            <pc:sldMk cId="4160618777" sldId="272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30:05.573" v="85" actId="478"/>
          <ac:picMkLst>
            <pc:docMk/>
            <pc:sldMk cId="4160618777" sldId="272"/>
            <ac:picMk id="4" creationId="{338BA811-5D3B-4DC3-9C1C-5CD5C8E90F6C}"/>
          </ac:picMkLst>
        </pc:picChg>
        <pc:picChg chg="add del mod">
          <ac:chgData name="Graf Thomas, INI-NET-DCF" userId="487bc3e3-9ce7-4cdd-b7b4-8899ea88d289" providerId="ADAL" clId="{114FBD86-B290-4256-8E63-A2E0EB94C4FB}" dt="2020-04-19T03:31:29.537" v="92" actId="478"/>
          <ac:picMkLst>
            <pc:docMk/>
            <pc:sldMk cId="4160618777" sldId="272"/>
            <ac:picMk id="5" creationId="{8419978A-9C3E-4599-A7EB-52D48F81DF29}"/>
          </ac:picMkLst>
        </pc:picChg>
        <pc:picChg chg="add del mod">
          <ac:chgData name="Graf Thomas, INI-NET-DCF" userId="487bc3e3-9ce7-4cdd-b7b4-8899ea88d289" providerId="ADAL" clId="{114FBD86-B290-4256-8E63-A2E0EB94C4FB}" dt="2020-04-19T03:34:46.102" v="110" actId="478"/>
          <ac:picMkLst>
            <pc:docMk/>
            <pc:sldMk cId="4160618777" sldId="272"/>
            <ac:picMk id="6" creationId="{47A0C7CB-BF04-40D1-A672-92DAD10FF6B6}"/>
          </ac:picMkLst>
        </pc:picChg>
        <pc:picChg chg="add del mod">
          <ac:chgData name="Graf Thomas, INI-NET-DCF" userId="487bc3e3-9ce7-4cdd-b7b4-8899ea88d289" providerId="ADAL" clId="{114FBD86-B290-4256-8E63-A2E0EB94C4FB}" dt="2020-04-19T03:33:55.423" v="106" actId="478"/>
          <ac:picMkLst>
            <pc:docMk/>
            <pc:sldMk cId="4160618777" sldId="272"/>
            <ac:picMk id="7" creationId="{95EA4F61-2A49-47A0-8DC2-BE42906962B3}"/>
          </ac:picMkLst>
        </pc:picChg>
        <pc:picChg chg="add del mod">
          <ac:chgData name="Graf Thomas, INI-NET-DCF" userId="487bc3e3-9ce7-4cdd-b7b4-8899ea88d289" providerId="ADAL" clId="{114FBD86-B290-4256-8E63-A2E0EB94C4FB}" dt="2020-04-19T03:42:42.180" v="350"/>
          <ac:picMkLst>
            <pc:docMk/>
            <pc:sldMk cId="4160618777" sldId="272"/>
            <ac:picMk id="8" creationId="{7FF270E8-6C6C-4C90-AE37-16D4BF99DC15}"/>
          </ac:picMkLst>
        </pc:picChg>
        <pc:picChg chg="add del mod">
          <ac:chgData name="Graf Thomas, INI-NET-DCF" userId="487bc3e3-9ce7-4cdd-b7b4-8899ea88d289" providerId="ADAL" clId="{114FBD86-B290-4256-8E63-A2E0EB94C4FB}" dt="2020-04-19T03:42:28.838" v="346"/>
          <ac:picMkLst>
            <pc:docMk/>
            <pc:sldMk cId="4160618777" sldId="272"/>
            <ac:picMk id="9" creationId="{1131894F-E72C-4528-8D4B-992CEDACD890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2:52.428" v="590" actId="20577"/>
        <pc:sldMkLst>
          <pc:docMk/>
          <pc:sldMk cId="1464219701" sldId="273"/>
        </pc:sldMkLst>
        <pc:spChg chg="mod">
          <ac:chgData name="Graf Thomas, INI-NET-DCF" userId="487bc3e3-9ce7-4cdd-b7b4-8899ea88d289" providerId="ADAL" clId="{114FBD86-B290-4256-8E63-A2E0EB94C4FB}" dt="2020-04-19T03:52:52.428" v="590" actId="20577"/>
          <ac:spMkLst>
            <pc:docMk/>
            <pc:sldMk cId="1464219701" sldId="273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46:03.842" v="442" actId="255"/>
          <ac:spMkLst>
            <pc:docMk/>
            <pc:sldMk cId="1464219701" sldId="273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2:23.867" v="345"/>
          <ac:spMkLst>
            <pc:docMk/>
            <pc:sldMk cId="1464219701" sldId="273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114FBD86-B290-4256-8E63-A2E0EB94C4FB}" dt="2020-04-19T03:42:36.097" v="348" actId="478"/>
          <ac:picMkLst>
            <pc:docMk/>
            <pc:sldMk cId="1464219701" sldId="273"/>
            <ac:picMk id="3" creationId="{AFED812F-05C2-455A-8400-B1207371EFAC}"/>
          </ac:picMkLst>
        </pc:picChg>
        <pc:picChg chg="del">
          <ac:chgData name="Graf Thomas, INI-NET-DCF" userId="487bc3e3-9ce7-4cdd-b7b4-8899ea88d289" providerId="ADAL" clId="{114FBD86-B290-4256-8E63-A2E0EB94C4FB}" dt="2020-04-19T03:42:44.977" v="351" actId="478"/>
          <ac:picMkLst>
            <pc:docMk/>
            <pc:sldMk cId="1464219701" sldId="273"/>
            <ac:picMk id="4" creationId="{338BA811-5D3B-4DC3-9C1C-5CD5C8E90F6C}"/>
          </ac:picMkLst>
        </pc:picChg>
        <pc:picChg chg="add mod">
          <ac:chgData name="Graf Thomas, INI-NET-DCF" userId="487bc3e3-9ce7-4cdd-b7b4-8899ea88d289" providerId="ADAL" clId="{114FBD86-B290-4256-8E63-A2E0EB94C4FB}" dt="2020-04-19T03:42:54.347" v="356" actId="1076"/>
          <ac:picMkLst>
            <pc:docMk/>
            <pc:sldMk cId="1464219701" sldId="273"/>
            <ac:picMk id="8" creationId="{BD667FAE-F961-4A4D-A9C6-7CCB4EF2AE58}"/>
          </ac:picMkLst>
        </pc:picChg>
        <pc:picChg chg="add mod">
          <ac:chgData name="Graf Thomas, INI-NET-DCF" userId="487bc3e3-9ce7-4cdd-b7b4-8899ea88d289" providerId="ADAL" clId="{114FBD86-B290-4256-8E63-A2E0EB94C4FB}" dt="2020-04-19T03:42:52.348" v="355" actId="1076"/>
          <ac:picMkLst>
            <pc:docMk/>
            <pc:sldMk cId="1464219701" sldId="273"/>
            <ac:picMk id="10" creationId="{8F7C01B1-30E5-4E0B-8EC8-80B9242C3F21}"/>
          </ac:picMkLst>
        </pc:picChg>
      </pc:sldChg>
      <pc:sldChg chg="addSp delSp modSp add">
        <pc:chgData name="Graf Thomas, INI-NET-DCF" userId="487bc3e3-9ce7-4cdd-b7b4-8899ea88d289" providerId="ADAL" clId="{114FBD86-B290-4256-8E63-A2E0EB94C4FB}" dt="2020-04-19T03:54:24.958" v="617" actId="20577"/>
        <pc:sldMkLst>
          <pc:docMk/>
          <pc:sldMk cId="2067344846" sldId="274"/>
        </pc:sldMkLst>
        <pc:spChg chg="mod">
          <ac:chgData name="Graf Thomas, INI-NET-DCF" userId="487bc3e3-9ce7-4cdd-b7b4-8899ea88d289" providerId="ADAL" clId="{114FBD86-B290-4256-8E63-A2E0EB94C4FB}" dt="2020-04-19T03:54:24.958" v="617" actId="20577"/>
          <ac:spMkLst>
            <pc:docMk/>
            <pc:sldMk cId="2067344846" sldId="274"/>
            <ac:spMk id="9" creationId="{066D9E38-F12E-41B2-A0F8-1019544FD86C}"/>
          </ac:spMkLst>
        </pc:spChg>
        <pc:spChg chg="mod">
          <ac:chgData name="Graf Thomas, INI-NET-DCF" userId="487bc3e3-9ce7-4cdd-b7b4-8899ea88d289" providerId="ADAL" clId="{114FBD86-B290-4256-8E63-A2E0EB94C4FB}" dt="2020-04-19T03:52:30.138" v="577" actId="20577"/>
          <ac:spMkLst>
            <pc:docMk/>
            <pc:sldMk cId="2067344846" sldId="274"/>
            <ac:spMk id="11" creationId="{7039A0BF-3C82-4075-9637-478125E9BB71}"/>
          </ac:spMkLst>
        </pc:spChg>
        <pc:spChg chg="mod">
          <ac:chgData name="Graf Thomas, INI-NET-DCF" userId="487bc3e3-9ce7-4cdd-b7b4-8899ea88d289" providerId="ADAL" clId="{114FBD86-B290-4256-8E63-A2E0EB94C4FB}" dt="2020-04-19T03:47:51.742" v="462" actId="20577"/>
          <ac:spMkLst>
            <pc:docMk/>
            <pc:sldMk cId="2067344846" sldId="274"/>
            <ac:spMk id="1452" creationId="{00000000-0000-0000-0000-000000000000}"/>
          </ac:spMkLst>
        </pc:spChg>
        <pc:picChg chg="add mod">
          <ac:chgData name="Graf Thomas, INI-NET-DCF" userId="487bc3e3-9ce7-4cdd-b7b4-8899ea88d289" providerId="ADAL" clId="{114FBD86-B290-4256-8E63-A2E0EB94C4FB}" dt="2020-04-19T03:49:47.406" v="475" actId="1076"/>
          <ac:picMkLst>
            <pc:docMk/>
            <pc:sldMk cId="2067344846" sldId="274"/>
            <ac:picMk id="2" creationId="{C67D8C4F-AD58-4252-B8A0-9E992094AFE1}"/>
          </ac:picMkLst>
        </pc:picChg>
        <pc:picChg chg="add mod">
          <ac:chgData name="Graf Thomas, INI-NET-DCF" userId="487bc3e3-9ce7-4cdd-b7b4-8899ea88d289" providerId="ADAL" clId="{114FBD86-B290-4256-8E63-A2E0EB94C4FB}" dt="2020-04-19T03:49:45.806" v="474" actId="1076"/>
          <ac:picMkLst>
            <pc:docMk/>
            <pc:sldMk cId="2067344846" sldId="274"/>
            <ac:picMk id="3" creationId="{F2B8F2AE-7C04-4EA4-BF2C-26A57A17F742}"/>
          </ac:picMkLst>
        </pc:picChg>
        <pc:picChg chg="del">
          <ac:chgData name="Graf Thomas, INI-NET-DCF" userId="487bc3e3-9ce7-4cdd-b7b4-8899ea88d289" providerId="ADAL" clId="{114FBD86-B290-4256-8E63-A2E0EB94C4FB}" dt="2020-04-19T03:48:20.654" v="464" actId="478"/>
          <ac:picMkLst>
            <pc:docMk/>
            <pc:sldMk cId="2067344846" sldId="274"/>
            <ac:picMk id="8" creationId="{BD667FAE-F961-4A4D-A9C6-7CCB4EF2AE58}"/>
          </ac:picMkLst>
        </pc:picChg>
        <pc:picChg chg="del">
          <ac:chgData name="Graf Thomas, INI-NET-DCF" userId="487bc3e3-9ce7-4cdd-b7b4-8899ea88d289" providerId="ADAL" clId="{114FBD86-B290-4256-8E63-A2E0EB94C4FB}" dt="2020-04-19T03:49:33.565" v="469" actId="478"/>
          <ac:picMkLst>
            <pc:docMk/>
            <pc:sldMk cId="2067344846" sldId="274"/>
            <ac:picMk id="10" creationId="{8F7C01B1-30E5-4E0B-8EC8-80B9242C3F21}"/>
          </ac:picMkLst>
        </pc:picChg>
      </pc:sldChg>
      <pc:sldChg chg="add">
        <pc:chgData name="Graf Thomas, INI-NET-DCF" userId="487bc3e3-9ce7-4cdd-b7b4-8899ea88d289" providerId="ADAL" clId="{114FBD86-B290-4256-8E63-A2E0EB94C4FB}" dt="2020-04-19T03:54:30.928" v="618"/>
        <pc:sldMkLst>
          <pc:docMk/>
          <pc:sldMk cId="1219708963" sldId="275"/>
        </pc:sldMkLst>
      </pc:sldChg>
      <pc:sldChg chg="modSp add del">
        <pc:chgData name="Graf Thomas, INI-NET-DCF" userId="487bc3e3-9ce7-4cdd-b7b4-8899ea88d289" providerId="ADAL" clId="{114FBD86-B290-4256-8E63-A2E0EB94C4FB}" dt="2020-04-19T04:23:53.447" v="1601" actId="2696"/>
        <pc:sldMkLst>
          <pc:docMk/>
          <pc:sldMk cId="3458441611" sldId="276"/>
        </pc:sldMkLst>
        <pc:spChg chg="mod">
          <ac:chgData name="Graf Thomas, INI-NET-DCF" userId="487bc3e3-9ce7-4cdd-b7b4-8899ea88d289" providerId="ADAL" clId="{114FBD86-B290-4256-8E63-A2E0EB94C4FB}" dt="2020-04-19T04:13:40.936" v="1025" actId="20577"/>
          <ac:spMkLst>
            <pc:docMk/>
            <pc:sldMk cId="3458441611" sldId="276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23:08.247" v="1532"/>
          <ac:spMkLst>
            <pc:docMk/>
            <pc:sldMk cId="3458441611" sldId="276"/>
            <ac:spMk id="1457" creationId="{00000000-0000-0000-0000-000000000000}"/>
          </ac:spMkLst>
        </pc:spChg>
      </pc:sldChg>
      <pc:sldChg chg="add del">
        <pc:chgData name="Graf Thomas, INI-NET-DCF" userId="487bc3e3-9ce7-4cdd-b7b4-8899ea88d289" providerId="ADAL" clId="{114FBD86-B290-4256-8E63-A2E0EB94C4FB}" dt="2020-04-19T04:06:12.335" v="904" actId="2696"/>
        <pc:sldMkLst>
          <pc:docMk/>
          <pc:sldMk cId="3852916519" sldId="276"/>
        </pc:sldMkLst>
      </pc:sldChg>
      <pc:sldChg chg="modSp add">
        <pc:chgData name="Graf Thomas, INI-NET-DCF" userId="487bc3e3-9ce7-4cdd-b7b4-8899ea88d289" providerId="ADAL" clId="{114FBD86-B290-4256-8E63-A2E0EB94C4FB}" dt="2020-04-19T04:39:46.683" v="2285" actId="20577"/>
        <pc:sldMkLst>
          <pc:docMk/>
          <pc:sldMk cId="4090365794" sldId="277"/>
        </pc:sldMkLst>
        <pc:spChg chg="mod">
          <ac:chgData name="Graf Thomas, INI-NET-DCF" userId="487bc3e3-9ce7-4cdd-b7b4-8899ea88d289" providerId="ADAL" clId="{114FBD86-B290-4256-8E63-A2E0EB94C4FB}" dt="2020-04-19T04:21:51.565" v="1502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39:46.683" v="2285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add ord">
        <pc:chgData name="Graf Thomas, INI-NET-DCF" userId="487bc3e3-9ce7-4cdd-b7b4-8899ea88d289" providerId="ADAL" clId="{114FBD86-B290-4256-8E63-A2E0EB94C4FB}" dt="2020-04-19T04:44:52.422" v="2319" actId="790"/>
        <pc:sldMkLst>
          <pc:docMk/>
          <pc:sldMk cId="3632180108" sldId="278"/>
        </pc:sldMkLst>
        <pc:spChg chg="mod">
          <ac:chgData name="Graf Thomas, INI-NET-DCF" userId="487bc3e3-9ce7-4cdd-b7b4-8899ea88d289" providerId="ADAL" clId="{114FBD86-B290-4256-8E63-A2E0EB94C4FB}" dt="2020-04-19T04:23:00.647" v="1531" actId="20577"/>
          <ac:spMkLst>
            <pc:docMk/>
            <pc:sldMk cId="3632180108" sldId="27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114FBD86-B290-4256-8E63-A2E0EB94C4FB}" dt="2020-04-19T04:44:52.422" v="2319" actId="790"/>
          <ac:spMkLst>
            <pc:docMk/>
            <pc:sldMk cId="3632180108" sldId="278"/>
            <ac:spMk id="1457" creationId="{00000000-0000-0000-0000-000000000000}"/>
          </ac:spMkLst>
        </pc:spChg>
      </pc:sldChg>
    </pc:docChg>
  </pc:docChgLst>
  <pc:docChgLst>
    <pc:chgData name="Graf Thomas, INI-NET-DCF" userId="487bc3e3-9ce7-4cdd-b7b4-8899ea88d289" providerId="ADAL" clId="{5D69134C-9137-41AE-ABD2-64DC8F5D6F18}"/>
    <pc:docChg chg="undo custSel addSld delSld modSld sldOrd">
      <pc:chgData name="Graf Thomas, INI-NET-DCF" userId="487bc3e3-9ce7-4cdd-b7b4-8899ea88d289" providerId="ADAL" clId="{5D69134C-9137-41AE-ABD2-64DC8F5D6F18}" dt="2020-07-24T08:24:02.889" v="784" actId="948"/>
      <pc:docMkLst>
        <pc:docMk/>
      </pc:docMkLst>
      <pc:sldChg chg="modSp addCm delCm">
        <pc:chgData name="Graf Thomas, INI-NET-DCF" userId="487bc3e3-9ce7-4cdd-b7b4-8899ea88d289" providerId="ADAL" clId="{5D69134C-9137-41AE-ABD2-64DC8F5D6F18}" dt="2020-07-24T04:50:51.377" v="324" actId="6549"/>
        <pc:sldMkLst>
          <pc:docMk/>
          <pc:sldMk cId="0" sldId="257"/>
        </pc:sldMkLst>
        <pc:spChg chg="mod">
          <ac:chgData name="Graf Thomas, INI-NET-DCF" userId="487bc3e3-9ce7-4cdd-b7b4-8899ea88d289" providerId="ADAL" clId="{5D69134C-9137-41AE-ABD2-64DC8F5D6F18}" dt="2020-07-24T04:50:51.377" v="324" actId="6549"/>
          <ac:spMkLst>
            <pc:docMk/>
            <pc:sldMk cId="0" sldId="257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4:53:55.373" v="330" actId="20577"/>
        <pc:sldMkLst>
          <pc:docMk/>
          <pc:sldMk cId="0" sldId="258"/>
        </pc:sldMkLst>
        <pc:spChg chg="mod">
          <ac:chgData name="Graf Thomas, INI-NET-DCF" userId="487bc3e3-9ce7-4cdd-b7b4-8899ea88d289" providerId="ADAL" clId="{5D69134C-9137-41AE-ABD2-64DC8F5D6F18}" dt="2020-07-23T12:07:42.315" v="319" actId="20577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4T04:53:55.373" v="330" actId="20577"/>
          <ac:spMkLst>
            <pc:docMk/>
            <pc:sldMk cId="0" sldId="25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00:46.931" v="399" actId="14"/>
        <pc:sldMkLst>
          <pc:docMk/>
          <pc:sldMk cId="0" sldId="259"/>
        </pc:sldMkLst>
        <pc:spChg chg="mod">
          <ac:chgData name="Graf Thomas, INI-NET-DCF" userId="487bc3e3-9ce7-4cdd-b7b4-8899ea88d289" providerId="ADAL" clId="{5D69134C-9137-41AE-ABD2-64DC8F5D6F18}" dt="2020-07-24T05:00:46.931" v="399" actId="14"/>
          <ac:spMkLst>
            <pc:docMk/>
            <pc:sldMk cId="0" sldId="259"/>
            <ac:spMk id="1461" creationId="{00000000-0000-0000-0000-000000000000}"/>
          </ac:spMkLst>
        </pc:spChg>
      </pc:sldChg>
      <pc:sldChg chg="modSp add del">
        <pc:chgData name="Graf Thomas, INI-NET-DCF" userId="487bc3e3-9ce7-4cdd-b7b4-8899ea88d289" providerId="ADAL" clId="{5D69134C-9137-41AE-ABD2-64DC8F5D6F18}" dt="2020-07-23T11:09:30.581" v="13" actId="2696"/>
        <pc:sldMkLst>
          <pc:docMk/>
          <pc:sldMk cId="0" sldId="265"/>
        </pc:sldMkLst>
        <pc:spChg chg="mod">
          <ac:chgData name="Graf Thomas, INI-NET-DCF" userId="487bc3e3-9ce7-4cdd-b7b4-8899ea88d289" providerId="ADAL" clId="{5D69134C-9137-41AE-ABD2-64DC8F5D6F18}" dt="2020-07-23T11:09:09.837" v="10" actId="1076"/>
          <ac:spMkLst>
            <pc:docMk/>
            <pc:sldMk cId="0" sldId="265"/>
            <ac:spMk id="114" creationId="{00000000-0000-0000-0000-000000000000}"/>
          </ac:spMkLst>
        </pc:spChg>
        <pc:spChg chg="mod">
          <ac:chgData name="Graf Thomas, INI-NET-DCF" userId="487bc3e3-9ce7-4cdd-b7b4-8899ea88d289" providerId="ADAL" clId="{5D69134C-9137-41AE-ABD2-64DC8F5D6F18}" dt="2020-07-23T11:08:45.091" v="6" actId="14100"/>
          <ac:spMkLst>
            <pc:docMk/>
            <pc:sldMk cId="0" sldId="265"/>
            <ac:spMk id="116" creationId="{00000000-0000-0000-0000-000000000000}"/>
          </ac:spMkLst>
        </pc:spChg>
      </pc:sldChg>
      <pc:sldChg chg="add del">
        <pc:chgData name="Graf Thomas, INI-NET-DCF" userId="487bc3e3-9ce7-4cdd-b7b4-8899ea88d289" providerId="ADAL" clId="{5D69134C-9137-41AE-ABD2-64DC8F5D6F18}" dt="2020-07-23T11:18:41.060" v="109" actId="2696"/>
        <pc:sldMkLst>
          <pc:docMk/>
          <pc:sldMk cId="0" sldId="267"/>
        </pc:sldMkLst>
      </pc:sldChg>
      <pc:sldChg chg="ord">
        <pc:chgData name="Graf Thomas, INI-NET-DCF" userId="487bc3e3-9ce7-4cdd-b7b4-8899ea88d289" providerId="ADAL" clId="{5D69134C-9137-41AE-ABD2-64DC8F5D6F18}" dt="2020-07-24T08:20:20.139" v="625"/>
        <pc:sldMkLst>
          <pc:docMk/>
          <pc:sldMk cId="2799266806" sldId="269"/>
        </pc:sldMkLst>
      </pc:sldChg>
      <pc:sldChg chg="addSp modSp">
        <pc:chgData name="Graf Thomas, INI-NET-DCF" userId="487bc3e3-9ce7-4cdd-b7b4-8899ea88d289" providerId="ADAL" clId="{5D69134C-9137-41AE-ABD2-64DC8F5D6F18}" dt="2020-07-23T12:03:35.950" v="290" actId="1076"/>
        <pc:sldMkLst>
          <pc:docMk/>
          <pc:sldMk cId="593293132" sldId="270"/>
        </pc:sldMkLst>
        <pc:spChg chg="add mod">
          <ac:chgData name="Graf Thomas, INI-NET-DCF" userId="487bc3e3-9ce7-4cdd-b7b4-8899ea88d289" providerId="ADAL" clId="{5D69134C-9137-41AE-ABD2-64DC8F5D6F18}" dt="2020-07-23T12:03:16.846" v="284" actId="1076"/>
          <ac:spMkLst>
            <pc:docMk/>
            <pc:sldMk cId="593293132" sldId="270"/>
            <ac:spMk id="2" creationId="{4BA25B6C-B181-45B2-825D-8419CC04E8E4}"/>
          </ac:spMkLst>
        </pc:spChg>
        <pc:spChg chg="add mod">
          <ac:chgData name="Graf Thomas, INI-NET-DCF" userId="487bc3e3-9ce7-4cdd-b7b4-8899ea88d289" providerId="ADAL" clId="{5D69134C-9137-41AE-ABD2-64DC8F5D6F18}" dt="2020-07-23T12:03:35.950" v="290" actId="1076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DCF" userId="487bc3e3-9ce7-4cdd-b7b4-8899ea88d289" providerId="ADAL" clId="{5D69134C-9137-41AE-ABD2-64DC8F5D6F18}" dt="2020-07-23T12:03:22.709" v="286" actId="14100"/>
          <ac:spMkLst>
            <pc:docMk/>
            <pc:sldMk cId="593293132" sldId="270"/>
            <ac:spMk id="1461" creationId="{00000000-0000-0000-0000-000000000000}"/>
          </ac:spMkLst>
        </pc:spChg>
      </pc:sldChg>
      <pc:sldChg chg="ord">
        <pc:chgData name="Graf Thomas, INI-NET-DCF" userId="487bc3e3-9ce7-4cdd-b7b4-8899ea88d289" providerId="ADAL" clId="{5D69134C-9137-41AE-ABD2-64DC8F5D6F18}" dt="2020-07-24T08:19:28.977" v="620"/>
        <pc:sldMkLst>
          <pc:docMk/>
          <pc:sldMk cId="2806922040" sldId="271"/>
        </pc:sldMkLst>
      </pc:sldChg>
      <pc:sldChg chg="modSp ord">
        <pc:chgData name="Graf Thomas, INI-NET-DCF" userId="487bc3e3-9ce7-4cdd-b7b4-8899ea88d289" providerId="ADAL" clId="{5D69134C-9137-41AE-ABD2-64DC8F5D6F18}" dt="2020-07-24T08:20:09.539" v="624"/>
        <pc:sldMkLst>
          <pc:docMk/>
          <pc:sldMk cId="4090365794" sldId="277"/>
        </pc:sldMkLst>
        <pc:spChg chg="mod">
          <ac:chgData name="Graf Thomas, INI-NET-DCF" userId="487bc3e3-9ce7-4cdd-b7b4-8899ea88d289" providerId="ADAL" clId="{5D69134C-9137-41AE-ABD2-64DC8F5D6F18}" dt="2020-07-24T05:02:06.184" v="423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8:24:02.889" v="784" actId="948"/>
        <pc:sldMkLst>
          <pc:docMk/>
          <pc:sldMk cId="3632180108" sldId="278"/>
        </pc:sldMkLst>
        <pc:spChg chg="mod">
          <ac:chgData name="Graf Thomas, INI-NET-DCF" userId="487bc3e3-9ce7-4cdd-b7b4-8899ea88d289" providerId="ADAL" clId="{5D69134C-9137-41AE-ABD2-64DC8F5D6F18}" dt="2020-07-24T08:24:02.889" v="784" actId="948"/>
          <ac:spMkLst>
            <pc:docMk/>
            <pc:sldMk cId="3632180108" sldId="278"/>
            <ac:spMk id="1457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3T12:01:21.096" v="271" actId="255"/>
        <pc:sldMkLst>
          <pc:docMk/>
          <pc:sldMk cId="3284505603" sldId="279"/>
        </pc:sldMkLst>
        <pc:spChg chg="mod">
          <ac:chgData name="Graf Thomas, INI-NET-DCF" userId="487bc3e3-9ce7-4cdd-b7b4-8899ea88d289" providerId="ADAL" clId="{5D69134C-9137-41AE-ABD2-64DC8F5D6F18}" dt="2020-07-23T12:01:21.096" v="271" actId="255"/>
          <ac:spMkLst>
            <pc:docMk/>
            <pc:sldMk cId="3284505603" sldId="279"/>
            <ac:spMk id="1453" creationId="{00000000-0000-0000-0000-000000000000}"/>
          </ac:spMkLst>
        </pc:spChg>
      </pc:sldChg>
      <pc:sldChg chg="modSp">
        <pc:chgData name="Graf Thomas, INI-NET-DCF" userId="487bc3e3-9ce7-4cdd-b7b4-8899ea88d289" providerId="ADAL" clId="{5D69134C-9137-41AE-ABD2-64DC8F5D6F18}" dt="2020-07-24T05:19:36.972" v="600" actId="20577"/>
        <pc:sldMkLst>
          <pc:docMk/>
          <pc:sldMk cId="1305587721" sldId="280"/>
        </pc:sldMkLst>
        <pc:spChg chg="mod">
          <ac:chgData name="Graf Thomas, INI-NET-DCF" userId="487bc3e3-9ce7-4cdd-b7b4-8899ea88d289" providerId="ADAL" clId="{5D69134C-9137-41AE-ABD2-64DC8F5D6F18}" dt="2020-07-24T05:19:36.972" v="600" actId="20577"/>
          <ac:spMkLst>
            <pc:docMk/>
            <pc:sldMk cId="1305587721" sldId="280"/>
            <ac:spMk id="1457" creationId="{00000000-0000-0000-0000-000000000000}"/>
          </ac:spMkLst>
        </pc:spChg>
      </pc:sldChg>
      <pc:sldChg chg="del">
        <pc:chgData name="Graf Thomas, INI-NET-DCF" userId="487bc3e3-9ce7-4cdd-b7b4-8899ea88d289" providerId="ADAL" clId="{5D69134C-9137-41AE-ABD2-64DC8F5D6F18}" dt="2020-07-23T11:08:07.416" v="5" actId="2696"/>
        <pc:sldMkLst>
          <pc:docMk/>
          <pc:sldMk cId="2759728730" sldId="281"/>
        </pc:sldMkLst>
      </pc:sldChg>
      <pc:sldChg chg="add del">
        <pc:chgData name="Graf Thomas, INI-NET-DCF" userId="487bc3e3-9ce7-4cdd-b7b4-8899ea88d289" providerId="ADAL" clId="{5D69134C-9137-41AE-ABD2-64DC8F5D6F18}" dt="2020-07-23T11:07:54.906" v="3" actId="2696"/>
        <pc:sldMkLst>
          <pc:docMk/>
          <pc:sldMk cId="0" sldId="282"/>
        </pc:sldMkLst>
      </pc:sldChg>
      <pc:sldChg chg="addSp modSp add del">
        <pc:chgData name="Graf Thomas, INI-NET-DCF" userId="487bc3e3-9ce7-4cdd-b7b4-8899ea88d289" providerId="ADAL" clId="{5D69134C-9137-41AE-ABD2-64DC8F5D6F18}" dt="2020-07-23T11:15:17.565" v="58" actId="2696"/>
        <pc:sldMkLst>
          <pc:docMk/>
          <pc:sldMk cId="0" sldId="283"/>
        </pc:sldMkLst>
        <pc:spChg chg="mod">
          <ac:chgData name="Graf Thomas, INI-NET-DCF" userId="487bc3e3-9ce7-4cdd-b7b4-8899ea88d289" providerId="ADAL" clId="{5D69134C-9137-41AE-ABD2-64DC8F5D6F18}" dt="2020-07-23T11:08:48.768" v="7" actId="14100"/>
          <ac:spMkLst>
            <pc:docMk/>
            <pc:sldMk cId="0" sldId="283"/>
            <ac:spMk id="119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4:07.241" v="42" actId="14100"/>
          <ac:picMkLst>
            <pc:docMk/>
            <pc:sldMk cId="0" sldId="283"/>
            <ac:picMk id="7" creationId="{DD3D99C6-D492-4B40-B0B8-03AC44439630}"/>
          </ac:picMkLst>
        </pc:picChg>
        <pc:picChg chg="mod">
          <ac:chgData name="Graf Thomas, INI-NET-DCF" userId="487bc3e3-9ce7-4cdd-b7b4-8899ea88d289" providerId="ADAL" clId="{5D69134C-9137-41AE-ABD2-64DC8F5D6F18}" dt="2020-07-23T11:13:50.728" v="37" actId="1076"/>
          <ac:picMkLst>
            <pc:docMk/>
            <pc:sldMk cId="0" sldId="283"/>
            <ac:picMk id="121" creationId="{00000000-0000-0000-0000-000000000000}"/>
          </ac:picMkLst>
        </pc:picChg>
      </pc:sldChg>
      <pc:sldChg chg="addSp modSp add">
        <pc:chgData name="Graf Thomas, INI-NET-DCF" userId="487bc3e3-9ce7-4cdd-b7b4-8899ea88d289" providerId="ADAL" clId="{5D69134C-9137-41AE-ABD2-64DC8F5D6F18}" dt="2020-07-23T11:27:07.178" v="208" actId="1076"/>
        <pc:sldMkLst>
          <pc:docMk/>
          <pc:sldMk cId="2188983164" sldId="284"/>
        </pc:sldMkLst>
        <pc:spChg chg="add mod">
          <ac:chgData name="Graf Thomas, INI-NET-DCF" userId="487bc3e3-9ce7-4cdd-b7b4-8899ea88d289" providerId="ADAL" clId="{5D69134C-9137-41AE-ABD2-64DC8F5D6F18}" dt="2020-07-23T11:27:07.178" v="208" actId="1076"/>
          <ac:spMkLst>
            <pc:docMk/>
            <pc:sldMk cId="2188983164" sldId="284"/>
            <ac:spMk id="2" creationId="{2C5B05DB-6D28-4EEB-99C6-326480955E45}"/>
          </ac:spMkLst>
        </pc:spChg>
        <pc:spChg chg="mod">
          <ac:chgData name="Graf Thomas, INI-NET-DCF" userId="487bc3e3-9ce7-4cdd-b7b4-8899ea88d289" providerId="ADAL" clId="{5D69134C-9137-41AE-ABD2-64DC8F5D6F18}" dt="2020-07-23T11:09:18.305" v="11"/>
          <ac:spMkLst>
            <pc:docMk/>
            <pc:sldMk cId="2188983164" sldId="284"/>
            <ac:spMk id="1456" creationId="{00000000-0000-0000-0000-000000000000}"/>
          </ac:spMkLst>
        </pc:spChg>
        <pc:spChg chg="mod ord">
          <ac:chgData name="Graf Thomas, INI-NET-DCF" userId="487bc3e3-9ce7-4cdd-b7b4-8899ea88d289" providerId="ADAL" clId="{5D69134C-9137-41AE-ABD2-64DC8F5D6F18}" dt="2020-07-23T11:26:52.931" v="205" actId="113"/>
          <ac:spMkLst>
            <pc:docMk/>
            <pc:sldMk cId="2188983164" sldId="284"/>
            <ac:spMk id="1457" creationId="{00000000-0000-0000-0000-000000000000}"/>
          </ac:spMkLst>
        </pc:spChg>
        <pc:picChg chg="add mod">
          <ac:chgData name="Graf Thomas, INI-NET-DCF" userId="487bc3e3-9ce7-4cdd-b7b4-8899ea88d289" providerId="ADAL" clId="{5D69134C-9137-41AE-ABD2-64DC8F5D6F18}" dt="2020-07-23T11:17:24.093" v="80" actId="1076"/>
          <ac:picMkLst>
            <pc:docMk/>
            <pc:sldMk cId="2188983164" sldId="284"/>
            <ac:picMk id="5" creationId="{A103D0F1-9DCA-4B6C-AE5E-836EDCC64E8F}"/>
          </ac:picMkLst>
        </pc:picChg>
      </pc:sldChg>
      <pc:sldChg chg="addSp delSp modSp add ord">
        <pc:chgData name="Graf Thomas, INI-NET-DCF" userId="487bc3e3-9ce7-4cdd-b7b4-8899ea88d289" providerId="ADAL" clId="{5D69134C-9137-41AE-ABD2-64DC8F5D6F18}" dt="2020-07-23T11:21:03.006" v="128" actId="1076"/>
        <pc:sldMkLst>
          <pc:docMk/>
          <pc:sldMk cId="1732853094" sldId="285"/>
        </pc:sldMkLst>
        <pc:spChg chg="add del mod">
          <ac:chgData name="Graf Thomas, INI-NET-DCF" userId="487bc3e3-9ce7-4cdd-b7b4-8899ea88d289" providerId="ADAL" clId="{5D69134C-9137-41AE-ABD2-64DC8F5D6F18}" dt="2020-07-23T11:18:15.188" v="87" actId="478"/>
          <ac:spMkLst>
            <pc:docMk/>
            <pc:sldMk cId="1732853094" sldId="285"/>
            <ac:spMk id="4" creationId="{867ADA68-FD2D-49B2-A6B0-F906B107FC11}"/>
          </ac:spMkLst>
        </pc:spChg>
        <pc:spChg chg="add del mod">
          <ac:chgData name="Graf Thomas, INI-NET-DCF" userId="487bc3e3-9ce7-4cdd-b7b4-8899ea88d289" providerId="ADAL" clId="{5D69134C-9137-41AE-ABD2-64DC8F5D6F18}" dt="2020-07-23T11:18:02.131" v="86" actId="478"/>
          <ac:spMkLst>
            <pc:docMk/>
            <pc:sldMk cId="1732853094" sldId="285"/>
            <ac:spMk id="5" creationId="{9C28EAC5-8222-4BBC-8BEB-453D7285DAA6}"/>
          </ac:spMkLst>
        </pc:spChg>
        <pc:spChg chg="add del mod">
          <ac:chgData name="Graf Thomas, INI-NET-DCF" userId="487bc3e3-9ce7-4cdd-b7b4-8899ea88d289" providerId="ADAL" clId="{5D69134C-9137-41AE-ABD2-64DC8F5D6F18}" dt="2020-07-23T11:18:53.755" v="111" actId="478"/>
          <ac:spMkLst>
            <pc:docMk/>
            <pc:sldMk cId="1732853094" sldId="285"/>
            <ac:spMk id="8" creationId="{2AE05A23-16EB-4199-BEE0-AA62FFA08BFA}"/>
          </ac:spMkLst>
        </pc:spChg>
        <pc:spChg chg="del mod">
          <ac:chgData name="Graf Thomas, INI-NET-DCF" userId="487bc3e3-9ce7-4cdd-b7b4-8899ea88d289" providerId="ADAL" clId="{5D69134C-9137-41AE-ABD2-64DC8F5D6F18}" dt="2020-07-23T11:12:28.453" v="24" actId="478"/>
          <ac:spMkLst>
            <pc:docMk/>
            <pc:sldMk cId="1732853094" sldId="285"/>
            <ac:spMk id="9" creationId="{066D9E38-F12E-41B2-A0F8-1019544FD86C}"/>
          </ac:spMkLst>
        </pc:spChg>
        <pc:spChg chg="add mod">
          <ac:chgData name="Graf Thomas, INI-NET-DCF" userId="487bc3e3-9ce7-4cdd-b7b4-8899ea88d289" providerId="ADAL" clId="{5D69134C-9137-41AE-ABD2-64DC8F5D6F18}" dt="2020-07-23T11:20:54.203" v="127" actId="122"/>
          <ac:spMkLst>
            <pc:docMk/>
            <pc:sldMk cId="1732853094" sldId="285"/>
            <ac:spMk id="13" creationId="{6BEFB5A4-BDA8-418E-989D-61D4419B0CD2}"/>
          </ac:spMkLst>
        </pc:spChg>
        <pc:spChg chg="mod">
          <ac:chgData name="Graf Thomas, INI-NET-DCF" userId="487bc3e3-9ce7-4cdd-b7b4-8899ea88d289" providerId="ADAL" clId="{5D69134C-9137-41AE-ABD2-64DC8F5D6F18}" dt="2020-07-23T11:20:28.679" v="123" actId="108"/>
          <ac:spMkLst>
            <pc:docMk/>
            <pc:sldMk cId="1732853094" sldId="285"/>
            <ac:spMk id="1452" creationId="{00000000-0000-0000-0000-000000000000}"/>
          </ac:spMkLst>
        </pc:spChg>
        <pc:picChg chg="del">
          <ac:chgData name="Graf Thomas, INI-NET-DCF" userId="487bc3e3-9ce7-4cdd-b7b4-8899ea88d289" providerId="ADAL" clId="{5D69134C-9137-41AE-ABD2-64DC8F5D6F18}" dt="2020-07-23T11:11:42.736" v="19" actId="478"/>
          <ac:picMkLst>
            <pc:docMk/>
            <pc:sldMk cId="1732853094" sldId="285"/>
            <ac:picMk id="3" creationId="{8825D36F-4865-4585-8105-DC8AB6F89579}"/>
          </ac:picMkLst>
        </pc:picChg>
        <pc:picChg chg="add mod">
          <ac:chgData name="Graf Thomas, INI-NET-DCF" userId="487bc3e3-9ce7-4cdd-b7b4-8899ea88d289" providerId="ADAL" clId="{5D69134C-9137-41AE-ABD2-64DC8F5D6F18}" dt="2020-07-23T11:21:03.006" v="128" actId="1076"/>
          <ac:picMkLst>
            <pc:docMk/>
            <pc:sldMk cId="1732853094" sldId="285"/>
            <ac:picMk id="6" creationId="{DD5A54AA-B6BD-4062-B1F1-05BD4207EED7}"/>
          </ac:picMkLst>
        </pc:picChg>
        <pc:picChg chg="add del mod">
          <ac:chgData name="Graf Thomas, INI-NET-DCF" userId="487bc3e3-9ce7-4cdd-b7b4-8899ea88d289" providerId="ADAL" clId="{5D69134C-9137-41AE-ABD2-64DC8F5D6F18}" dt="2020-07-23T11:17:52.009" v="84" actId="478"/>
          <ac:picMkLst>
            <pc:docMk/>
            <pc:sldMk cId="1732853094" sldId="285"/>
            <ac:picMk id="10" creationId="{D8FFBFCE-9BA3-4108-8498-706D7F9BFF3B}"/>
          </ac:picMkLst>
        </pc:picChg>
      </pc:sldChg>
      <pc:sldChg chg="modSp add">
        <pc:chgData name="Graf Thomas, INI-NET-DCF" userId="487bc3e3-9ce7-4cdd-b7b4-8899ea88d289" providerId="ADAL" clId="{5D69134C-9137-41AE-ABD2-64DC8F5D6F18}" dt="2020-07-24T08:18:09.441" v="618" actId="255"/>
        <pc:sldMkLst>
          <pc:docMk/>
          <pc:sldMk cId="3635186175" sldId="286"/>
        </pc:sldMkLst>
        <pc:spChg chg="mod">
          <ac:chgData name="Graf Thomas, INI-NET-DCF" userId="487bc3e3-9ce7-4cdd-b7b4-8899ea88d289" providerId="ADAL" clId="{5D69134C-9137-41AE-ABD2-64DC8F5D6F18}" dt="2020-07-24T08:18:09.441" v="618" actId="255"/>
          <ac:spMkLst>
            <pc:docMk/>
            <pc:sldMk cId="3635186175" sldId="286"/>
            <ac:spMk id="7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6:47.559" v="610"/>
        <pc:sldMkLst>
          <pc:docMk/>
          <pc:sldMk cId="3436247305" sldId="287"/>
        </pc:sldMkLst>
      </pc:sldChg>
      <pc:sldChg chg="modSp add">
        <pc:chgData name="Graf Thomas, INI-NET-DCF" userId="487bc3e3-9ce7-4cdd-b7b4-8899ea88d289" providerId="ADAL" clId="{5D69134C-9137-41AE-ABD2-64DC8F5D6F18}" dt="2020-07-24T08:17:57.668" v="617" actId="20577"/>
        <pc:sldMkLst>
          <pc:docMk/>
          <pc:sldMk cId="789011708" sldId="288"/>
        </pc:sldMkLst>
        <pc:spChg chg="mod">
          <ac:chgData name="Graf Thomas, INI-NET-DCF" userId="487bc3e3-9ce7-4cdd-b7b4-8899ea88d289" providerId="ADAL" clId="{5D69134C-9137-41AE-ABD2-64DC8F5D6F18}" dt="2020-07-24T08:17:57.668" v="617" actId="20577"/>
          <ac:spMkLst>
            <pc:docMk/>
            <pc:sldMk cId="789011708" sldId="288"/>
            <ac:spMk id="5" creationId="{00000000-0000-0000-0000-000000000000}"/>
          </ac:spMkLst>
        </pc:spChg>
      </pc:sldChg>
      <pc:sldChg chg="modSp add">
        <pc:chgData name="Graf Thomas, INI-NET-DCF" userId="487bc3e3-9ce7-4cdd-b7b4-8899ea88d289" providerId="ADAL" clId="{5D69134C-9137-41AE-ABD2-64DC8F5D6F18}" dt="2020-07-24T08:18:30.198" v="619" actId="255"/>
        <pc:sldMkLst>
          <pc:docMk/>
          <pc:sldMk cId="3802249070" sldId="289"/>
        </pc:sldMkLst>
        <pc:spChg chg="mod">
          <ac:chgData name="Graf Thomas, INI-NET-DCF" userId="487bc3e3-9ce7-4cdd-b7b4-8899ea88d289" providerId="ADAL" clId="{5D69134C-9137-41AE-ABD2-64DC8F5D6F18}" dt="2020-07-24T08:18:30.198" v="619" actId="255"/>
          <ac:spMkLst>
            <pc:docMk/>
            <pc:sldMk cId="3802249070" sldId="289"/>
            <ac:spMk id="9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6:53.891" v="612"/>
        <pc:sldMkLst>
          <pc:docMk/>
          <pc:sldMk cId="3625205932" sldId="290"/>
        </pc:sldMkLst>
      </pc:sldChg>
      <pc:sldChg chg="modSp add">
        <pc:chgData name="Graf Thomas, INI-NET-DCF" userId="487bc3e3-9ce7-4cdd-b7b4-8899ea88d289" providerId="ADAL" clId="{5D69134C-9137-41AE-ABD2-64DC8F5D6F18}" dt="2020-07-24T08:23:19.602" v="741" actId="27636"/>
        <pc:sldMkLst>
          <pc:docMk/>
          <pc:sldMk cId="2909977358" sldId="291"/>
        </pc:sldMkLst>
        <pc:spChg chg="mod">
          <ac:chgData name="Graf Thomas, INI-NET-DCF" userId="487bc3e3-9ce7-4cdd-b7b4-8899ea88d289" providerId="ADAL" clId="{5D69134C-9137-41AE-ABD2-64DC8F5D6F18}" dt="2020-07-24T08:23:19.602" v="741" actId="27636"/>
          <ac:spMkLst>
            <pc:docMk/>
            <pc:sldMk cId="2909977358" sldId="291"/>
            <ac:spMk id="2" creationId="{00000000-0000-0000-0000-000000000000}"/>
          </ac:spMkLst>
        </pc:spChg>
      </pc:sldChg>
      <pc:sldChg chg="add">
        <pc:chgData name="Graf Thomas, INI-NET-DCF" userId="487bc3e3-9ce7-4cdd-b7b4-8899ea88d289" providerId="ADAL" clId="{5D69134C-9137-41AE-ABD2-64DC8F5D6F18}" dt="2020-07-24T08:17:22.682" v="615"/>
        <pc:sldMkLst>
          <pc:docMk/>
          <pc:sldMk cId="2715103143" sldId="292"/>
        </pc:sldMkLst>
      </pc:sldChg>
      <pc:sldMasterChg chg="delSldLayout">
        <pc:chgData name="Graf Thomas, INI-NET-DCF" userId="487bc3e3-9ce7-4cdd-b7b4-8899ea88d289" providerId="ADAL" clId="{5D69134C-9137-41AE-ABD2-64DC8F5D6F18}" dt="2020-07-23T11:18:41.061" v="110" actId="2696"/>
        <pc:sldMasterMkLst>
          <pc:docMk/>
          <pc:sldMasterMk cId="0" sldId="2147483648"/>
        </pc:sldMasterMkLst>
        <pc:sldLayoutChg chg="del">
          <pc:chgData name="Graf Thomas, INI-NET-DCF" userId="487bc3e3-9ce7-4cdd-b7b4-8899ea88d289" providerId="ADAL" clId="{5D69134C-9137-41AE-ABD2-64DC8F5D6F18}" dt="2020-07-23T11:18:41.061" v="110" actId="2696"/>
          <pc:sldLayoutMkLst>
            <pc:docMk/>
            <pc:sldMasterMk cId="0" sldId="2147483648"/>
            <pc:sldLayoutMk cId="3350666163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18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721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wireshark.org/review/#/c/37911/" TargetMode="External"/><Relationship Id="rId2" Type="http://schemas.openxmlformats.org/officeDocument/2006/relationships/hyperlink" Target="https://tools.ietf.org/html/draft-xu-grow-bmp-route-policy-attr-trace-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cppy-grow-bmp-path-marking-tlv-04" TargetMode="External"/><Relationship Id="rId5" Type="http://schemas.openxmlformats.org/officeDocument/2006/relationships/hyperlink" Target="https://tools.ietf.org/html/draft-lucente-grow-bmp-tlv-ebit-00" TargetMode="External"/><Relationship Id="rId4" Type="http://schemas.openxmlformats.org/officeDocument/2006/relationships/hyperlink" Target="https://tools.ietf.org/html/draft-lucente-bmp-tlv-0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bmp-tlv" TargetMode="External"/><Relationship Id="rId7" Type="http://schemas.openxmlformats.org/officeDocument/2006/relationships/hyperlink" Target="https://tools.ietf.org/html/draft-xu-grow-bmp-route-policy-attr-trace" TargetMode="External"/><Relationship Id="rId2" Type="http://schemas.openxmlformats.org/officeDocument/2006/relationships/hyperlink" Target="https://tools.ietf.org/html/draft-ietf-grow-bmp-local-ri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cppy-grow-bmp-path-marking-tlv" TargetMode="External"/><Relationship Id="rId5" Type="http://schemas.openxmlformats.org/officeDocument/2006/relationships/hyperlink" Target="https://tools.ietf.org/html/draft-lucente-grow-bmp-tlv-ebit" TargetMode="External"/><Relationship Id="rId4" Type="http://schemas.openxmlformats.org/officeDocument/2006/relationships/hyperlink" Target="https://tools.ietf.org/html/draft-ietf-grow-bmp-tlv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imply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mply.io/post/add-bgp-analytics-to-your-imply-netflow-analysis" TargetMode="External"/><Relationship Id="rId3" Type="http://schemas.openxmlformats.org/officeDocument/2006/relationships/hyperlink" Target="https://github.com/apache/kafka" TargetMode="External"/><Relationship Id="rId7" Type="http://schemas.openxmlformats.org/officeDocument/2006/relationships/hyperlink" Target="https://www.spirent.com/products/testcenter" TargetMode="External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reshark.org/docs/dfref/b/bmp.html" TargetMode="External"/><Relationship Id="rId5" Type="http://schemas.openxmlformats.org/officeDocument/2006/relationships/hyperlink" Target="https://github.com/implydata/pivot" TargetMode="External"/><Relationship Id="rId4" Type="http://schemas.openxmlformats.org/officeDocument/2006/relationships/hyperlink" Target="https://github.com/apache/drui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cppy-grow-bmp-path-marking-tlv-04" TargetMode="External"/><Relationship Id="rId2" Type="http://schemas.openxmlformats.org/officeDocument/2006/relationships/hyperlink" Target="https://tools.ietf.org/html/draft-xu-grow-bmp-route-policy-attr-trace-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macct/pmacc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ucente-grow-bmp-tlv-ebit-00" TargetMode="External"/><Relationship Id="rId2" Type="http://schemas.openxmlformats.org/officeDocument/2006/relationships/hyperlink" Target="https://tools.ietf.org/html/draft-lucente-bmp-tlv-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draft-xu-grow-bmp-route-policy-attr-trace-04" TargetMode="External"/><Relationship Id="rId4" Type="http://schemas.openxmlformats.org/officeDocument/2006/relationships/hyperlink" Target="https://tools.ietf.org/html/draft-cppy-grow-bmp-path-marking-tlv-0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1678779"/>
          </a:xfrm>
        </p:spPr>
        <p:txBody>
          <a:bodyPr>
            <a:normAutofit/>
          </a:bodyPr>
          <a:lstStyle/>
          <a:p>
            <a:r>
              <a:rPr lang="en-US" dirty="0"/>
              <a:t>BMP</a:t>
            </a:r>
            <a:br>
              <a:rPr lang="en-US" dirty="0"/>
            </a:br>
            <a:r>
              <a:rPr lang="en-US" sz="2800" dirty="0"/>
              <a:t>BGP Monitoring Protocol GROW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108</a:t>
            </a:r>
          </a:p>
          <a:p>
            <a:r>
              <a:rPr lang="en-US" dirty="0"/>
              <a:t>July 20-24th, 2020 </a:t>
            </a:r>
          </a:p>
          <a:p>
            <a:r>
              <a:rPr lang="en-US" dirty="0"/>
              <a:t>Virtual Hackathon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5710F-8F41-4C71-B035-508D96D0E1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402" y="1313162"/>
            <a:ext cx="4050943" cy="27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CPU usage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47" y="1156994"/>
            <a:ext cx="2432198" cy="170190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 rotWithShape="1">
          <a:blip r:embed="rId3"/>
          <a:srcRect t="6885"/>
          <a:stretch/>
        </p:blipFill>
        <p:spPr>
          <a:xfrm>
            <a:off x="3142751" y="1156994"/>
            <a:ext cx="2552655" cy="1739228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 rotWithShape="1">
          <a:blip r:embed="rId4"/>
          <a:srcRect t="6793"/>
          <a:stretch/>
        </p:blipFill>
        <p:spPr>
          <a:xfrm>
            <a:off x="6135811" y="1184530"/>
            <a:ext cx="2502302" cy="171169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 rotWithShape="1">
          <a:blip r:embed="rId5"/>
          <a:srcRect t="6298"/>
          <a:stretch/>
        </p:blipFill>
        <p:spPr>
          <a:xfrm>
            <a:off x="269947" y="3219059"/>
            <a:ext cx="2432198" cy="15974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 rotWithShape="1">
          <a:blip r:embed="rId6"/>
          <a:srcRect t="6495"/>
          <a:stretch/>
        </p:blipFill>
        <p:spPr>
          <a:xfrm>
            <a:off x="3142751" y="3231406"/>
            <a:ext cx="2552655" cy="1554482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7"/>
          <a:srcRect t="6669"/>
          <a:stretch/>
        </p:blipFill>
        <p:spPr>
          <a:xfrm>
            <a:off x="6135811" y="3219059"/>
            <a:ext cx="2502302" cy="15668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9947" y="87675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04522" y="295427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01697" y="2954409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892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04522" y="876754"/>
            <a:ext cx="261713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89054" y="877375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2473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Memory Usage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3" y="1135979"/>
            <a:ext cx="5118893" cy="358531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5789" y="1575007"/>
            <a:ext cx="1925323" cy="3056709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35856" y="1575007"/>
            <a:ext cx="1548881" cy="3056709"/>
          </a:xfrm>
          <a:prstGeom prst="roundRect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1899" y="1966971"/>
            <a:ext cx="376210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Dataset: </a:t>
            </a:r>
          </a:p>
          <a:p>
            <a:r>
              <a:rPr lang="en-US" sz="1400" dirty="0"/>
              <a:t>•	Dataset 1: 100K routes from Spirent</a:t>
            </a:r>
          </a:p>
          <a:p>
            <a:r>
              <a:rPr lang="en-US" sz="1400" dirty="0"/>
              <a:t>•	Dataset 2: 500K routes from Spirent</a:t>
            </a:r>
          </a:p>
          <a:p>
            <a:r>
              <a:rPr lang="en-US" sz="1400" dirty="0"/>
              <a:t>•	Dataset 3: 1000K routes from Spirent</a:t>
            </a:r>
          </a:p>
          <a:p>
            <a:endParaRPr lang="en-US" sz="1400" dirty="0"/>
          </a:p>
          <a:p>
            <a:r>
              <a:rPr lang="en-US" sz="1400" dirty="0"/>
              <a:t>BMP disabled: 15:</a:t>
            </a:r>
            <a:r>
              <a:rPr lang="en-US" altLang="zh-CN" sz="1400" dirty="0"/>
              <a:t>5</a:t>
            </a:r>
            <a:r>
              <a:rPr lang="en-US" sz="1400" dirty="0"/>
              <a:t>0 ~ 16: 15</a:t>
            </a:r>
          </a:p>
          <a:p>
            <a:r>
              <a:rPr lang="en-US" sz="1400" dirty="0"/>
              <a:t>BMP enabled: 16:30 ~ 16:50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470765" y="4722076"/>
            <a:ext cx="458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Memory</a:t>
            </a:r>
            <a:r>
              <a:rPr lang="en-US" dirty="0"/>
              <a:t> usage monitoring of Router Reflector </a:t>
            </a:r>
          </a:p>
        </p:txBody>
      </p:sp>
    </p:spTree>
    <p:extLst>
      <p:ext uri="{BB962C8B-B14F-4D97-AF65-F5344CB8AC3E}">
        <p14:creationId xmlns:p14="http://schemas.microsoft.com/office/powerpoint/2010/main" val="36351861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Memory Usage 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3598" y="1287990"/>
            <a:ext cx="2392361" cy="158811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97187" y="1287989"/>
            <a:ext cx="2463089" cy="158811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453052" y="1287989"/>
            <a:ext cx="2295330" cy="156952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343598" y="3274830"/>
            <a:ext cx="2392361" cy="160694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3397187" y="3274830"/>
            <a:ext cx="2400611" cy="1606947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6453052" y="3274830"/>
            <a:ext cx="2295330" cy="16069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8892" y="973671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3899" y="2927672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83491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8892" y="2975847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After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57544" y="962610"/>
            <a:ext cx="261713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1000K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43218" y="974291"/>
            <a:ext cx="25143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Before BMP enabled: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500K routes adv.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2059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BMP Stress test – Convergence time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3005" y="2309089"/>
          <a:ext cx="5302250" cy="19803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5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Device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updates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Convergence time by clock (BMP disabled)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Convergence time by clock (BMP enabled)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Dataset 1: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RR:</a:t>
                      </a:r>
                      <a:endParaRPr lang="en-US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10.215.184.52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60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60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Dataset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RR:</a:t>
                      </a:r>
                      <a:endParaRPr lang="en-US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10.215.184.52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110 sec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120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Dataset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RR:</a:t>
                      </a:r>
                      <a:endParaRPr lang="en-US" sz="1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10.215.184.52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220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240</a:t>
                      </a:r>
                      <a:r>
                        <a:rPr lang="en-US" sz="1000" baseline="0" dirty="0">
                          <a:effectLst/>
                        </a:rPr>
                        <a:t> sec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66326" y="1429767"/>
            <a:ext cx="6156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very rough estimation of individual device RIB convergence time based on CPU stabilization </a:t>
            </a:r>
          </a:p>
        </p:txBody>
      </p:sp>
    </p:spTree>
    <p:extLst>
      <p:ext uri="{BB962C8B-B14F-4D97-AF65-F5344CB8AC3E}">
        <p14:creationId xmlns:p14="http://schemas.microsoft.com/office/powerpoint/2010/main" val="7890117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BMP route-policy trace data visualization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30" y="1032155"/>
            <a:ext cx="3590419" cy="3996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73" y="1032155"/>
            <a:ext cx="2277719" cy="4762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16492"/>
          <a:stretch/>
        </p:blipFill>
        <p:spPr>
          <a:xfrm>
            <a:off x="5286838" y="1638267"/>
            <a:ext cx="2509822" cy="9838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-1" r="23567"/>
          <a:stretch/>
        </p:blipFill>
        <p:spPr>
          <a:xfrm>
            <a:off x="5279373" y="2712344"/>
            <a:ext cx="2513555" cy="14735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438" y="4306617"/>
            <a:ext cx="2129465" cy="3144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438" y="4741814"/>
            <a:ext cx="1882375" cy="301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5" idx="1"/>
          </p:cNvCxnSpPr>
          <p:nvPr/>
        </p:nvCxnSpPr>
        <p:spPr>
          <a:xfrm flipV="1">
            <a:off x="2034073" y="1270260"/>
            <a:ext cx="3245300" cy="29156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>
            <a:endCxn id="6" idx="1"/>
          </p:cNvCxnSpPr>
          <p:nvPr/>
        </p:nvCxnSpPr>
        <p:spPr>
          <a:xfrm flipV="1">
            <a:off x="1881673" y="2130200"/>
            <a:ext cx="3405165" cy="24496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 flipV="1">
            <a:off x="2229393" y="3449121"/>
            <a:ext cx="3049980" cy="124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endCxn id="9" idx="1"/>
          </p:cNvCxnSpPr>
          <p:nvPr/>
        </p:nvCxnSpPr>
        <p:spPr>
          <a:xfrm flipV="1">
            <a:off x="1802674" y="4892314"/>
            <a:ext cx="3539764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endCxn id="8" idx="1"/>
          </p:cNvCxnSpPr>
          <p:nvPr/>
        </p:nvCxnSpPr>
        <p:spPr>
          <a:xfrm flipV="1">
            <a:off x="2270447" y="4463856"/>
            <a:ext cx="3071991" cy="33164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99773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BMP path marking data visualization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20" y="1612330"/>
            <a:ext cx="3996036" cy="2202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51" y="2393247"/>
            <a:ext cx="2886153" cy="10294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402" y="3592075"/>
            <a:ext cx="2978052" cy="11726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015" y="972104"/>
            <a:ext cx="3042346" cy="1127848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1572010" y="1536028"/>
            <a:ext cx="3684005" cy="20539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>
            <a:endCxn id="7" idx="1"/>
          </p:cNvCxnSpPr>
          <p:nvPr/>
        </p:nvCxnSpPr>
        <p:spPr>
          <a:xfrm>
            <a:off x="1220444" y="3784496"/>
            <a:ext cx="3973958" cy="39392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>
            <a:endCxn id="6" idx="1"/>
          </p:cNvCxnSpPr>
          <p:nvPr/>
        </p:nvCxnSpPr>
        <p:spPr>
          <a:xfrm flipV="1">
            <a:off x="2474478" y="2907955"/>
            <a:ext cx="2765873" cy="7944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151031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Wireshark – BMP Dissector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Supporting </a:t>
            </a:r>
            <a:r>
              <a:rPr lang="en-US" sz="1700" dirty="0">
                <a:hlinkClick r:id="rId2"/>
              </a:rPr>
              <a:t>draft-xu-grow-bmp-route-policy-attr-trace-04</a:t>
            </a:r>
            <a:r>
              <a:rPr lang="en-US" sz="1700" dirty="0"/>
              <a:t> in latest </a:t>
            </a:r>
            <a:r>
              <a:rPr lang="en-US" sz="1700" dirty="0">
                <a:hlinkClick r:id="rId3"/>
              </a:rPr>
              <a:t>code commit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r>
              <a:rPr lang="en-US" sz="1800" dirty="0"/>
              <a:t>Support </a:t>
            </a:r>
            <a:r>
              <a:rPr lang="en-US" sz="1800" dirty="0">
                <a:hlinkClick r:id="rId4"/>
              </a:rPr>
              <a:t>draft-grow-bmp-tlv-00</a:t>
            </a:r>
            <a:r>
              <a:rPr lang="en-US" sz="1800" dirty="0"/>
              <a:t> and </a:t>
            </a:r>
            <a:r>
              <a:rPr lang="en-US" sz="1800" dirty="0">
                <a:hlinkClick r:id="rId5"/>
              </a:rPr>
              <a:t>draft-grow-bmp-tlv-ebit-00</a:t>
            </a:r>
            <a:endParaRPr lang="en-US" sz="1800" dirty="0"/>
          </a:p>
          <a:p>
            <a:r>
              <a:rPr lang="en-US" sz="1800" dirty="0"/>
              <a:t>Support </a:t>
            </a:r>
            <a:r>
              <a:rPr lang="en-US" sz="1800" dirty="0">
                <a:hlinkClick r:id="rId6"/>
              </a:rPr>
              <a:t>draft-cppy-grow-bmp-path-marking-tlv-04</a:t>
            </a:r>
            <a:endParaRPr lang="en-US" sz="17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5877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pc="-1" dirty="0"/>
              <a:t>ETHZ – Livio Sgier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3D0F1-9DCA-4B6C-AE5E-836EDCC64E8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76226" y="2075588"/>
            <a:ext cx="5205454" cy="2106449"/>
          </a:xfrm>
          <a:prstGeom prst="rect">
            <a:avLst/>
          </a:prstGeom>
          <a:ln>
            <a:noFill/>
          </a:ln>
        </p:spPr>
      </p:pic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64057"/>
            <a:ext cx="3843130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spc="-1" dirty="0"/>
              <a:t>Achievements</a:t>
            </a:r>
          </a:p>
          <a:p>
            <a:pPr marL="343080" indent="-342720">
              <a:buClr>
                <a:srgbClr val="000000"/>
              </a:buClr>
            </a:pPr>
            <a:r>
              <a:rPr lang="en-US" sz="1700" spc="-1" dirty="0"/>
              <a:t>Setting up of end-to-end export/collection/visualization pipeline based on time-series database Druid</a:t>
            </a:r>
          </a:p>
          <a:p>
            <a:pPr marL="343080" indent="-342720">
              <a:spcBef>
                <a:spcPts val="0"/>
              </a:spcBef>
              <a:buClr>
                <a:srgbClr val="000000"/>
              </a:buClr>
            </a:pPr>
            <a:r>
              <a:rPr lang="en-US" sz="1700" spc="-1" dirty="0"/>
              <a:t>D3.js visualization front-end for quick prototyping</a:t>
            </a:r>
          </a:p>
          <a:p>
            <a:pPr marL="0" indent="0">
              <a:buNone/>
            </a:pPr>
            <a:r>
              <a:rPr lang="en-US" sz="2400" spc="-1" dirty="0"/>
              <a:t>Next Steps</a:t>
            </a:r>
          </a:p>
          <a:p>
            <a:pPr marL="343080" indent="-342720">
              <a:buClr>
                <a:srgbClr val="000000"/>
              </a:buClr>
            </a:pPr>
            <a:r>
              <a:rPr lang="en-US" sz="1700" spc="-1" dirty="0"/>
              <a:t>Testing new visualization use-cases (L3 topology, VPN abstraction, control/data plane correlation, incorporating data from new drafts supplied by </a:t>
            </a:r>
            <a:r>
              <a:rPr lang="en-US" sz="1700" spc="-1" dirty="0" err="1"/>
              <a:t>pmacct</a:t>
            </a:r>
            <a:r>
              <a:rPr lang="en-US" sz="1700" spc="-1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B05DB-6D28-4EEB-99C6-326480955E45}"/>
              </a:ext>
            </a:extLst>
          </p:cNvPr>
          <p:cNvSpPr/>
          <p:nvPr/>
        </p:nvSpPr>
        <p:spPr>
          <a:xfrm>
            <a:off x="6623562" y="1384742"/>
            <a:ext cx="2152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</a:pPr>
            <a:r>
              <a:rPr lang="en-US" sz="2400" spc="-1" dirty="0"/>
              <a:t>D3.js Front-end</a:t>
            </a:r>
          </a:p>
        </p:txBody>
      </p:sp>
    </p:spTree>
    <p:extLst>
      <p:ext uri="{BB962C8B-B14F-4D97-AF65-F5344CB8AC3E}">
        <p14:creationId xmlns:p14="http://schemas.microsoft.com/office/powerpoint/2010/main" val="21889831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pc="-1" dirty="0"/>
              <a:t>ETHZ – Livio Sgier</a:t>
            </a:r>
            <a:endParaRPr spc="-1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A54AA-B6BD-4062-B1F1-05BD4207EED7}"/>
              </a:ext>
            </a:extLst>
          </p:cNvPr>
          <p:cNvPicPr/>
          <p:nvPr/>
        </p:nvPicPr>
        <p:blipFill>
          <a:blip r:embed="rId3"/>
          <a:srcRect l="5505"/>
          <a:stretch/>
        </p:blipFill>
        <p:spPr>
          <a:xfrm>
            <a:off x="137160" y="1534583"/>
            <a:ext cx="8869680" cy="2651040"/>
          </a:xfrm>
          <a:prstGeom prst="rect">
            <a:avLst/>
          </a:prstGeom>
          <a:ln>
            <a:noFill/>
          </a:ln>
        </p:spPr>
      </p:pic>
      <p:sp>
        <p:nvSpPr>
          <p:cNvPr id="13" name="TextShape 4">
            <a:extLst>
              <a:ext uri="{FF2B5EF4-FFF2-40B4-BE49-F238E27FC236}">
                <a16:creationId xmlns:a16="http://schemas.microsoft.com/office/drawing/2014/main" id="{6BEFB5A4-BDA8-418E-989D-61D4419B0CD2}"/>
              </a:ext>
            </a:extLst>
          </p:cNvPr>
          <p:cNvSpPr txBox="1"/>
          <p:nvPr/>
        </p:nvSpPr>
        <p:spPr>
          <a:xfrm>
            <a:off x="1634566" y="4495245"/>
            <a:ext cx="6303485" cy="27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1400" strike="noStrike" spc="-1" dirty="0">
                <a:latin typeface="Calibri (Headings)"/>
              </a:rPr>
              <a:t>End-to-End export/collection/visualization pipeline</a:t>
            </a:r>
          </a:p>
        </p:txBody>
      </p:sp>
    </p:spTree>
    <p:extLst>
      <p:ext uri="{BB962C8B-B14F-4D97-AF65-F5344CB8AC3E}">
        <p14:creationId xmlns:p14="http://schemas.microsoft.com/office/powerpoint/2010/main" val="17328530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243000" cy="305241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Being virtual makes the BMP project more accessible to people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Newcomers bring a fresh mindset and wonderful ideas into the team</a:t>
            </a:r>
          </a:p>
          <a:p>
            <a:pPr marL="1121229" lvl="2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BFD correlation to BMP </a:t>
            </a:r>
            <a:r>
              <a:rPr lang="en-US" dirty="0" err="1"/>
              <a:t>peer_up</a:t>
            </a:r>
            <a:r>
              <a:rPr lang="en-US" dirty="0"/>
              <a:t>/down message type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YANG push CPU and memory with a 10 second, BMP with a second granularity improved insights into the performance impact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Bad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The missing beers and cocktails after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176325"/>
            <a:ext cx="8319995" cy="32256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800" dirty="0"/>
              <a:t>Functionality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Tx/>
              <a:defRPr sz="2400"/>
            </a:pPr>
            <a:r>
              <a:rPr lang="en-US" sz="1700" dirty="0"/>
              <a:t>Test BMP BGP Local RIB to IPFIX metric correlation and interoperability between router and data-collection for peer and route monitoring for message type extensions defined in</a:t>
            </a:r>
            <a:endParaRPr lang="de-CH" sz="1700" dirty="0"/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Tx/>
              <a:buChar char="•"/>
              <a:defRPr sz="2400"/>
            </a:pPr>
            <a:r>
              <a:rPr lang="de-CH" sz="1500" dirty="0">
                <a:hlinkClick r:id="rId2"/>
              </a:rPr>
              <a:t>draft-</a:t>
            </a:r>
            <a:r>
              <a:rPr lang="de-CH" sz="1500" dirty="0" err="1">
                <a:hlinkClick r:id="rId2"/>
              </a:rPr>
              <a:t>ietf</a:t>
            </a:r>
            <a:r>
              <a:rPr lang="de-CH" sz="1500" dirty="0">
                <a:hlinkClick r:id="rId2"/>
              </a:rPr>
              <a:t>-grow-</a:t>
            </a:r>
            <a:r>
              <a:rPr lang="de-CH" sz="1500" dirty="0" err="1">
                <a:hlinkClick r:id="rId2"/>
              </a:rPr>
              <a:t>bmp</a:t>
            </a:r>
            <a:r>
              <a:rPr lang="de-CH" sz="1500" dirty="0">
                <a:hlinkClick r:id="rId2"/>
              </a:rPr>
              <a:t>-</a:t>
            </a:r>
            <a:r>
              <a:rPr lang="de-CH" sz="1500" dirty="0" err="1">
                <a:hlinkClick r:id="rId2"/>
              </a:rPr>
              <a:t>local-rib</a:t>
            </a:r>
            <a:r>
              <a:rPr lang="de-CH" sz="1500" dirty="0"/>
              <a:t> (BGP </a:t>
            </a:r>
            <a:r>
              <a:rPr lang="de-CH" sz="1500" dirty="0" err="1"/>
              <a:t>Local</a:t>
            </a:r>
            <a:r>
              <a:rPr lang="de-CH" sz="1500" dirty="0"/>
              <a:t> RIB)</a:t>
            </a:r>
            <a:endParaRPr lang="en-US" sz="1500" dirty="0">
              <a:hlinkClick r:id="rId3"/>
            </a:endParaRP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500" dirty="0">
                <a:hlinkClick r:id="rId4"/>
              </a:rPr>
              <a:t>draft-grow-bmp-</a:t>
            </a:r>
            <a:r>
              <a:rPr lang="en-US" sz="1500" dirty="0" err="1">
                <a:hlinkClick r:id="rId4"/>
              </a:rPr>
              <a:t>tlv</a:t>
            </a:r>
            <a:r>
              <a:rPr lang="en-US" sz="1500" dirty="0"/>
              <a:t> (TLV support for BMP Route Monitoring and Peer Down Messages)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5"/>
              </a:rPr>
              <a:t>draft-</a:t>
            </a:r>
            <a:r>
              <a:rPr lang="de-CH" sz="1500" dirty="0" err="1">
                <a:hlinkClick r:id="rId5"/>
              </a:rPr>
              <a:t>lucente</a:t>
            </a:r>
            <a:r>
              <a:rPr lang="de-CH" sz="1500" dirty="0">
                <a:hlinkClick r:id="rId5"/>
              </a:rPr>
              <a:t>-grow-</a:t>
            </a:r>
            <a:r>
              <a:rPr lang="de-CH" sz="1500" dirty="0" err="1">
                <a:hlinkClick r:id="rId5"/>
              </a:rPr>
              <a:t>bmp</a:t>
            </a:r>
            <a:r>
              <a:rPr lang="de-CH" sz="1500" dirty="0">
                <a:hlinkClick r:id="rId5"/>
              </a:rPr>
              <a:t>-</a:t>
            </a:r>
            <a:r>
              <a:rPr lang="de-CH" sz="1500" dirty="0" err="1">
                <a:hlinkClick r:id="rId5"/>
              </a:rPr>
              <a:t>tlv-ebi</a:t>
            </a:r>
            <a:r>
              <a:rPr lang="de-CH" sz="1500" dirty="0" err="1"/>
              <a:t>t</a:t>
            </a:r>
            <a:r>
              <a:rPr lang="de-CH" sz="1500" dirty="0"/>
              <a:t> (Support </a:t>
            </a:r>
            <a:r>
              <a:rPr lang="de-CH" sz="1500" dirty="0" err="1"/>
              <a:t>for</a:t>
            </a:r>
            <a:r>
              <a:rPr lang="de-CH" sz="1500" dirty="0"/>
              <a:t> Enterprise-</a:t>
            </a:r>
            <a:r>
              <a:rPr lang="de-CH" sz="1500" dirty="0" err="1"/>
              <a:t>specific</a:t>
            </a:r>
            <a:r>
              <a:rPr lang="de-CH" sz="1500" dirty="0"/>
              <a:t> TLVs)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6"/>
              </a:rPr>
              <a:t>draft-</a:t>
            </a:r>
            <a:r>
              <a:rPr lang="de-CH" sz="1500" dirty="0" err="1">
                <a:hlinkClick r:id="rId6"/>
              </a:rPr>
              <a:t>cppy</a:t>
            </a:r>
            <a:r>
              <a:rPr lang="de-CH" sz="1500" dirty="0">
                <a:hlinkClick r:id="rId6"/>
              </a:rPr>
              <a:t>-grow-</a:t>
            </a:r>
            <a:r>
              <a:rPr lang="de-CH" sz="1500" dirty="0" err="1">
                <a:hlinkClick r:id="rId6"/>
              </a:rPr>
              <a:t>bmp</a:t>
            </a:r>
            <a:r>
              <a:rPr lang="de-CH" sz="1500" dirty="0">
                <a:hlinkClick r:id="rId6"/>
              </a:rPr>
              <a:t>-</a:t>
            </a:r>
            <a:r>
              <a:rPr lang="de-CH" sz="1500" dirty="0" err="1">
                <a:hlinkClick r:id="rId6"/>
              </a:rPr>
              <a:t>path-marking-tlv</a:t>
            </a:r>
            <a:r>
              <a:rPr lang="de-CH" sz="1500" dirty="0"/>
              <a:t> (Path </a:t>
            </a:r>
            <a:r>
              <a:rPr lang="de-CH" sz="1500" dirty="0" err="1"/>
              <a:t>Marking</a:t>
            </a:r>
            <a:r>
              <a:rPr lang="de-CH" sz="1500" dirty="0"/>
              <a:t> TLV)</a:t>
            </a:r>
          </a:p>
          <a:p>
            <a:pPr marL="685800" lvl="1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de-CH" sz="1500" dirty="0">
                <a:hlinkClick r:id="rId7"/>
              </a:rPr>
              <a:t>draft-</a:t>
            </a:r>
            <a:r>
              <a:rPr lang="de-CH" sz="1500" dirty="0" err="1">
                <a:hlinkClick r:id="rId7"/>
              </a:rPr>
              <a:t>xu</a:t>
            </a:r>
            <a:r>
              <a:rPr lang="de-CH" sz="1500" dirty="0">
                <a:hlinkClick r:id="rId7"/>
              </a:rPr>
              <a:t>-grow-</a:t>
            </a:r>
            <a:r>
              <a:rPr lang="de-CH" sz="1500" dirty="0" err="1">
                <a:hlinkClick r:id="rId7"/>
              </a:rPr>
              <a:t>bmp</a:t>
            </a:r>
            <a:r>
              <a:rPr lang="de-CH" sz="1500" dirty="0">
                <a:hlinkClick r:id="rId7"/>
              </a:rPr>
              <a:t>-route-</a:t>
            </a:r>
            <a:r>
              <a:rPr lang="de-CH" sz="1500" dirty="0" err="1">
                <a:hlinkClick r:id="rId7"/>
              </a:rPr>
              <a:t>policy</a:t>
            </a:r>
            <a:r>
              <a:rPr lang="de-CH" sz="1500" dirty="0">
                <a:hlinkClick r:id="rId7"/>
              </a:rPr>
              <a:t>-</a:t>
            </a:r>
            <a:r>
              <a:rPr lang="de-CH" sz="1500" dirty="0" err="1">
                <a:hlinkClick r:id="rId7"/>
              </a:rPr>
              <a:t>attr-trace</a:t>
            </a:r>
            <a:r>
              <a:rPr lang="de-CH" sz="1500" dirty="0"/>
              <a:t> (</a:t>
            </a:r>
            <a:r>
              <a:rPr lang="en-US" sz="1500" dirty="0"/>
              <a:t>BGP Route Policy and Attribute Trace</a:t>
            </a:r>
            <a:r>
              <a:rPr lang="de-CH" sz="1500" dirty="0"/>
              <a:t>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de-CH" sz="15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800" dirty="0"/>
              <a:t>Performance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/>
              <a:t>Test performance impact of BMP on router CPU/Memory resources and BGP route propagation with YANG push.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Thanks to…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48146" y="1511899"/>
            <a:ext cx="3351646" cy="178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Prakash Anurag - </a:t>
            </a:r>
            <a:r>
              <a:rPr lang="en-US" sz="1700" dirty="0" err="1"/>
              <a:t>Ciena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Hongwei Li - HPE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Kian Jones - CENGN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Alexis La Goutte – Wireshark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Livio Sgier - ETHZ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4275281" y="1511899"/>
            <a:ext cx="29413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Yunan Gu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 err="1"/>
              <a:t>Binyang</a:t>
            </a:r>
            <a:r>
              <a:rPr lang="en-US" sz="1700" dirty="0"/>
              <a:t> Huang - Huawei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Paolo Lucente - NTT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Heng Cui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Matthias Arnold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700" dirty="0"/>
              <a:t>Thomas Graf - Swisscom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636493" y="3996293"/>
            <a:ext cx="8229599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700" dirty="0"/>
              <a:t>…</a:t>
            </a:r>
            <a:r>
              <a:rPr lang="en-US" sz="1700" dirty="0">
                <a:hlinkClick r:id="rId2"/>
              </a:rPr>
              <a:t>Imply </a:t>
            </a:r>
            <a:r>
              <a:rPr lang="en-US" sz="1700" dirty="0"/>
              <a:t>and Swisscom Time Analytics Platform team for providing us the big data and Huawei for the network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– Software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303553"/>
            <a:ext cx="7956640" cy="32256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nfacctd</a:t>
            </a:r>
            <a:r>
              <a:rPr lang="en-US" sz="17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 err="1">
                <a:hlinkClick r:id="rId2"/>
              </a:rPr>
              <a:t>pmacct</a:t>
            </a:r>
            <a:r>
              <a:rPr lang="en-US" sz="1700" dirty="0"/>
              <a:t> </a:t>
            </a:r>
            <a:r>
              <a:rPr lang="en-US" sz="1700" dirty="0" err="1"/>
              <a:t>pmgrpcd</a:t>
            </a:r>
            <a:r>
              <a:rPr lang="en-US" sz="1700" dirty="0"/>
              <a:t> for YANG push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3"/>
              </a:rPr>
              <a:t>Kafka</a:t>
            </a:r>
            <a:r>
              <a:rPr lang="en-US" sz="17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Apache </a:t>
            </a:r>
            <a:r>
              <a:rPr lang="en-US" sz="1700" dirty="0">
                <a:hlinkClick r:id="rId4"/>
              </a:rPr>
              <a:t>Druid</a:t>
            </a:r>
            <a:r>
              <a:rPr lang="en-US" sz="17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>
                <a:hlinkClick r:id="rId5"/>
              </a:rPr>
              <a:t>Pivot</a:t>
            </a:r>
            <a:r>
              <a:rPr lang="en-US" sz="1700" dirty="0"/>
              <a:t> as user interface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Wireshark </a:t>
            </a:r>
            <a:r>
              <a:rPr lang="en-US" sz="1700" dirty="0">
                <a:hlinkClick r:id="rId6"/>
              </a:rPr>
              <a:t>BMP dissector </a:t>
            </a:r>
            <a:r>
              <a:rPr lang="en-US" sz="1700" dirty="0"/>
              <a:t>for packet analysis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700" dirty="0"/>
              <a:t>Spirent </a:t>
            </a:r>
            <a:r>
              <a:rPr lang="en-US" sz="1700" dirty="0" err="1">
                <a:hlinkClick r:id="rId7"/>
              </a:rPr>
              <a:t>Testcenter</a:t>
            </a:r>
            <a:r>
              <a:rPr lang="en-US" sz="1700" dirty="0"/>
              <a:t> for BGP VPnv4/6 route and IPV4/6 traffic generation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600" dirty="0"/>
              <a:t>Tutorial</a:t>
            </a:r>
          </a:p>
          <a:p>
            <a:pPr marL="359229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700" dirty="0">
                <a:hlinkClick r:id="rId8"/>
              </a:rPr>
              <a:t>https://imply.io/post/add-bgp-analytics-to-your-imply-netflow-analysis</a:t>
            </a:r>
            <a:endParaRPr lang="en-US" sz="1700" dirty="0"/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Hackathon - Network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EE98E-012A-44A8-8E87-3101A41F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3" y="996054"/>
            <a:ext cx="7828427" cy="40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Swisscom – lab environment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1700" dirty="0"/>
              <a:t>Spirent </a:t>
            </a:r>
            <a:r>
              <a:rPr lang="en-US" sz="1700" dirty="0" err="1"/>
              <a:t>Testcenter</a:t>
            </a:r>
            <a:r>
              <a:rPr lang="en-US" sz="1700" dirty="0"/>
              <a:t> added for IPv4/6 traffic generation</a:t>
            </a:r>
          </a:p>
          <a:p>
            <a:r>
              <a:rPr lang="en-US" sz="1700" dirty="0"/>
              <a:t>YANG push data collection for CPU and memory</a:t>
            </a:r>
          </a:p>
          <a:p>
            <a:pPr marL="0" indent="0">
              <a:buNone/>
            </a:pPr>
            <a:r>
              <a:rPr lang="en-US" sz="2400" dirty="0"/>
              <a:t>Gaps Identified</a:t>
            </a:r>
          </a:p>
          <a:p>
            <a:r>
              <a:rPr lang="en-US" sz="1700" dirty="0"/>
              <a:t>Test verification needs to be further automatized to improve efficiency</a:t>
            </a:r>
          </a:p>
          <a:p>
            <a:pPr marL="0" indent="0">
              <a:buNone/>
            </a:pPr>
            <a:r>
              <a:rPr lang="en-US" sz="2400" dirty="0"/>
              <a:t>Next Steps</a:t>
            </a:r>
          </a:p>
          <a:p>
            <a:pPr marL="342900" lvl="2" indent="-342900">
              <a:defRPr sz="2400"/>
            </a:pPr>
            <a:r>
              <a:rPr lang="en-US" sz="1700" dirty="0"/>
              <a:t>BMP BGP RIB update flow delay heatmap to facilitate convergence delay RCA</a:t>
            </a:r>
          </a:p>
          <a:p>
            <a:pPr marL="342900" lvl="2" indent="-342900">
              <a:defRPr sz="2400"/>
            </a:pPr>
            <a:r>
              <a:rPr lang="en-US" sz="1700" dirty="0"/>
              <a:t>Improve testbed to measure the impact on network convergence with BMP</a:t>
            </a:r>
          </a:p>
          <a:p>
            <a:pPr marL="342900" lvl="2" indent="-342900">
              <a:defRPr sz="2400"/>
            </a:pPr>
            <a:r>
              <a:rPr lang="en-US" sz="1700" dirty="0"/>
              <a:t>Validate BGP router reset notification PDU for Adj-RIB In/Out and consequent action in correlator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3657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Pmacct</a:t>
            </a:r>
            <a:r>
              <a:rPr lang="en-US" dirty="0"/>
              <a:t> – </a:t>
            </a:r>
            <a:r>
              <a:rPr lang="en-US" dirty="0" err="1"/>
              <a:t>nfacctd</a:t>
            </a:r>
            <a:r>
              <a:rPr lang="en-US" dirty="0"/>
              <a:t>/</a:t>
            </a:r>
            <a:r>
              <a:rPr lang="en-US" dirty="0" err="1"/>
              <a:t>pmbmpd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148426"/>
            <a:ext cx="8123036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Achievements</a:t>
            </a:r>
          </a:p>
          <a:p>
            <a:r>
              <a:rPr lang="en-US" sz="1700" dirty="0"/>
              <a:t>BMP BGP Local RIB to IPFIX correlation now works for prefixes with BGP route-distinguisher as well.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2 of 5 TLV's decoded of </a:t>
            </a:r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xu</a:t>
            </a:r>
            <a:r>
              <a:rPr lang="en-US" sz="1700" dirty="0">
                <a:hlinkClick r:id="rId2"/>
              </a:rPr>
              <a:t>-grow-bmp-route-policy-</a:t>
            </a:r>
            <a:r>
              <a:rPr lang="en-US" sz="1700" dirty="0" err="1">
                <a:hlinkClick r:id="rId2"/>
              </a:rPr>
              <a:t>attr</a:t>
            </a:r>
            <a:r>
              <a:rPr lang="en-US" sz="1700" dirty="0">
                <a:hlinkClick r:id="rId2"/>
              </a:rPr>
              <a:t>-trace</a:t>
            </a:r>
            <a:endParaRPr lang="en-US" sz="1700" dirty="0"/>
          </a:p>
          <a:p>
            <a:pPr marL="0" indent="0">
              <a:buNone/>
            </a:pPr>
            <a:r>
              <a:rPr lang="en-US" sz="2400" dirty="0"/>
              <a:t>Gaps Identified</a:t>
            </a:r>
          </a:p>
          <a:p>
            <a:r>
              <a:rPr lang="en-US" sz="1700" dirty="0"/>
              <a:t>Path Marking TLV could be optimized if contained paths would have been indexed. Input for </a:t>
            </a:r>
            <a:r>
              <a:rPr lang="en-US" sz="1800" dirty="0">
                <a:hlinkClick r:id="rId3"/>
              </a:rPr>
              <a:t>draft-cppy-grow-bmp-path-marking-tlv-04</a:t>
            </a:r>
            <a:endParaRPr lang="en-US" sz="1700" dirty="0"/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endParaRPr lang="en-US" sz="1400" dirty="0">
              <a:hlinkClick r:id="rId4"/>
            </a:endParaRPr>
          </a:p>
          <a:p>
            <a:pPr marL="0" indent="0" algn="r">
              <a:buNone/>
            </a:pPr>
            <a:r>
              <a:rPr lang="en-US" sz="1400" dirty="0">
                <a:hlinkClick r:id="rId4"/>
              </a:rPr>
              <a:t>https://github.com/pmacct/pmacct/</a:t>
            </a:r>
            <a:endParaRPr lang="en-US" sz="14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BMP BGP Local RIB with IPFIX Correlation</a:t>
            </a:r>
            <a:endParaRPr sz="36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D9E38-F12E-41B2-A0F8-1019544FD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3025" y="4566483"/>
            <a:ext cx="5890591" cy="406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UDP </a:t>
            </a:r>
            <a:r>
              <a:rPr lang="en-US" sz="1400" i="1" dirty="0" err="1"/>
              <a:t>Testflow</a:t>
            </a:r>
            <a:r>
              <a:rPr lang="en-US" sz="1400" i="1" dirty="0"/>
              <a:t> between two IPv4 Addresses with </a:t>
            </a:r>
          </a:p>
          <a:p>
            <a:pPr marL="85134" lvl="1" indent="0" algn="ctr">
              <a:lnSpc>
                <a:spcPct val="90000"/>
              </a:lnSpc>
              <a:spcBef>
                <a:spcPts val="300"/>
              </a:spcBef>
              <a:buNone/>
              <a:defRPr sz="2400"/>
            </a:pPr>
            <a:r>
              <a:rPr lang="en-US" sz="1400" i="1" dirty="0"/>
              <a:t>BMP BGP Local RIB dimensions measured on MPLS PE in a VRF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5D36F-4865-4585-8105-DC8AB6F8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2" y="1362593"/>
            <a:ext cx="8746435" cy="27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220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Huawei - VRP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35010" cy="3567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Achievements</a:t>
            </a:r>
          </a:p>
          <a:p>
            <a:r>
              <a:rPr lang="en-US" sz="2000" dirty="0"/>
              <a:t>Supporting </a:t>
            </a:r>
            <a:r>
              <a:rPr lang="en-US" sz="2000" dirty="0">
                <a:hlinkClick r:id="rId2"/>
              </a:rPr>
              <a:t>draft-grow-bmp-tlv-00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draft-lucente-grow-bmp-tlv-ebit-00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Supporting path status of </a:t>
            </a:r>
            <a:r>
              <a:rPr lang="en-US" sz="2000" dirty="0">
                <a:hlinkClick r:id="rId4"/>
              </a:rPr>
              <a:t>draft-cppy-grow-bmp-path-marking-tlv-04</a:t>
            </a:r>
            <a:r>
              <a:rPr lang="en-US" sz="2000" dirty="0"/>
              <a:t> Supporting </a:t>
            </a:r>
            <a:r>
              <a:rPr lang="en-US" sz="2000" dirty="0">
                <a:hlinkClick r:id="rId5"/>
              </a:rPr>
              <a:t>draft-xu-grow-bmp-route-policy-attr-trace-04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Stress tests showing expected CPU and memory usage increase but no BGP propagation delay.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Wireshark dissector for route-policy tracing BMP message-type and route-monitoring path marking TLV</a:t>
            </a:r>
          </a:p>
          <a:p>
            <a:pPr marL="0" indent="0">
              <a:buNone/>
            </a:pPr>
            <a:r>
              <a:rPr lang="en-US" sz="2800" dirty="0"/>
              <a:t>Next Steps</a:t>
            </a:r>
          </a:p>
          <a:p>
            <a:r>
              <a:rPr lang="en-US" sz="2000" dirty="0"/>
              <a:t>Redo the BGP propagation delay tests with improved testbed.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1801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BMP Stress Test – CPU usage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9" y="1250380"/>
            <a:ext cx="4985764" cy="3429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81899" y="1966971"/>
            <a:ext cx="376210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Dataset: </a:t>
            </a:r>
          </a:p>
          <a:p>
            <a:r>
              <a:rPr lang="en-US" sz="1400" dirty="0"/>
              <a:t>•	Dataset 1: 100K routes from Spirent</a:t>
            </a:r>
          </a:p>
          <a:p>
            <a:r>
              <a:rPr lang="en-US" sz="1400" dirty="0"/>
              <a:t>•	Dataset 2: 500K routes from Spirent</a:t>
            </a:r>
          </a:p>
          <a:p>
            <a:r>
              <a:rPr lang="en-US" sz="1400" dirty="0"/>
              <a:t>•	Dataset 3: 1000K routes from Spirent</a:t>
            </a:r>
          </a:p>
          <a:p>
            <a:endParaRPr lang="en-US" sz="1400" dirty="0"/>
          </a:p>
          <a:p>
            <a:r>
              <a:rPr lang="en-US" sz="1400" dirty="0"/>
              <a:t>BMP disabled: 15:</a:t>
            </a:r>
            <a:r>
              <a:rPr lang="en-US" altLang="zh-CN" sz="1400" dirty="0"/>
              <a:t>5</a:t>
            </a:r>
            <a:r>
              <a:rPr lang="en-US" sz="1400" dirty="0"/>
              <a:t>0 ~ 16: 15</a:t>
            </a:r>
          </a:p>
          <a:p>
            <a:r>
              <a:rPr lang="en-US" sz="1400" dirty="0"/>
              <a:t>BMP enabled: 16:30 ~ 16:50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05790" y="1575007"/>
            <a:ext cx="1936520" cy="3056709"/>
          </a:xfrm>
          <a:prstGeom prst="roundRect">
            <a:avLst>
              <a:gd name="adj" fmla="val 7686"/>
            </a:avLst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69447" y="1575007"/>
            <a:ext cx="1433181" cy="3104964"/>
          </a:xfrm>
          <a:prstGeom prst="roundRect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4712" y="4722076"/>
            <a:ext cx="417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 usage monitoring of Router Reflector </a:t>
            </a:r>
          </a:p>
        </p:txBody>
      </p:sp>
    </p:spTree>
    <p:extLst>
      <p:ext uri="{BB962C8B-B14F-4D97-AF65-F5344CB8AC3E}">
        <p14:creationId xmlns:p14="http://schemas.microsoft.com/office/powerpoint/2010/main" val="38022490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Microsoft Office PowerPoint</Application>
  <PresentationFormat>On-screen Show (16:9)</PresentationFormat>
  <Paragraphs>171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(Headings)</vt:lpstr>
      <vt:lpstr>Times New Roman</vt:lpstr>
      <vt:lpstr>Office Theme</vt:lpstr>
      <vt:lpstr>BMP BGP Monitoring Protocol GROW WG</vt:lpstr>
      <vt:lpstr>Hackathon - Plan</vt:lpstr>
      <vt:lpstr>Hackathon – Software</vt:lpstr>
      <vt:lpstr>Hackathon - Network</vt:lpstr>
      <vt:lpstr>Swisscom – lab environment</vt:lpstr>
      <vt:lpstr>Pmacct – nfacctd/pmbmpd</vt:lpstr>
      <vt:lpstr>BMP BGP Local RIB with IPFIX Correlation</vt:lpstr>
      <vt:lpstr>Huawei - VRP</vt:lpstr>
      <vt:lpstr>BMP Stress Test – CPU usage</vt:lpstr>
      <vt:lpstr>BMP Stress Test – CPU usage</vt:lpstr>
      <vt:lpstr>BMP Stress Test – Memory Usage </vt:lpstr>
      <vt:lpstr>BMP Stress Test – Memory Usage </vt:lpstr>
      <vt:lpstr>BMP Stress test – Convergence time </vt:lpstr>
      <vt:lpstr>BMP route-policy trace data visualization</vt:lpstr>
      <vt:lpstr>BMP path marking data visualization</vt:lpstr>
      <vt:lpstr>Wireshark – BMP Dissector</vt:lpstr>
      <vt:lpstr>ETHZ – Livio Sgier</vt:lpstr>
      <vt:lpstr>ETHZ – Livio Sgier</vt:lpstr>
      <vt:lpstr>What we learned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Graf Thomas, INI-NET-DCF</cp:lastModifiedBy>
  <cp:revision>63</cp:revision>
  <dcterms:modified xsi:type="dcterms:W3CDTF">2020-07-24T08:24:09Z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Thomas.Graf@swisscom.com</vt:lpwstr>
  </property>
  <property fmtid="{D5CDD505-2E9C-101B-9397-08002B2CF9AE}" pid="5" name="MSIP_Label_2e1fccfb-80ca-4fe1-a574-1516544edb53_SetDate">
    <vt:lpwstr>2019-11-16T10:11:00.9881629Z</vt:lpwstr>
  </property>
  <property fmtid="{D5CDD505-2E9C-101B-9397-08002B2CF9AE}" pid="6" name="MSIP_Label_2e1fccfb-80ca-4fe1-a574-1516544edb53_Name">
    <vt:lpwstr>C2 General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ActionId">
    <vt:lpwstr>4bcb6c03-434e-4a58-97cd-98007a5268f4</vt:lpwstr>
  </property>
  <property fmtid="{D5CDD505-2E9C-101B-9397-08002B2CF9AE}" pid="9" name="MSIP_Label_2e1fccfb-80ca-4fe1-a574-1516544edb53_Extended_MSFT_Method">
    <vt:lpwstr>Automatic</vt:lpwstr>
  </property>
  <property fmtid="{D5CDD505-2E9C-101B-9397-08002B2CF9AE}" pid="10" name="Sensitivity">
    <vt:lpwstr>C2 General</vt:lpwstr>
  </property>
</Properties>
</file>