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6" r:id="rId2"/>
    <p:sldId id="270" r:id="rId3"/>
    <p:sldId id="257" r:id="rId4"/>
    <p:sldId id="271" r:id="rId5"/>
    <p:sldId id="258" r:id="rId6"/>
    <p:sldId id="272" r:id="rId7"/>
    <p:sldId id="259" r:id="rId8"/>
    <p:sldId id="267" r:id="rId9"/>
    <p:sldId id="260"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p:restoredTop sz="94745"/>
  </p:normalViewPr>
  <p:slideViewPr>
    <p:cSldViewPr snapToGrid="0" snapToObjects="1">
      <p:cViewPr varScale="1">
        <p:scale>
          <a:sx n="137" d="100"/>
          <a:sy n="137"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5" name="Shape 14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6" name="Shape 14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2850B7-243E-B44C-91D9-EC504FD0DDA1}" type="slidenum">
              <a:rPr lang="en-US" smtClean="0"/>
              <a:t>1</a:t>
            </a:fld>
            <a:endParaRPr lang="en-US"/>
          </a:p>
        </p:txBody>
      </p:sp>
    </p:spTree>
    <p:extLst>
      <p:ext uri="{BB962C8B-B14F-4D97-AF65-F5344CB8AC3E}">
        <p14:creationId xmlns:p14="http://schemas.microsoft.com/office/powerpoint/2010/main" val="328938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52" name="Group 118"/>
          <p:cNvGrpSpPr/>
          <p:nvPr/>
        </p:nvGrpSpPr>
        <p:grpSpPr>
          <a:xfrm>
            <a:off x="70339" y="59532"/>
            <a:ext cx="8954966" cy="4980385"/>
            <a:chOff x="0" y="0"/>
            <a:chExt cx="8954965" cy="4980384"/>
          </a:xfrm>
        </p:grpSpPr>
        <p:grpSp>
          <p:nvGrpSpPr>
            <p:cNvPr id="1050" name="Group 116"/>
            <p:cNvGrpSpPr/>
            <p:nvPr/>
          </p:nvGrpSpPr>
          <p:grpSpPr>
            <a:xfrm>
              <a:off x="0" y="-1"/>
              <a:ext cx="8954966" cy="4980386"/>
              <a:chOff x="0" y="0"/>
              <a:chExt cx="8954965" cy="4980384"/>
            </a:xfrm>
          </p:grpSpPr>
          <p:grpSp>
            <p:nvGrpSpPr>
              <p:cNvPr id="992" name="Group 58"/>
              <p:cNvGrpSpPr/>
              <p:nvPr/>
            </p:nvGrpSpPr>
            <p:grpSpPr>
              <a:xfrm>
                <a:off x="0" y="-1"/>
                <a:ext cx="1098535" cy="1215629"/>
                <a:chOff x="0" y="0"/>
                <a:chExt cx="1098534" cy="1215627"/>
              </a:xfrm>
            </p:grpSpPr>
            <p:grpSp>
              <p:nvGrpSpPr>
                <p:cNvPr id="942" name="Group 8"/>
                <p:cNvGrpSpPr/>
                <p:nvPr/>
              </p:nvGrpSpPr>
              <p:grpSpPr>
                <a:xfrm>
                  <a:off x="0" y="0"/>
                  <a:ext cx="1098535" cy="80962"/>
                  <a:chOff x="0" y="0"/>
                  <a:chExt cx="1098534" cy="80961"/>
                </a:xfrm>
              </p:grpSpPr>
              <p:sp>
                <p:nvSpPr>
                  <p:cNvPr id="93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49" name="Group 15"/>
                <p:cNvGrpSpPr/>
                <p:nvPr/>
              </p:nvGrpSpPr>
              <p:grpSpPr>
                <a:xfrm>
                  <a:off x="0" y="159543"/>
                  <a:ext cx="1098535" cy="80963"/>
                  <a:chOff x="0" y="0"/>
                  <a:chExt cx="1098534" cy="80961"/>
                </a:xfrm>
              </p:grpSpPr>
              <p:sp>
                <p:nvSpPr>
                  <p:cNvPr id="94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56" name="Group 22"/>
                <p:cNvGrpSpPr/>
                <p:nvPr/>
              </p:nvGrpSpPr>
              <p:grpSpPr>
                <a:xfrm>
                  <a:off x="0" y="322659"/>
                  <a:ext cx="1098535" cy="80963"/>
                  <a:chOff x="0" y="0"/>
                  <a:chExt cx="1098534" cy="80961"/>
                </a:xfrm>
              </p:grpSpPr>
              <p:sp>
                <p:nvSpPr>
                  <p:cNvPr id="95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63" name="Group 29"/>
                <p:cNvGrpSpPr/>
                <p:nvPr/>
              </p:nvGrpSpPr>
              <p:grpSpPr>
                <a:xfrm>
                  <a:off x="0" y="485775"/>
                  <a:ext cx="1098535" cy="80963"/>
                  <a:chOff x="0" y="0"/>
                  <a:chExt cx="1098534" cy="80961"/>
                </a:xfrm>
              </p:grpSpPr>
              <p:sp>
                <p:nvSpPr>
                  <p:cNvPr id="95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0" name="Group 36"/>
                <p:cNvGrpSpPr/>
                <p:nvPr/>
              </p:nvGrpSpPr>
              <p:grpSpPr>
                <a:xfrm>
                  <a:off x="0" y="646509"/>
                  <a:ext cx="1098535" cy="80963"/>
                  <a:chOff x="0" y="0"/>
                  <a:chExt cx="1098534" cy="80961"/>
                </a:xfrm>
              </p:grpSpPr>
              <p:sp>
                <p:nvSpPr>
                  <p:cNvPr id="96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7" name="Group 43"/>
                <p:cNvGrpSpPr/>
                <p:nvPr/>
              </p:nvGrpSpPr>
              <p:grpSpPr>
                <a:xfrm>
                  <a:off x="0" y="809625"/>
                  <a:ext cx="1098535" cy="80963"/>
                  <a:chOff x="0" y="0"/>
                  <a:chExt cx="1098534" cy="80961"/>
                </a:xfrm>
              </p:grpSpPr>
              <p:sp>
                <p:nvSpPr>
                  <p:cNvPr id="97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84" name="Group 50"/>
                <p:cNvGrpSpPr/>
                <p:nvPr/>
              </p:nvGrpSpPr>
              <p:grpSpPr>
                <a:xfrm>
                  <a:off x="0" y="971550"/>
                  <a:ext cx="1098535" cy="80963"/>
                  <a:chOff x="0" y="0"/>
                  <a:chExt cx="1098534" cy="80961"/>
                </a:xfrm>
              </p:grpSpPr>
              <p:sp>
                <p:nvSpPr>
                  <p:cNvPr id="97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91" name="Group 57"/>
                <p:cNvGrpSpPr/>
                <p:nvPr/>
              </p:nvGrpSpPr>
              <p:grpSpPr>
                <a:xfrm>
                  <a:off x="0" y="1134665"/>
                  <a:ext cx="1098535" cy="80963"/>
                  <a:chOff x="0" y="0"/>
                  <a:chExt cx="1098534" cy="80961"/>
                </a:xfrm>
              </p:grpSpPr>
              <p:sp>
                <p:nvSpPr>
                  <p:cNvPr id="98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049" name="Group 115"/>
              <p:cNvGrpSpPr/>
              <p:nvPr/>
            </p:nvGrpSpPr>
            <p:grpSpPr>
              <a:xfrm>
                <a:off x="7858018" y="3764757"/>
                <a:ext cx="1096948" cy="1215628"/>
                <a:chOff x="0" y="0"/>
                <a:chExt cx="1096947" cy="1215627"/>
              </a:xfrm>
            </p:grpSpPr>
            <p:grpSp>
              <p:nvGrpSpPr>
                <p:cNvPr id="999" name="Group 65"/>
                <p:cNvGrpSpPr/>
                <p:nvPr/>
              </p:nvGrpSpPr>
              <p:grpSpPr>
                <a:xfrm>
                  <a:off x="-1" y="0"/>
                  <a:ext cx="1096949" cy="80962"/>
                  <a:chOff x="0" y="0"/>
                  <a:chExt cx="1096947" cy="80961"/>
                </a:xfrm>
              </p:grpSpPr>
              <p:sp>
                <p:nvSpPr>
                  <p:cNvPr id="99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06" name="Group 72"/>
                <p:cNvGrpSpPr/>
                <p:nvPr/>
              </p:nvGrpSpPr>
              <p:grpSpPr>
                <a:xfrm>
                  <a:off x="-1" y="159543"/>
                  <a:ext cx="1096949" cy="80963"/>
                  <a:chOff x="0" y="0"/>
                  <a:chExt cx="1096947" cy="80961"/>
                </a:xfrm>
              </p:grpSpPr>
              <p:sp>
                <p:nvSpPr>
                  <p:cNvPr id="100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13" name="Group 79"/>
                <p:cNvGrpSpPr/>
                <p:nvPr/>
              </p:nvGrpSpPr>
              <p:grpSpPr>
                <a:xfrm>
                  <a:off x="-1" y="322659"/>
                  <a:ext cx="1096949" cy="80963"/>
                  <a:chOff x="0" y="0"/>
                  <a:chExt cx="1096947" cy="80961"/>
                </a:xfrm>
              </p:grpSpPr>
              <p:sp>
                <p:nvSpPr>
                  <p:cNvPr id="100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0" name="Group 86"/>
                <p:cNvGrpSpPr/>
                <p:nvPr/>
              </p:nvGrpSpPr>
              <p:grpSpPr>
                <a:xfrm>
                  <a:off x="-1" y="485775"/>
                  <a:ext cx="1096949" cy="80963"/>
                  <a:chOff x="0" y="0"/>
                  <a:chExt cx="1096947" cy="80961"/>
                </a:xfrm>
              </p:grpSpPr>
              <p:sp>
                <p:nvSpPr>
                  <p:cNvPr id="101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7" name="Group 93"/>
                <p:cNvGrpSpPr/>
                <p:nvPr/>
              </p:nvGrpSpPr>
              <p:grpSpPr>
                <a:xfrm>
                  <a:off x="-1" y="646509"/>
                  <a:ext cx="1096949" cy="80963"/>
                  <a:chOff x="0" y="0"/>
                  <a:chExt cx="1096947" cy="80961"/>
                </a:xfrm>
              </p:grpSpPr>
              <p:sp>
                <p:nvSpPr>
                  <p:cNvPr id="102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34" name="Group 100"/>
                <p:cNvGrpSpPr/>
                <p:nvPr/>
              </p:nvGrpSpPr>
              <p:grpSpPr>
                <a:xfrm>
                  <a:off x="-1" y="809625"/>
                  <a:ext cx="1096949" cy="80963"/>
                  <a:chOff x="0" y="0"/>
                  <a:chExt cx="1096947" cy="80961"/>
                </a:xfrm>
              </p:grpSpPr>
              <p:sp>
                <p:nvSpPr>
                  <p:cNvPr id="102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1" name="Group 107"/>
                <p:cNvGrpSpPr/>
                <p:nvPr/>
              </p:nvGrpSpPr>
              <p:grpSpPr>
                <a:xfrm>
                  <a:off x="-1" y="971550"/>
                  <a:ext cx="1096949" cy="80963"/>
                  <a:chOff x="0" y="0"/>
                  <a:chExt cx="1096947" cy="80961"/>
                </a:xfrm>
              </p:grpSpPr>
              <p:sp>
                <p:nvSpPr>
                  <p:cNvPr id="103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8" name="Group 114"/>
                <p:cNvGrpSpPr/>
                <p:nvPr/>
              </p:nvGrpSpPr>
              <p:grpSpPr>
                <a:xfrm>
                  <a:off x="-1" y="1134665"/>
                  <a:ext cx="1096949" cy="80963"/>
                  <a:chOff x="0" y="0"/>
                  <a:chExt cx="1096947" cy="80961"/>
                </a:xfrm>
              </p:grpSpPr>
              <p:sp>
                <p:nvSpPr>
                  <p:cNvPr id="104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05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05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054" name="Title Text"/>
          <p:cNvSpPr txBox="1">
            <a:spLocks noGrp="1"/>
          </p:cNvSpPr>
          <p:nvPr>
            <p:ph type="title"/>
          </p:nvPr>
        </p:nvSpPr>
        <p:spPr>
          <a:xfrm>
            <a:off x="457200" y="204786"/>
            <a:ext cx="3008435" cy="871539"/>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055" name="Body Level One…"/>
          <p:cNvSpPr txBox="1">
            <a:spLocks noGrp="1"/>
          </p:cNvSpPr>
          <p:nvPr>
            <p:ph type="body" idx="1"/>
          </p:nvPr>
        </p:nvSpPr>
        <p:spPr>
          <a:xfrm>
            <a:off x="3575537" y="204788"/>
            <a:ext cx="5111263" cy="4389836"/>
          </a:xfrm>
          <a:prstGeom prst="rect">
            <a:avLst/>
          </a:prstGeom>
        </p:spPr>
        <p:txBody>
          <a:bodyPr lIns="44450" tIns="44450" rIns="44450" bIns="44450"/>
          <a:lstStyle>
            <a:lvl1pPr marL="214313" indent="-214313" defTabSz="914400">
              <a:lnSpc>
                <a:spcPct val="90000"/>
              </a:lnSpc>
              <a:spcBef>
                <a:spcPts val="800"/>
              </a:spcBef>
              <a:buSzTx/>
              <a:buFontTx/>
              <a:buNone/>
              <a:defRPr sz="2400" b="1">
                <a:latin typeface="Arial"/>
                <a:ea typeface="Arial"/>
                <a:cs typeface="Arial"/>
                <a:sym typeface="Arial"/>
              </a:defRPr>
            </a:lvl1pPr>
            <a:lvl2pPr marL="214313" indent="128586" defTabSz="914400">
              <a:lnSpc>
                <a:spcPct val="90000"/>
              </a:lnSpc>
              <a:spcBef>
                <a:spcPts val="800"/>
              </a:spcBef>
              <a:buSzTx/>
              <a:buFontTx/>
              <a:buNone/>
              <a:defRPr sz="2400" b="1">
                <a:latin typeface="Arial"/>
                <a:ea typeface="Arial"/>
                <a:cs typeface="Arial"/>
                <a:sym typeface="Arial"/>
              </a:defRPr>
            </a:lvl2pPr>
            <a:lvl3pPr marL="214313" indent="471487" defTabSz="914400">
              <a:lnSpc>
                <a:spcPct val="90000"/>
              </a:lnSpc>
              <a:spcBef>
                <a:spcPts val="800"/>
              </a:spcBef>
              <a:buSzTx/>
              <a:buFontTx/>
              <a:buNone/>
              <a:defRPr sz="2400" b="1">
                <a:latin typeface="Arial"/>
                <a:ea typeface="Arial"/>
                <a:cs typeface="Arial"/>
                <a:sym typeface="Arial"/>
              </a:defRPr>
            </a:lvl3pPr>
            <a:lvl4pPr marL="214313" indent="814387" defTabSz="914400">
              <a:lnSpc>
                <a:spcPct val="90000"/>
              </a:lnSpc>
              <a:spcBef>
                <a:spcPts val="800"/>
              </a:spcBef>
              <a:buSzTx/>
              <a:buFontTx/>
              <a:buNone/>
              <a:defRPr sz="2400" b="1">
                <a:latin typeface="Arial"/>
                <a:ea typeface="Arial"/>
                <a:cs typeface="Arial"/>
                <a:sym typeface="Arial"/>
              </a:defRPr>
            </a:lvl4pPr>
            <a:lvl5pPr marL="214313" indent="1157287" defTabSz="914400">
              <a:lnSpc>
                <a:spcPct val="90000"/>
              </a:lnSpc>
              <a:spcBef>
                <a:spcPts val="800"/>
              </a:spcBef>
              <a:buSzTx/>
              <a:buFontTx/>
              <a:buNone/>
              <a:defRPr sz="24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56" name="Text Placeholder 3"/>
          <p:cNvSpPr>
            <a:spLocks noGrp="1"/>
          </p:cNvSpPr>
          <p:nvPr>
            <p:ph type="body" sz="half" idx="13"/>
          </p:nvPr>
        </p:nvSpPr>
        <p:spPr>
          <a:xfrm>
            <a:off x="457200" y="1076326"/>
            <a:ext cx="3008435" cy="3518297"/>
          </a:xfrm>
          <a:prstGeom prst="rect">
            <a:avLst/>
          </a:prstGeom>
        </p:spPr>
        <p:txBody>
          <a:bodyPr lIns="44450" tIns="44450" rIns="44450" bIns="44450"/>
          <a:lstStyle/>
          <a:p>
            <a:pPr marL="0" indent="0" defTabSz="914400">
              <a:lnSpc>
                <a:spcPct val="90000"/>
              </a:lnSpc>
              <a:spcBef>
                <a:spcPts val="300"/>
              </a:spcBef>
              <a:buSzTx/>
              <a:buFontTx/>
              <a:buNone/>
              <a:defRPr sz="1000" b="1">
                <a:latin typeface="Arial"/>
                <a:ea typeface="Arial"/>
                <a:cs typeface="Arial"/>
                <a:sym typeface="Arial"/>
              </a:defRPr>
            </a:pPr>
            <a:endParaRPr/>
          </a:p>
        </p:txBody>
      </p:sp>
      <p:sp>
        <p:nvSpPr>
          <p:cNvPr id="1057"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180" name="Group 118"/>
          <p:cNvGrpSpPr/>
          <p:nvPr/>
        </p:nvGrpSpPr>
        <p:grpSpPr>
          <a:xfrm>
            <a:off x="70339" y="59532"/>
            <a:ext cx="8954966" cy="4980385"/>
            <a:chOff x="0" y="0"/>
            <a:chExt cx="8954965" cy="4980384"/>
          </a:xfrm>
        </p:grpSpPr>
        <p:grpSp>
          <p:nvGrpSpPr>
            <p:cNvPr id="1178" name="Group 116"/>
            <p:cNvGrpSpPr/>
            <p:nvPr/>
          </p:nvGrpSpPr>
          <p:grpSpPr>
            <a:xfrm>
              <a:off x="0" y="-1"/>
              <a:ext cx="8954966" cy="4980386"/>
              <a:chOff x="0" y="0"/>
              <a:chExt cx="8954965" cy="4980384"/>
            </a:xfrm>
          </p:grpSpPr>
          <p:grpSp>
            <p:nvGrpSpPr>
              <p:cNvPr id="1120" name="Group 58"/>
              <p:cNvGrpSpPr/>
              <p:nvPr/>
            </p:nvGrpSpPr>
            <p:grpSpPr>
              <a:xfrm>
                <a:off x="0" y="-1"/>
                <a:ext cx="1098535" cy="1215629"/>
                <a:chOff x="0" y="0"/>
                <a:chExt cx="1098534" cy="1215627"/>
              </a:xfrm>
            </p:grpSpPr>
            <p:grpSp>
              <p:nvGrpSpPr>
                <p:cNvPr id="1070" name="Group 8"/>
                <p:cNvGrpSpPr/>
                <p:nvPr/>
              </p:nvGrpSpPr>
              <p:grpSpPr>
                <a:xfrm>
                  <a:off x="0" y="0"/>
                  <a:ext cx="1098535" cy="80962"/>
                  <a:chOff x="0" y="0"/>
                  <a:chExt cx="1098534" cy="80961"/>
                </a:xfrm>
              </p:grpSpPr>
              <p:sp>
                <p:nvSpPr>
                  <p:cNvPr id="1064"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5"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6"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7"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8"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9"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77" name="Group 15"/>
                <p:cNvGrpSpPr/>
                <p:nvPr/>
              </p:nvGrpSpPr>
              <p:grpSpPr>
                <a:xfrm>
                  <a:off x="0" y="159543"/>
                  <a:ext cx="1098535" cy="80963"/>
                  <a:chOff x="0" y="0"/>
                  <a:chExt cx="1098534" cy="80961"/>
                </a:xfrm>
              </p:grpSpPr>
              <p:sp>
                <p:nvSpPr>
                  <p:cNvPr id="1071"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2"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3"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4"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5"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6"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84" name="Group 22"/>
                <p:cNvGrpSpPr/>
                <p:nvPr/>
              </p:nvGrpSpPr>
              <p:grpSpPr>
                <a:xfrm>
                  <a:off x="0" y="322659"/>
                  <a:ext cx="1098535" cy="80963"/>
                  <a:chOff x="0" y="0"/>
                  <a:chExt cx="1098534" cy="80961"/>
                </a:xfrm>
              </p:grpSpPr>
              <p:sp>
                <p:nvSpPr>
                  <p:cNvPr id="1078"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9"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0"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1"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2"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3"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1" name="Group 29"/>
                <p:cNvGrpSpPr/>
                <p:nvPr/>
              </p:nvGrpSpPr>
              <p:grpSpPr>
                <a:xfrm>
                  <a:off x="0" y="485775"/>
                  <a:ext cx="1098535" cy="80963"/>
                  <a:chOff x="0" y="0"/>
                  <a:chExt cx="1098534" cy="80961"/>
                </a:xfrm>
              </p:grpSpPr>
              <p:sp>
                <p:nvSpPr>
                  <p:cNvPr id="1085"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6"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7"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8"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9"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0"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8" name="Group 36"/>
                <p:cNvGrpSpPr/>
                <p:nvPr/>
              </p:nvGrpSpPr>
              <p:grpSpPr>
                <a:xfrm>
                  <a:off x="0" y="646509"/>
                  <a:ext cx="1098535" cy="80963"/>
                  <a:chOff x="0" y="0"/>
                  <a:chExt cx="1098534" cy="80961"/>
                </a:xfrm>
              </p:grpSpPr>
              <p:sp>
                <p:nvSpPr>
                  <p:cNvPr id="1092"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3"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4"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5"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6"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7"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05" name="Group 43"/>
                <p:cNvGrpSpPr/>
                <p:nvPr/>
              </p:nvGrpSpPr>
              <p:grpSpPr>
                <a:xfrm>
                  <a:off x="0" y="809625"/>
                  <a:ext cx="1098535" cy="80963"/>
                  <a:chOff x="0" y="0"/>
                  <a:chExt cx="1098534" cy="80961"/>
                </a:xfrm>
              </p:grpSpPr>
              <p:sp>
                <p:nvSpPr>
                  <p:cNvPr id="1099"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0"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1"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2"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3"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4"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2" name="Group 50"/>
                <p:cNvGrpSpPr/>
                <p:nvPr/>
              </p:nvGrpSpPr>
              <p:grpSpPr>
                <a:xfrm>
                  <a:off x="0" y="971550"/>
                  <a:ext cx="1098535" cy="80963"/>
                  <a:chOff x="0" y="0"/>
                  <a:chExt cx="1098534" cy="80961"/>
                </a:xfrm>
              </p:grpSpPr>
              <p:sp>
                <p:nvSpPr>
                  <p:cNvPr id="1106"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7"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8"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9"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0"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1"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9" name="Group 57"/>
                <p:cNvGrpSpPr/>
                <p:nvPr/>
              </p:nvGrpSpPr>
              <p:grpSpPr>
                <a:xfrm>
                  <a:off x="0" y="1134665"/>
                  <a:ext cx="1098535" cy="80963"/>
                  <a:chOff x="0" y="0"/>
                  <a:chExt cx="1098534" cy="80961"/>
                </a:xfrm>
              </p:grpSpPr>
              <p:sp>
                <p:nvSpPr>
                  <p:cNvPr id="1113"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4"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5"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6"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7"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8"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177" name="Group 115"/>
              <p:cNvGrpSpPr/>
              <p:nvPr/>
            </p:nvGrpSpPr>
            <p:grpSpPr>
              <a:xfrm>
                <a:off x="7858018" y="3764757"/>
                <a:ext cx="1096948" cy="1215628"/>
                <a:chOff x="0" y="0"/>
                <a:chExt cx="1096947" cy="1215627"/>
              </a:xfrm>
            </p:grpSpPr>
            <p:grpSp>
              <p:nvGrpSpPr>
                <p:cNvPr id="1127" name="Group 65"/>
                <p:cNvGrpSpPr/>
                <p:nvPr/>
              </p:nvGrpSpPr>
              <p:grpSpPr>
                <a:xfrm>
                  <a:off x="-1" y="0"/>
                  <a:ext cx="1096949" cy="80962"/>
                  <a:chOff x="0" y="0"/>
                  <a:chExt cx="1096947" cy="80961"/>
                </a:xfrm>
              </p:grpSpPr>
              <p:sp>
                <p:nvSpPr>
                  <p:cNvPr id="1121"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2"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3"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4"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5"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6"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34" name="Group 72"/>
                <p:cNvGrpSpPr/>
                <p:nvPr/>
              </p:nvGrpSpPr>
              <p:grpSpPr>
                <a:xfrm>
                  <a:off x="-1" y="159543"/>
                  <a:ext cx="1096949" cy="80963"/>
                  <a:chOff x="0" y="0"/>
                  <a:chExt cx="1096947" cy="80961"/>
                </a:xfrm>
              </p:grpSpPr>
              <p:sp>
                <p:nvSpPr>
                  <p:cNvPr id="1128"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9"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0"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1"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2"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3"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1" name="Group 79"/>
                <p:cNvGrpSpPr/>
                <p:nvPr/>
              </p:nvGrpSpPr>
              <p:grpSpPr>
                <a:xfrm>
                  <a:off x="-1" y="322659"/>
                  <a:ext cx="1096949" cy="80963"/>
                  <a:chOff x="0" y="0"/>
                  <a:chExt cx="1096947" cy="80961"/>
                </a:xfrm>
              </p:grpSpPr>
              <p:sp>
                <p:nvSpPr>
                  <p:cNvPr id="1135"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6"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7"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8"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9"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0"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8" name="Group 86"/>
                <p:cNvGrpSpPr/>
                <p:nvPr/>
              </p:nvGrpSpPr>
              <p:grpSpPr>
                <a:xfrm>
                  <a:off x="-1" y="485775"/>
                  <a:ext cx="1096949" cy="80963"/>
                  <a:chOff x="0" y="0"/>
                  <a:chExt cx="1096947" cy="80961"/>
                </a:xfrm>
              </p:grpSpPr>
              <p:sp>
                <p:nvSpPr>
                  <p:cNvPr id="1142"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3"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4"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5"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6"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7"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55" name="Group 93"/>
                <p:cNvGrpSpPr/>
                <p:nvPr/>
              </p:nvGrpSpPr>
              <p:grpSpPr>
                <a:xfrm>
                  <a:off x="-1" y="646509"/>
                  <a:ext cx="1096949" cy="80963"/>
                  <a:chOff x="0" y="0"/>
                  <a:chExt cx="1096947" cy="80961"/>
                </a:xfrm>
              </p:grpSpPr>
              <p:sp>
                <p:nvSpPr>
                  <p:cNvPr id="1149"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0"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1"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2"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3"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4"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2" name="Group 100"/>
                <p:cNvGrpSpPr/>
                <p:nvPr/>
              </p:nvGrpSpPr>
              <p:grpSpPr>
                <a:xfrm>
                  <a:off x="-1" y="809625"/>
                  <a:ext cx="1096949" cy="80963"/>
                  <a:chOff x="0" y="0"/>
                  <a:chExt cx="1096947" cy="80961"/>
                </a:xfrm>
              </p:grpSpPr>
              <p:sp>
                <p:nvSpPr>
                  <p:cNvPr id="1156"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7"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8"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9"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0"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1"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9" name="Group 107"/>
                <p:cNvGrpSpPr/>
                <p:nvPr/>
              </p:nvGrpSpPr>
              <p:grpSpPr>
                <a:xfrm>
                  <a:off x="-1" y="971550"/>
                  <a:ext cx="1096949" cy="80963"/>
                  <a:chOff x="0" y="0"/>
                  <a:chExt cx="1096947" cy="80961"/>
                </a:xfrm>
              </p:grpSpPr>
              <p:sp>
                <p:nvSpPr>
                  <p:cNvPr id="1163"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4"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5"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6"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7"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8"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76" name="Group 114"/>
                <p:cNvGrpSpPr/>
                <p:nvPr/>
              </p:nvGrpSpPr>
              <p:grpSpPr>
                <a:xfrm>
                  <a:off x="-1" y="1134665"/>
                  <a:ext cx="1096949" cy="80963"/>
                  <a:chOff x="0" y="0"/>
                  <a:chExt cx="1096947" cy="80961"/>
                </a:xfrm>
              </p:grpSpPr>
              <p:sp>
                <p:nvSpPr>
                  <p:cNvPr id="1170"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1"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2"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3"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4"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5"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179"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181"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182" name="Title Text"/>
          <p:cNvSpPr txBox="1">
            <a:spLocks noGrp="1"/>
          </p:cNvSpPr>
          <p:nvPr>
            <p:ph type="title"/>
          </p:nvPr>
        </p:nvSpPr>
        <p:spPr>
          <a:xfrm>
            <a:off x="1792165" y="3600450"/>
            <a:ext cx="5486401" cy="425054"/>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183" name="Picture Placeholder 2"/>
          <p:cNvSpPr>
            <a:spLocks noGrp="1"/>
          </p:cNvSpPr>
          <p:nvPr>
            <p:ph type="pic" sz="half" idx="13"/>
          </p:nvPr>
        </p:nvSpPr>
        <p:spPr>
          <a:xfrm>
            <a:off x="1792165" y="459581"/>
            <a:ext cx="5486401" cy="3086101"/>
          </a:xfrm>
          <a:prstGeom prst="rect">
            <a:avLst/>
          </a:prstGeom>
        </p:spPr>
        <p:txBody>
          <a:bodyPr lIns="91439" rIns="91439">
            <a:noAutofit/>
          </a:bodyPr>
          <a:lstStyle/>
          <a:p>
            <a:endParaRPr/>
          </a:p>
        </p:txBody>
      </p:sp>
      <p:sp>
        <p:nvSpPr>
          <p:cNvPr id="1184" name="Body Level One…"/>
          <p:cNvSpPr txBox="1">
            <a:spLocks noGrp="1"/>
          </p:cNvSpPr>
          <p:nvPr>
            <p:ph type="body" sz="quarter" idx="1"/>
          </p:nvPr>
        </p:nvSpPr>
        <p:spPr>
          <a:xfrm>
            <a:off x="1792165" y="4025503"/>
            <a:ext cx="5486401" cy="603648"/>
          </a:xfrm>
          <a:prstGeom prst="rect">
            <a:avLst/>
          </a:prstGeom>
        </p:spPr>
        <p:txBody>
          <a:bodyPr lIns="44450" tIns="44450" rIns="44450" bIns="44450"/>
          <a:lstStyle>
            <a:lvl1pPr marL="0" indent="0" defTabSz="914400">
              <a:lnSpc>
                <a:spcPct val="90000"/>
              </a:lnSpc>
              <a:spcBef>
                <a:spcPts val="300"/>
              </a:spcBef>
              <a:buSzTx/>
              <a:buFontTx/>
              <a:buNone/>
              <a:defRPr sz="1000" b="1">
                <a:latin typeface="Arial"/>
                <a:ea typeface="Arial"/>
                <a:cs typeface="Arial"/>
                <a:sym typeface="Arial"/>
              </a:defRPr>
            </a:lvl1pPr>
            <a:lvl2pPr marL="0" indent="342900" defTabSz="914400">
              <a:lnSpc>
                <a:spcPct val="90000"/>
              </a:lnSpc>
              <a:spcBef>
                <a:spcPts val="300"/>
              </a:spcBef>
              <a:buSzTx/>
              <a:buFontTx/>
              <a:buNone/>
              <a:defRPr sz="1000" b="1">
                <a:latin typeface="Arial"/>
                <a:ea typeface="Arial"/>
                <a:cs typeface="Arial"/>
                <a:sym typeface="Arial"/>
              </a:defRPr>
            </a:lvl2pPr>
            <a:lvl3pPr marL="0" indent="685800" defTabSz="914400">
              <a:lnSpc>
                <a:spcPct val="90000"/>
              </a:lnSpc>
              <a:spcBef>
                <a:spcPts val="300"/>
              </a:spcBef>
              <a:buSzTx/>
              <a:buFontTx/>
              <a:buNone/>
              <a:defRPr sz="1000" b="1">
                <a:latin typeface="Arial"/>
                <a:ea typeface="Arial"/>
                <a:cs typeface="Arial"/>
                <a:sym typeface="Arial"/>
              </a:defRPr>
            </a:lvl3pPr>
            <a:lvl4pPr marL="0" indent="1028700" defTabSz="914400">
              <a:lnSpc>
                <a:spcPct val="90000"/>
              </a:lnSpc>
              <a:spcBef>
                <a:spcPts val="300"/>
              </a:spcBef>
              <a:buSzTx/>
              <a:buFontTx/>
              <a:buNone/>
              <a:defRPr sz="1000" b="1">
                <a:latin typeface="Arial"/>
                <a:ea typeface="Arial"/>
                <a:cs typeface="Arial"/>
                <a:sym typeface="Arial"/>
              </a:defRPr>
            </a:lvl4pPr>
            <a:lvl5pPr marL="0" indent="1371600" defTabSz="914400">
              <a:lnSpc>
                <a:spcPct val="90000"/>
              </a:lnSpc>
              <a:spcBef>
                <a:spcPts val="300"/>
              </a:spcBef>
              <a:buSzTx/>
              <a:buFontTx/>
              <a:buNone/>
              <a:defRPr sz="10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1308" name="Group 118"/>
          <p:cNvGrpSpPr/>
          <p:nvPr/>
        </p:nvGrpSpPr>
        <p:grpSpPr>
          <a:xfrm>
            <a:off x="70339" y="59532"/>
            <a:ext cx="8954966" cy="4980385"/>
            <a:chOff x="0" y="0"/>
            <a:chExt cx="8954965" cy="4980384"/>
          </a:xfrm>
        </p:grpSpPr>
        <p:grpSp>
          <p:nvGrpSpPr>
            <p:cNvPr id="1306" name="Group 116"/>
            <p:cNvGrpSpPr/>
            <p:nvPr/>
          </p:nvGrpSpPr>
          <p:grpSpPr>
            <a:xfrm>
              <a:off x="0" y="-1"/>
              <a:ext cx="8954966" cy="4980386"/>
              <a:chOff x="0" y="0"/>
              <a:chExt cx="8954965" cy="4980384"/>
            </a:xfrm>
          </p:grpSpPr>
          <p:grpSp>
            <p:nvGrpSpPr>
              <p:cNvPr id="1248" name="Group 58"/>
              <p:cNvGrpSpPr/>
              <p:nvPr/>
            </p:nvGrpSpPr>
            <p:grpSpPr>
              <a:xfrm>
                <a:off x="0" y="-1"/>
                <a:ext cx="1098535" cy="1215629"/>
                <a:chOff x="0" y="0"/>
                <a:chExt cx="1098534" cy="1215627"/>
              </a:xfrm>
            </p:grpSpPr>
            <p:grpSp>
              <p:nvGrpSpPr>
                <p:cNvPr id="1198" name="Group 8"/>
                <p:cNvGrpSpPr/>
                <p:nvPr/>
              </p:nvGrpSpPr>
              <p:grpSpPr>
                <a:xfrm>
                  <a:off x="0" y="0"/>
                  <a:ext cx="1098535" cy="80962"/>
                  <a:chOff x="0" y="0"/>
                  <a:chExt cx="1098534" cy="80961"/>
                </a:xfrm>
              </p:grpSpPr>
              <p:sp>
                <p:nvSpPr>
                  <p:cNvPr id="1192"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3"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4"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5"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6"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7"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05" name="Group 15"/>
                <p:cNvGrpSpPr/>
                <p:nvPr/>
              </p:nvGrpSpPr>
              <p:grpSpPr>
                <a:xfrm>
                  <a:off x="0" y="159543"/>
                  <a:ext cx="1098535" cy="80963"/>
                  <a:chOff x="0" y="0"/>
                  <a:chExt cx="1098534" cy="80961"/>
                </a:xfrm>
              </p:grpSpPr>
              <p:sp>
                <p:nvSpPr>
                  <p:cNvPr id="1199"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0"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1"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2"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3"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4"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2" name="Group 22"/>
                <p:cNvGrpSpPr/>
                <p:nvPr/>
              </p:nvGrpSpPr>
              <p:grpSpPr>
                <a:xfrm>
                  <a:off x="0" y="322659"/>
                  <a:ext cx="1098535" cy="80963"/>
                  <a:chOff x="0" y="0"/>
                  <a:chExt cx="1098534" cy="80961"/>
                </a:xfrm>
              </p:grpSpPr>
              <p:sp>
                <p:nvSpPr>
                  <p:cNvPr id="1206"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7"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8"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9"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0"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1"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9" name="Group 29"/>
                <p:cNvGrpSpPr/>
                <p:nvPr/>
              </p:nvGrpSpPr>
              <p:grpSpPr>
                <a:xfrm>
                  <a:off x="0" y="485775"/>
                  <a:ext cx="1098535" cy="80963"/>
                  <a:chOff x="0" y="0"/>
                  <a:chExt cx="1098534" cy="80961"/>
                </a:xfrm>
              </p:grpSpPr>
              <p:sp>
                <p:nvSpPr>
                  <p:cNvPr id="1213"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4"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5"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6"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7"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8"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26" name="Group 36"/>
                <p:cNvGrpSpPr/>
                <p:nvPr/>
              </p:nvGrpSpPr>
              <p:grpSpPr>
                <a:xfrm>
                  <a:off x="0" y="646509"/>
                  <a:ext cx="1098535" cy="80963"/>
                  <a:chOff x="0" y="0"/>
                  <a:chExt cx="1098534" cy="80961"/>
                </a:xfrm>
              </p:grpSpPr>
              <p:sp>
                <p:nvSpPr>
                  <p:cNvPr id="1220"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1"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2"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3"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4"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5"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33" name="Group 43"/>
                <p:cNvGrpSpPr/>
                <p:nvPr/>
              </p:nvGrpSpPr>
              <p:grpSpPr>
                <a:xfrm>
                  <a:off x="0" y="809625"/>
                  <a:ext cx="1098535" cy="80963"/>
                  <a:chOff x="0" y="0"/>
                  <a:chExt cx="1098534" cy="80961"/>
                </a:xfrm>
              </p:grpSpPr>
              <p:sp>
                <p:nvSpPr>
                  <p:cNvPr id="1227"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8"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9"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0"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1"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2"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0" name="Group 50"/>
                <p:cNvGrpSpPr/>
                <p:nvPr/>
              </p:nvGrpSpPr>
              <p:grpSpPr>
                <a:xfrm>
                  <a:off x="0" y="971550"/>
                  <a:ext cx="1098535" cy="80963"/>
                  <a:chOff x="0" y="0"/>
                  <a:chExt cx="1098534" cy="80961"/>
                </a:xfrm>
              </p:grpSpPr>
              <p:sp>
                <p:nvSpPr>
                  <p:cNvPr id="1234"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5"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6"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7"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8"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9"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7" name="Group 57"/>
                <p:cNvGrpSpPr/>
                <p:nvPr/>
              </p:nvGrpSpPr>
              <p:grpSpPr>
                <a:xfrm>
                  <a:off x="0" y="1134665"/>
                  <a:ext cx="1098535" cy="80963"/>
                  <a:chOff x="0" y="0"/>
                  <a:chExt cx="1098534" cy="80961"/>
                </a:xfrm>
              </p:grpSpPr>
              <p:sp>
                <p:nvSpPr>
                  <p:cNvPr id="1241"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2"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3"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4"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5"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6"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305" name="Group 115"/>
              <p:cNvGrpSpPr/>
              <p:nvPr/>
            </p:nvGrpSpPr>
            <p:grpSpPr>
              <a:xfrm>
                <a:off x="7858018" y="3764757"/>
                <a:ext cx="1096948" cy="1215628"/>
                <a:chOff x="0" y="0"/>
                <a:chExt cx="1096947" cy="1215627"/>
              </a:xfrm>
            </p:grpSpPr>
            <p:grpSp>
              <p:nvGrpSpPr>
                <p:cNvPr id="1255" name="Group 65"/>
                <p:cNvGrpSpPr/>
                <p:nvPr/>
              </p:nvGrpSpPr>
              <p:grpSpPr>
                <a:xfrm>
                  <a:off x="-1" y="0"/>
                  <a:ext cx="1096949" cy="80962"/>
                  <a:chOff x="0" y="0"/>
                  <a:chExt cx="1096947" cy="80961"/>
                </a:xfrm>
              </p:grpSpPr>
              <p:sp>
                <p:nvSpPr>
                  <p:cNvPr id="1249"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0"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1"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2"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3"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4"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2" name="Group 72"/>
                <p:cNvGrpSpPr/>
                <p:nvPr/>
              </p:nvGrpSpPr>
              <p:grpSpPr>
                <a:xfrm>
                  <a:off x="-1" y="159543"/>
                  <a:ext cx="1096949" cy="80963"/>
                  <a:chOff x="0" y="0"/>
                  <a:chExt cx="1096947" cy="80961"/>
                </a:xfrm>
              </p:grpSpPr>
              <p:sp>
                <p:nvSpPr>
                  <p:cNvPr id="1256"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7"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8"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9"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0"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1"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9" name="Group 79"/>
                <p:cNvGrpSpPr/>
                <p:nvPr/>
              </p:nvGrpSpPr>
              <p:grpSpPr>
                <a:xfrm>
                  <a:off x="-1" y="322659"/>
                  <a:ext cx="1096949" cy="80963"/>
                  <a:chOff x="0" y="0"/>
                  <a:chExt cx="1096947" cy="80961"/>
                </a:xfrm>
              </p:grpSpPr>
              <p:sp>
                <p:nvSpPr>
                  <p:cNvPr id="1263"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4"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5"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6"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7"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8"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76" name="Group 86"/>
                <p:cNvGrpSpPr/>
                <p:nvPr/>
              </p:nvGrpSpPr>
              <p:grpSpPr>
                <a:xfrm>
                  <a:off x="-1" y="485775"/>
                  <a:ext cx="1096949" cy="80963"/>
                  <a:chOff x="0" y="0"/>
                  <a:chExt cx="1096947" cy="80961"/>
                </a:xfrm>
              </p:grpSpPr>
              <p:sp>
                <p:nvSpPr>
                  <p:cNvPr id="1270"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1"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2"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3"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4"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5"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83" name="Group 93"/>
                <p:cNvGrpSpPr/>
                <p:nvPr/>
              </p:nvGrpSpPr>
              <p:grpSpPr>
                <a:xfrm>
                  <a:off x="-1" y="646509"/>
                  <a:ext cx="1096949" cy="80963"/>
                  <a:chOff x="0" y="0"/>
                  <a:chExt cx="1096947" cy="80961"/>
                </a:xfrm>
              </p:grpSpPr>
              <p:sp>
                <p:nvSpPr>
                  <p:cNvPr id="1277"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8"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9"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0"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1"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2"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0" name="Group 100"/>
                <p:cNvGrpSpPr/>
                <p:nvPr/>
              </p:nvGrpSpPr>
              <p:grpSpPr>
                <a:xfrm>
                  <a:off x="-1" y="809625"/>
                  <a:ext cx="1096949" cy="80963"/>
                  <a:chOff x="0" y="0"/>
                  <a:chExt cx="1096947" cy="80961"/>
                </a:xfrm>
              </p:grpSpPr>
              <p:sp>
                <p:nvSpPr>
                  <p:cNvPr id="1284"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5"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6"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7"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8"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9"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7" name="Group 107"/>
                <p:cNvGrpSpPr/>
                <p:nvPr/>
              </p:nvGrpSpPr>
              <p:grpSpPr>
                <a:xfrm>
                  <a:off x="-1" y="971550"/>
                  <a:ext cx="1096949" cy="80963"/>
                  <a:chOff x="0" y="0"/>
                  <a:chExt cx="1096947" cy="80961"/>
                </a:xfrm>
              </p:grpSpPr>
              <p:sp>
                <p:nvSpPr>
                  <p:cNvPr id="1291"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2"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3"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4"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5"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6"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04" name="Group 114"/>
                <p:cNvGrpSpPr/>
                <p:nvPr/>
              </p:nvGrpSpPr>
              <p:grpSpPr>
                <a:xfrm>
                  <a:off x="-1" y="1134665"/>
                  <a:ext cx="1096949" cy="80963"/>
                  <a:chOff x="0" y="0"/>
                  <a:chExt cx="1096947" cy="80961"/>
                </a:xfrm>
              </p:grpSpPr>
              <p:sp>
                <p:nvSpPr>
                  <p:cNvPr id="1298"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9"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0"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1"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2"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3"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307"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309"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310"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311"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12"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1435" name="Group 118"/>
          <p:cNvGrpSpPr/>
          <p:nvPr/>
        </p:nvGrpSpPr>
        <p:grpSpPr>
          <a:xfrm>
            <a:off x="70339" y="59532"/>
            <a:ext cx="8954966" cy="4980385"/>
            <a:chOff x="0" y="0"/>
            <a:chExt cx="8954965" cy="4980384"/>
          </a:xfrm>
        </p:grpSpPr>
        <p:grpSp>
          <p:nvGrpSpPr>
            <p:cNvPr id="1433" name="Group 116"/>
            <p:cNvGrpSpPr/>
            <p:nvPr/>
          </p:nvGrpSpPr>
          <p:grpSpPr>
            <a:xfrm>
              <a:off x="0" y="-1"/>
              <a:ext cx="8954966" cy="4980386"/>
              <a:chOff x="0" y="0"/>
              <a:chExt cx="8954965" cy="4980384"/>
            </a:xfrm>
          </p:grpSpPr>
          <p:grpSp>
            <p:nvGrpSpPr>
              <p:cNvPr id="1375" name="Group 58"/>
              <p:cNvGrpSpPr/>
              <p:nvPr/>
            </p:nvGrpSpPr>
            <p:grpSpPr>
              <a:xfrm>
                <a:off x="0" y="-1"/>
                <a:ext cx="1098535" cy="1215629"/>
                <a:chOff x="0" y="0"/>
                <a:chExt cx="1098534" cy="1215627"/>
              </a:xfrm>
            </p:grpSpPr>
            <p:grpSp>
              <p:nvGrpSpPr>
                <p:cNvPr id="1325" name="Group 8"/>
                <p:cNvGrpSpPr/>
                <p:nvPr/>
              </p:nvGrpSpPr>
              <p:grpSpPr>
                <a:xfrm>
                  <a:off x="0" y="0"/>
                  <a:ext cx="1098535" cy="80962"/>
                  <a:chOff x="0" y="0"/>
                  <a:chExt cx="1098534" cy="80961"/>
                </a:xfrm>
              </p:grpSpPr>
              <p:sp>
                <p:nvSpPr>
                  <p:cNvPr id="131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2" name="Group 15"/>
                <p:cNvGrpSpPr/>
                <p:nvPr/>
              </p:nvGrpSpPr>
              <p:grpSpPr>
                <a:xfrm>
                  <a:off x="0" y="159543"/>
                  <a:ext cx="1098535" cy="80963"/>
                  <a:chOff x="0" y="0"/>
                  <a:chExt cx="1098534" cy="80961"/>
                </a:xfrm>
              </p:grpSpPr>
              <p:sp>
                <p:nvSpPr>
                  <p:cNvPr id="132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9" name="Group 22"/>
                <p:cNvGrpSpPr/>
                <p:nvPr/>
              </p:nvGrpSpPr>
              <p:grpSpPr>
                <a:xfrm>
                  <a:off x="0" y="322659"/>
                  <a:ext cx="1098535" cy="80963"/>
                  <a:chOff x="0" y="0"/>
                  <a:chExt cx="1098534" cy="80961"/>
                </a:xfrm>
              </p:grpSpPr>
              <p:sp>
                <p:nvSpPr>
                  <p:cNvPr id="133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46" name="Group 29"/>
                <p:cNvGrpSpPr/>
                <p:nvPr/>
              </p:nvGrpSpPr>
              <p:grpSpPr>
                <a:xfrm>
                  <a:off x="0" y="485775"/>
                  <a:ext cx="1098535" cy="80963"/>
                  <a:chOff x="0" y="0"/>
                  <a:chExt cx="1098534" cy="80961"/>
                </a:xfrm>
              </p:grpSpPr>
              <p:sp>
                <p:nvSpPr>
                  <p:cNvPr id="134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53" name="Group 36"/>
                <p:cNvGrpSpPr/>
                <p:nvPr/>
              </p:nvGrpSpPr>
              <p:grpSpPr>
                <a:xfrm>
                  <a:off x="0" y="646509"/>
                  <a:ext cx="1098535" cy="80963"/>
                  <a:chOff x="0" y="0"/>
                  <a:chExt cx="1098534" cy="80961"/>
                </a:xfrm>
              </p:grpSpPr>
              <p:sp>
                <p:nvSpPr>
                  <p:cNvPr id="134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0" name="Group 43"/>
                <p:cNvGrpSpPr/>
                <p:nvPr/>
              </p:nvGrpSpPr>
              <p:grpSpPr>
                <a:xfrm>
                  <a:off x="0" y="809625"/>
                  <a:ext cx="1098535" cy="80963"/>
                  <a:chOff x="0" y="0"/>
                  <a:chExt cx="1098534" cy="80961"/>
                </a:xfrm>
              </p:grpSpPr>
              <p:sp>
                <p:nvSpPr>
                  <p:cNvPr id="135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7" name="Group 50"/>
                <p:cNvGrpSpPr/>
                <p:nvPr/>
              </p:nvGrpSpPr>
              <p:grpSpPr>
                <a:xfrm>
                  <a:off x="0" y="971550"/>
                  <a:ext cx="1098535" cy="80963"/>
                  <a:chOff x="0" y="0"/>
                  <a:chExt cx="1098534" cy="80961"/>
                </a:xfrm>
              </p:grpSpPr>
              <p:sp>
                <p:nvSpPr>
                  <p:cNvPr id="136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74" name="Group 57"/>
                <p:cNvGrpSpPr/>
                <p:nvPr/>
              </p:nvGrpSpPr>
              <p:grpSpPr>
                <a:xfrm>
                  <a:off x="0" y="1134665"/>
                  <a:ext cx="1098535" cy="80963"/>
                  <a:chOff x="0" y="0"/>
                  <a:chExt cx="1098534" cy="80961"/>
                </a:xfrm>
              </p:grpSpPr>
              <p:sp>
                <p:nvSpPr>
                  <p:cNvPr id="136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432" name="Group 115"/>
              <p:cNvGrpSpPr/>
              <p:nvPr/>
            </p:nvGrpSpPr>
            <p:grpSpPr>
              <a:xfrm>
                <a:off x="7858018" y="3764757"/>
                <a:ext cx="1096948" cy="1215628"/>
                <a:chOff x="0" y="0"/>
                <a:chExt cx="1096947" cy="1215627"/>
              </a:xfrm>
            </p:grpSpPr>
            <p:grpSp>
              <p:nvGrpSpPr>
                <p:cNvPr id="1382" name="Group 65"/>
                <p:cNvGrpSpPr/>
                <p:nvPr/>
              </p:nvGrpSpPr>
              <p:grpSpPr>
                <a:xfrm>
                  <a:off x="-1" y="0"/>
                  <a:ext cx="1096949" cy="80962"/>
                  <a:chOff x="0" y="0"/>
                  <a:chExt cx="1096947" cy="80961"/>
                </a:xfrm>
              </p:grpSpPr>
              <p:sp>
                <p:nvSpPr>
                  <p:cNvPr id="137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89" name="Group 72"/>
                <p:cNvGrpSpPr/>
                <p:nvPr/>
              </p:nvGrpSpPr>
              <p:grpSpPr>
                <a:xfrm>
                  <a:off x="-1" y="159543"/>
                  <a:ext cx="1096949" cy="80963"/>
                  <a:chOff x="0" y="0"/>
                  <a:chExt cx="1096947" cy="80961"/>
                </a:xfrm>
              </p:grpSpPr>
              <p:sp>
                <p:nvSpPr>
                  <p:cNvPr id="138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96" name="Group 79"/>
                <p:cNvGrpSpPr/>
                <p:nvPr/>
              </p:nvGrpSpPr>
              <p:grpSpPr>
                <a:xfrm>
                  <a:off x="-1" y="322659"/>
                  <a:ext cx="1096949" cy="80963"/>
                  <a:chOff x="0" y="0"/>
                  <a:chExt cx="1096947" cy="80961"/>
                </a:xfrm>
              </p:grpSpPr>
              <p:sp>
                <p:nvSpPr>
                  <p:cNvPr id="139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3" name="Group 86"/>
                <p:cNvGrpSpPr/>
                <p:nvPr/>
              </p:nvGrpSpPr>
              <p:grpSpPr>
                <a:xfrm>
                  <a:off x="-1" y="485775"/>
                  <a:ext cx="1096949" cy="80963"/>
                  <a:chOff x="0" y="0"/>
                  <a:chExt cx="1096947" cy="80961"/>
                </a:xfrm>
              </p:grpSpPr>
              <p:sp>
                <p:nvSpPr>
                  <p:cNvPr id="139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0" name="Group 93"/>
                <p:cNvGrpSpPr/>
                <p:nvPr/>
              </p:nvGrpSpPr>
              <p:grpSpPr>
                <a:xfrm>
                  <a:off x="-1" y="646509"/>
                  <a:ext cx="1096949" cy="80963"/>
                  <a:chOff x="0" y="0"/>
                  <a:chExt cx="1096947" cy="80961"/>
                </a:xfrm>
              </p:grpSpPr>
              <p:sp>
                <p:nvSpPr>
                  <p:cNvPr id="140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7" name="Group 100"/>
                <p:cNvGrpSpPr/>
                <p:nvPr/>
              </p:nvGrpSpPr>
              <p:grpSpPr>
                <a:xfrm>
                  <a:off x="-1" y="809625"/>
                  <a:ext cx="1096949" cy="80963"/>
                  <a:chOff x="0" y="0"/>
                  <a:chExt cx="1096947" cy="80961"/>
                </a:xfrm>
              </p:grpSpPr>
              <p:sp>
                <p:nvSpPr>
                  <p:cNvPr id="141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24" name="Group 107"/>
                <p:cNvGrpSpPr/>
                <p:nvPr/>
              </p:nvGrpSpPr>
              <p:grpSpPr>
                <a:xfrm>
                  <a:off x="-1" y="971550"/>
                  <a:ext cx="1096949" cy="80963"/>
                  <a:chOff x="0" y="0"/>
                  <a:chExt cx="1096947" cy="80961"/>
                </a:xfrm>
              </p:grpSpPr>
              <p:sp>
                <p:nvSpPr>
                  <p:cNvPr id="141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31" name="Group 114"/>
                <p:cNvGrpSpPr/>
                <p:nvPr/>
              </p:nvGrpSpPr>
              <p:grpSpPr>
                <a:xfrm>
                  <a:off x="-1" y="1134665"/>
                  <a:ext cx="1096949" cy="80963"/>
                  <a:chOff x="0" y="0"/>
                  <a:chExt cx="1096947" cy="80961"/>
                </a:xfrm>
              </p:grpSpPr>
              <p:sp>
                <p:nvSpPr>
                  <p:cNvPr id="142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43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43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437" name="Title Text"/>
          <p:cNvSpPr txBox="1">
            <a:spLocks noGrp="1"/>
          </p:cNvSpPr>
          <p:nvPr>
            <p:ph type="title"/>
          </p:nvPr>
        </p:nvSpPr>
        <p:spPr>
          <a:xfrm>
            <a:off x="6362700" y="457200"/>
            <a:ext cx="1790700" cy="411480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438" name="Body Level One…"/>
          <p:cNvSpPr txBox="1">
            <a:spLocks noGrp="1"/>
          </p:cNvSpPr>
          <p:nvPr>
            <p:ph type="body" idx="1"/>
          </p:nvPr>
        </p:nvSpPr>
        <p:spPr>
          <a:xfrm>
            <a:off x="990600" y="457200"/>
            <a:ext cx="5231424" cy="41148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3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sz="quarter" idx="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1" name="Text Placeholder 4"/>
          <p:cNvSpPr>
            <a:spLocks noGrp="1"/>
          </p:cNvSpPr>
          <p:nvPr>
            <p:ph type="body" sz="quarter" idx="13"/>
          </p:nvPr>
        </p:nvSpPr>
        <p:spPr>
          <a:xfrm>
            <a:off x="4645030" y="1151334"/>
            <a:ext cx="4041776" cy="479823"/>
          </a:xfrm>
          <a:prstGeom prst="rect">
            <a:avLst/>
          </a:prstGeom>
        </p:spPr>
        <p:txBody>
          <a:bodyPr anchor="b"/>
          <a:lstStyle/>
          <a:p>
            <a:pPr marL="0" indent="0">
              <a:spcBef>
                <a:spcPts val="500"/>
              </a:spcBef>
              <a:buSzTx/>
              <a:buFontTx/>
              <a:buNone/>
              <a:defRPr sz="2400" b="1"/>
            </a:pP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65" name="Group 118"/>
          <p:cNvGrpSpPr/>
          <p:nvPr/>
        </p:nvGrpSpPr>
        <p:grpSpPr>
          <a:xfrm>
            <a:off x="70339" y="59532"/>
            <a:ext cx="8954966" cy="4980385"/>
            <a:chOff x="0" y="0"/>
            <a:chExt cx="8954965" cy="4980384"/>
          </a:xfrm>
        </p:grpSpPr>
        <p:grpSp>
          <p:nvGrpSpPr>
            <p:cNvPr id="163" name="Group 116"/>
            <p:cNvGrpSpPr/>
            <p:nvPr/>
          </p:nvGrpSpPr>
          <p:grpSpPr>
            <a:xfrm>
              <a:off x="0" y="-1"/>
              <a:ext cx="8954966" cy="4980386"/>
              <a:chOff x="0" y="0"/>
              <a:chExt cx="8954965" cy="4980384"/>
            </a:xfrm>
          </p:grpSpPr>
          <p:grpSp>
            <p:nvGrpSpPr>
              <p:cNvPr id="105" name="Group 58"/>
              <p:cNvGrpSpPr/>
              <p:nvPr/>
            </p:nvGrpSpPr>
            <p:grpSpPr>
              <a:xfrm>
                <a:off x="0" y="-1"/>
                <a:ext cx="1098535" cy="1215629"/>
                <a:chOff x="0" y="0"/>
                <a:chExt cx="1098534" cy="1215627"/>
              </a:xfrm>
            </p:grpSpPr>
            <p:grpSp>
              <p:nvGrpSpPr>
                <p:cNvPr id="55" name="Group 8"/>
                <p:cNvGrpSpPr/>
                <p:nvPr/>
              </p:nvGrpSpPr>
              <p:grpSpPr>
                <a:xfrm>
                  <a:off x="0" y="0"/>
                  <a:ext cx="1098535" cy="80962"/>
                  <a:chOff x="0" y="0"/>
                  <a:chExt cx="1098534" cy="80961"/>
                </a:xfrm>
              </p:grpSpPr>
              <p:sp>
                <p:nvSpPr>
                  <p:cNvPr id="4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 name="Group 15"/>
                <p:cNvGrpSpPr/>
                <p:nvPr/>
              </p:nvGrpSpPr>
              <p:grpSpPr>
                <a:xfrm>
                  <a:off x="0" y="159543"/>
                  <a:ext cx="1098535" cy="80963"/>
                  <a:chOff x="0" y="0"/>
                  <a:chExt cx="1098534" cy="80961"/>
                </a:xfrm>
              </p:grpSpPr>
              <p:sp>
                <p:nvSpPr>
                  <p:cNvPr id="5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 name="Group 22"/>
                <p:cNvGrpSpPr/>
                <p:nvPr/>
              </p:nvGrpSpPr>
              <p:grpSpPr>
                <a:xfrm>
                  <a:off x="0" y="322659"/>
                  <a:ext cx="1098535" cy="80963"/>
                  <a:chOff x="0" y="0"/>
                  <a:chExt cx="1098534" cy="80961"/>
                </a:xfrm>
              </p:grpSpPr>
              <p:sp>
                <p:nvSpPr>
                  <p:cNvPr id="6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 name="Group 29"/>
                <p:cNvGrpSpPr/>
                <p:nvPr/>
              </p:nvGrpSpPr>
              <p:grpSpPr>
                <a:xfrm>
                  <a:off x="0" y="485775"/>
                  <a:ext cx="1098535" cy="80963"/>
                  <a:chOff x="0" y="0"/>
                  <a:chExt cx="1098534" cy="80961"/>
                </a:xfrm>
              </p:grpSpPr>
              <p:sp>
                <p:nvSpPr>
                  <p:cNvPr id="7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 name="Group 36"/>
                <p:cNvGrpSpPr/>
                <p:nvPr/>
              </p:nvGrpSpPr>
              <p:grpSpPr>
                <a:xfrm>
                  <a:off x="0" y="646509"/>
                  <a:ext cx="1098535" cy="80963"/>
                  <a:chOff x="0" y="0"/>
                  <a:chExt cx="1098534" cy="80961"/>
                </a:xfrm>
              </p:grpSpPr>
              <p:sp>
                <p:nvSpPr>
                  <p:cNvPr id="7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 name="Group 43"/>
                <p:cNvGrpSpPr/>
                <p:nvPr/>
              </p:nvGrpSpPr>
              <p:grpSpPr>
                <a:xfrm>
                  <a:off x="0" y="809625"/>
                  <a:ext cx="1098535" cy="80963"/>
                  <a:chOff x="0" y="0"/>
                  <a:chExt cx="1098534" cy="80961"/>
                </a:xfrm>
              </p:grpSpPr>
              <p:sp>
                <p:nvSpPr>
                  <p:cNvPr id="8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 name="Group 50"/>
                <p:cNvGrpSpPr/>
                <p:nvPr/>
              </p:nvGrpSpPr>
              <p:grpSpPr>
                <a:xfrm>
                  <a:off x="0" y="971550"/>
                  <a:ext cx="1098535" cy="80963"/>
                  <a:chOff x="0" y="0"/>
                  <a:chExt cx="1098534" cy="80961"/>
                </a:xfrm>
              </p:grpSpPr>
              <p:sp>
                <p:nvSpPr>
                  <p:cNvPr id="9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 name="Group 57"/>
                <p:cNvGrpSpPr/>
                <p:nvPr/>
              </p:nvGrpSpPr>
              <p:grpSpPr>
                <a:xfrm>
                  <a:off x="0" y="1134665"/>
                  <a:ext cx="1098535" cy="80963"/>
                  <a:chOff x="0" y="0"/>
                  <a:chExt cx="1098534" cy="80961"/>
                </a:xfrm>
              </p:grpSpPr>
              <p:sp>
                <p:nvSpPr>
                  <p:cNvPr id="9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62" name="Group 115"/>
              <p:cNvGrpSpPr/>
              <p:nvPr/>
            </p:nvGrpSpPr>
            <p:grpSpPr>
              <a:xfrm>
                <a:off x="7858018" y="3764757"/>
                <a:ext cx="1096948" cy="1215628"/>
                <a:chOff x="0" y="0"/>
                <a:chExt cx="1096947" cy="1215627"/>
              </a:xfrm>
            </p:grpSpPr>
            <p:grpSp>
              <p:nvGrpSpPr>
                <p:cNvPr id="112" name="Group 65"/>
                <p:cNvGrpSpPr/>
                <p:nvPr/>
              </p:nvGrpSpPr>
              <p:grpSpPr>
                <a:xfrm>
                  <a:off x="-1" y="0"/>
                  <a:ext cx="1096949" cy="80962"/>
                  <a:chOff x="0" y="0"/>
                  <a:chExt cx="1096947" cy="80961"/>
                </a:xfrm>
              </p:grpSpPr>
              <p:sp>
                <p:nvSpPr>
                  <p:cNvPr id="10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9" name="Group 72"/>
                <p:cNvGrpSpPr/>
                <p:nvPr/>
              </p:nvGrpSpPr>
              <p:grpSpPr>
                <a:xfrm>
                  <a:off x="-1" y="159543"/>
                  <a:ext cx="1096949" cy="80963"/>
                  <a:chOff x="0" y="0"/>
                  <a:chExt cx="1096947" cy="80961"/>
                </a:xfrm>
              </p:grpSpPr>
              <p:sp>
                <p:nvSpPr>
                  <p:cNvPr id="11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 name="Group 79"/>
                <p:cNvGrpSpPr/>
                <p:nvPr/>
              </p:nvGrpSpPr>
              <p:grpSpPr>
                <a:xfrm>
                  <a:off x="-1" y="322659"/>
                  <a:ext cx="1096949" cy="80963"/>
                  <a:chOff x="0" y="0"/>
                  <a:chExt cx="1096947" cy="80961"/>
                </a:xfrm>
              </p:grpSpPr>
              <p:sp>
                <p:nvSpPr>
                  <p:cNvPr id="12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 name="Group 86"/>
                <p:cNvGrpSpPr/>
                <p:nvPr/>
              </p:nvGrpSpPr>
              <p:grpSpPr>
                <a:xfrm>
                  <a:off x="-1" y="485775"/>
                  <a:ext cx="1096949" cy="80963"/>
                  <a:chOff x="0" y="0"/>
                  <a:chExt cx="1096947" cy="80961"/>
                </a:xfrm>
              </p:grpSpPr>
              <p:sp>
                <p:nvSpPr>
                  <p:cNvPr id="12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 name="Group 93"/>
                <p:cNvGrpSpPr/>
                <p:nvPr/>
              </p:nvGrpSpPr>
              <p:grpSpPr>
                <a:xfrm>
                  <a:off x="-1" y="646509"/>
                  <a:ext cx="1096949" cy="80963"/>
                  <a:chOff x="0" y="0"/>
                  <a:chExt cx="1096947" cy="80961"/>
                </a:xfrm>
              </p:grpSpPr>
              <p:sp>
                <p:nvSpPr>
                  <p:cNvPr id="13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7" name="Group 100"/>
                <p:cNvGrpSpPr/>
                <p:nvPr/>
              </p:nvGrpSpPr>
              <p:grpSpPr>
                <a:xfrm>
                  <a:off x="-1" y="809625"/>
                  <a:ext cx="1096949" cy="80963"/>
                  <a:chOff x="0" y="0"/>
                  <a:chExt cx="1096947" cy="80961"/>
                </a:xfrm>
              </p:grpSpPr>
              <p:sp>
                <p:nvSpPr>
                  <p:cNvPr id="14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54" name="Group 107"/>
                <p:cNvGrpSpPr/>
                <p:nvPr/>
              </p:nvGrpSpPr>
              <p:grpSpPr>
                <a:xfrm>
                  <a:off x="-1" y="971550"/>
                  <a:ext cx="1096949" cy="80963"/>
                  <a:chOff x="0" y="0"/>
                  <a:chExt cx="1096947" cy="80961"/>
                </a:xfrm>
              </p:grpSpPr>
              <p:sp>
                <p:nvSpPr>
                  <p:cNvPr id="14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61" name="Group 114"/>
                <p:cNvGrpSpPr/>
                <p:nvPr/>
              </p:nvGrpSpPr>
              <p:grpSpPr>
                <a:xfrm>
                  <a:off x="-1" y="1134665"/>
                  <a:ext cx="1096949" cy="80963"/>
                  <a:chOff x="0" y="0"/>
                  <a:chExt cx="1096947" cy="80961"/>
                </a:xfrm>
              </p:grpSpPr>
              <p:sp>
                <p:nvSpPr>
                  <p:cNvPr id="15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6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6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6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67" name="Title Text"/>
          <p:cNvSpPr txBox="1">
            <a:spLocks noGrp="1"/>
          </p:cNvSpPr>
          <p:nvPr>
            <p:ph type="title"/>
          </p:nvPr>
        </p:nvSpPr>
        <p:spPr>
          <a:xfrm>
            <a:off x="685800" y="1597819"/>
            <a:ext cx="7772400" cy="110252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68" name="Body Level One…"/>
          <p:cNvSpPr txBox="1">
            <a:spLocks noGrp="1"/>
          </p:cNvSpPr>
          <p:nvPr>
            <p:ph type="body" sz="quarter" idx="1"/>
          </p:nvPr>
        </p:nvSpPr>
        <p:spPr>
          <a:xfrm>
            <a:off x="1371600" y="2914650"/>
            <a:ext cx="6400800" cy="1314450"/>
          </a:xfrm>
          <a:prstGeom prst="rect">
            <a:avLst/>
          </a:prstGeom>
        </p:spPr>
        <p:txBody>
          <a:bodyPr lIns="44450" tIns="44450" rIns="44450" bIns="44450"/>
          <a:lstStyle>
            <a:lvl1pPr marL="0" indent="0" algn="ctr" defTabSz="914400">
              <a:lnSpc>
                <a:spcPct val="90000"/>
              </a:lnSpc>
              <a:spcBef>
                <a:spcPts val="600"/>
              </a:spcBef>
              <a:buSzTx/>
              <a:buFontTx/>
              <a:buNone/>
              <a:defRPr sz="1800" b="1">
                <a:latin typeface="Arial"/>
                <a:ea typeface="Arial"/>
                <a:cs typeface="Arial"/>
                <a:sym typeface="Arial"/>
              </a:defRPr>
            </a:lvl1pPr>
            <a:lvl2pPr marL="0" indent="342900" algn="ctr" defTabSz="914400">
              <a:lnSpc>
                <a:spcPct val="90000"/>
              </a:lnSpc>
              <a:spcBef>
                <a:spcPts val="600"/>
              </a:spcBef>
              <a:buSzTx/>
              <a:buFontTx/>
              <a:buNone/>
              <a:defRPr sz="1800" b="1">
                <a:latin typeface="Arial"/>
                <a:ea typeface="Arial"/>
                <a:cs typeface="Arial"/>
                <a:sym typeface="Arial"/>
              </a:defRPr>
            </a:lvl2pPr>
            <a:lvl3pPr marL="0" indent="685800" algn="ctr" defTabSz="914400">
              <a:lnSpc>
                <a:spcPct val="90000"/>
              </a:lnSpc>
              <a:spcBef>
                <a:spcPts val="600"/>
              </a:spcBef>
              <a:buSzTx/>
              <a:buFontTx/>
              <a:buNone/>
              <a:defRPr sz="1800" b="1">
                <a:latin typeface="Arial"/>
                <a:ea typeface="Arial"/>
                <a:cs typeface="Arial"/>
                <a:sym typeface="Arial"/>
              </a:defRPr>
            </a:lvl3pPr>
            <a:lvl4pPr marL="0" indent="1028700" algn="ctr" defTabSz="914400">
              <a:lnSpc>
                <a:spcPct val="90000"/>
              </a:lnSpc>
              <a:spcBef>
                <a:spcPts val="600"/>
              </a:spcBef>
              <a:buSzTx/>
              <a:buFontTx/>
              <a:buNone/>
              <a:defRPr sz="1800" b="1">
                <a:latin typeface="Arial"/>
                <a:ea typeface="Arial"/>
                <a:cs typeface="Arial"/>
                <a:sym typeface="Arial"/>
              </a:defRPr>
            </a:lvl4pPr>
            <a:lvl5pPr marL="0" indent="1371600" algn="ctr"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92" name="Group 118"/>
          <p:cNvGrpSpPr/>
          <p:nvPr/>
        </p:nvGrpSpPr>
        <p:grpSpPr>
          <a:xfrm>
            <a:off x="70339" y="59532"/>
            <a:ext cx="8954966" cy="4980385"/>
            <a:chOff x="0" y="0"/>
            <a:chExt cx="8954965" cy="4980384"/>
          </a:xfrm>
        </p:grpSpPr>
        <p:grpSp>
          <p:nvGrpSpPr>
            <p:cNvPr id="290" name="Group 116"/>
            <p:cNvGrpSpPr/>
            <p:nvPr/>
          </p:nvGrpSpPr>
          <p:grpSpPr>
            <a:xfrm>
              <a:off x="0" y="-1"/>
              <a:ext cx="8954966" cy="4980386"/>
              <a:chOff x="0" y="0"/>
              <a:chExt cx="8954965" cy="4980384"/>
            </a:xfrm>
          </p:grpSpPr>
          <p:grpSp>
            <p:nvGrpSpPr>
              <p:cNvPr id="232" name="Group 58"/>
              <p:cNvGrpSpPr/>
              <p:nvPr/>
            </p:nvGrpSpPr>
            <p:grpSpPr>
              <a:xfrm>
                <a:off x="0" y="-1"/>
                <a:ext cx="1098535" cy="1215629"/>
                <a:chOff x="0" y="0"/>
                <a:chExt cx="1098534" cy="1215627"/>
              </a:xfrm>
            </p:grpSpPr>
            <p:grpSp>
              <p:nvGrpSpPr>
                <p:cNvPr id="182" name="Group 8"/>
                <p:cNvGrpSpPr/>
                <p:nvPr/>
              </p:nvGrpSpPr>
              <p:grpSpPr>
                <a:xfrm>
                  <a:off x="0" y="0"/>
                  <a:ext cx="1098535" cy="80962"/>
                  <a:chOff x="0" y="0"/>
                  <a:chExt cx="1098534" cy="80961"/>
                </a:xfrm>
              </p:grpSpPr>
              <p:sp>
                <p:nvSpPr>
                  <p:cNvPr id="17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89" name="Group 15"/>
                <p:cNvGrpSpPr/>
                <p:nvPr/>
              </p:nvGrpSpPr>
              <p:grpSpPr>
                <a:xfrm>
                  <a:off x="0" y="159543"/>
                  <a:ext cx="1098535" cy="80963"/>
                  <a:chOff x="0" y="0"/>
                  <a:chExt cx="1098534" cy="80961"/>
                </a:xfrm>
              </p:grpSpPr>
              <p:sp>
                <p:nvSpPr>
                  <p:cNvPr id="18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96" name="Group 22"/>
                <p:cNvGrpSpPr/>
                <p:nvPr/>
              </p:nvGrpSpPr>
              <p:grpSpPr>
                <a:xfrm>
                  <a:off x="0" y="322659"/>
                  <a:ext cx="1098535" cy="80963"/>
                  <a:chOff x="0" y="0"/>
                  <a:chExt cx="1098534" cy="80961"/>
                </a:xfrm>
              </p:grpSpPr>
              <p:sp>
                <p:nvSpPr>
                  <p:cNvPr id="19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03" name="Group 29"/>
                <p:cNvGrpSpPr/>
                <p:nvPr/>
              </p:nvGrpSpPr>
              <p:grpSpPr>
                <a:xfrm>
                  <a:off x="0" y="485775"/>
                  <a:ext cx="1098535" cy="80963"/>
                  <a:chOff x="0" y="0"/>
                  <a:chExt cx="1098534" cy="80961"/>
                </a:xfrm>
              </p:grpSpPr>
              <p:sp>
                <p:nvSpPr>
                  <p:cNvPr id="19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0" name="Group 36"/>
                <p:cNvGrpSpPr/>
                <p:nvPr/>
              </p:nvGrpSpPr>
              <p:grpSpPr>
                <a:xfrm>
                  <a:off x="0" y="646509"/>
                  <a:ext cx="1098535" cy="80963"/>
                  <a:chOff x="0" y="0"/>
                  <a:chExt cx="1098534" cy="80961"/>
                </a:xfrm>
              </p:grpSpPr>
              <p:sp>
                <p:nvSpPr>
                  <p:cNvPr id="20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7" name="Group 43"/>
                <p:cNvGrpSpPr/>
                <p:nvPr/>
              </p:nvGrpSpPr>
              <p:grpSpPr>
                <a:xfrm>
                  <a:off x="0" y="809625"/>
                  <a:ext cx="1098535" cy="80963"/>
                  <a:chOff x="0" y="0"/>
                  <a:chExt cx="1098534" cy="80961"/>
                </a:xfrm>
              </p:grpSpPr>
              <p:sp>
                <p:nvSpPr>
                  <p:cNvPr id="21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24" name="Group 50"/>
                <p:cNvGrpSpPr/>
                <p:nvPr/>
              </p:nvGrpSpPr>
              <p:grpSpPr>
                <a:xfrm>
                  <a:off x="0" y="971550"/>
                  <a:ext cx="1098535" cy="80963"/>
                  <a:chOff x="0" y="0"/>
                  <a:chExt cx="1098534" cy="80961"/>
                </a:xfrm>
              </p:grpSpPr>
              <p:sp>
                <p:nvSpPr>
                  <p:cNvPr id="21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31" name="Group 57"/>
                <p:cNvGrpSpPr/>
                <p:nvPr/>
              </p:nvGrpSpPr>
              <p:grpSpPr>
                <a:xfrm>
                  <a:off x="0" y="1134665"/>
                  <a:ext cx="1098535" cy="80963"/>
                  <a:chOff x="0" y="0"/>
                  <a:chExt cx="1098534" cy="80961"/>
                </a:xfrm>
              </p:grpSpPr>
              <p:sp>
                <p:nvSpPr>
                  <p:cNvPr id="22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289" name="Group 115"/>
              <p:cNvGrpSpPr/>
              <p:nvPr/>
            </p:nvGrpSpPr>
            <p:grpSpPr>
              <a:xfrm>
                <a:off x="7858018" y="3764757"/>
                <a:ext cx="1096948" cy="1215628"/>
                <a:chOff x="0" y="0"/>
                <a:chExt cx="1096947" cy="1215627"/>
              </a:xfrm>
            </p:grpSpPr>
            <p:grpSp>
              <p:nvGrpSpPr>
                <p:cNvPr id="239" name="Group 65"/>
                <p:cNvGrpSpPr/>
                <p:nvPr/>
              </p:nvGrpSpPr>
              <p:grpSpPr>
                <a:xfrm>
                  <a:off x="-1" y="0"/>
                  <a:ext cx="1096949" cy="80962"/>
                  <a:chOff x="0" y="0"/>
                  <a:chExt cx="1096947" cy="80961"/>
                </a:xfrm>
              </p:grpSpPr>
              <p:sp>
                <p:nvSpPr>
                  <p:cNvPr id="23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46" name="Group 72"/>
                <p:cNvGrpSpPr/>
                <p:nvPr/>
              </p:nvGrpSpPr>
              <p:grpSpPr>
                <a:xfrm>
                  <a:off x="-1" y="159543"/>
                  <a:ext cx="1096949" cy="80963"/>
                  <a:chOff x="0" y="0"/>
                  <a:chExt cx="1096947" cy="80961"/>
                </a:xfrm>
              </p:grpSpPr>
              <p:sp>
                <p:nvSpPr>
                  <p:cNvPr id="24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53" name="Group 79"/>
                <p:cNvGrpSpPr/>
                <p:nvPr/>
              </p:nvGrpSpPr>
              <p:grpSpPr>
                <a:xfrm>
                  <a:off x="-1" y="322659"/>
                  <a:ext cx="1096949" cy="80963"/>
                  <a:chOff x="0" y="0"/>
                  <a:chExt cx="1096947" cy="80961"/>
                </a:xfrm>
              </p:grpSpPr>
              <p:sp>
                <p:nvSpPr>
                  <p:cNvPr id="24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0" name="Group 86"/>
                <p:cNvGrpSpPr/>
                <p:nvPr/>
              </p:nvGrpSpPr>
              <p:grpSpPr>
                <a:xfrm>
                  <a:off x="-1" y="485775"/>
                  <a:ext cx="1096949" cy="80963"/>
                  <a:chOff x="0" y="0"/>
                  <a:chExt cx="1096947" cy="80961"/>
                </a:xfrm>
              </p:grpSpPr>
              <p:sp>
                <p:nvSpPr>
                  <p:cNvPr id="25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7" name="Group 93"/>
                <p:cNvGrpSpPr/>
                <p:nvPr/>
              </p:nvGrpSpPr>
              <p:grpSpPr>
                <a:xfrm>
                  <a:off x="-1" y="646509"/>
                  <a:ext cx="1096949" cy="80963"/>
                  <a:chOff x="0" y="0"/>
                  <a:chExt cx="1096947" cy="80961"/>
                </a:xfrm>
              </p:grpSpPr>
              <p:sp>
                <p:nvSpPr>
                  <p:cNvPr id="26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74" name="Group 100"/>
                <p:cNvGrpSpPr/>
                <p:nvPr/>
              </p:nvGrpSpPr>
              <p:grpSpPr>
                <a:xfrm>
                  <a:off x="-1" y="809625"/>
                  <a:ext cx="1096949" cy="80963"/>
                  <a:chOff x="0" y="0"/>
                  <a:chExt cx="1096947" cy="80961"/>
                </a:xfrm>
              </p:grpSpPr>
              <p:sp>
                <p:nvSpPr>
                  <p:cNvPr id="26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1" name="Group 107"/>
                <p:cNvGrpSpPr/>
                <p:nvPr/>
              </p:nvGrpSpPr>
              <p:grpSpPr>
                <a:xfrm>
                  <a:off x="-1" y="971550"/>
                  <a:ext cx="1096949" cy="80963"/>
                  <a:chOff x="0" y="0"/>
                  <a:chExt cx="1096947" cy="80961"/>
                </a:xfrm>
              </p:grpSpPr>
              <p:sp>
                <p:nvSpPr>
                  <p:cNvPr id="27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8" name="Group 114"/>
                <p:cNvGrpSpPr/>
                <p:nvPr/>
              </p:nvGrpSpPr>
              <p:grpSpPr>
                <a:xfrm>
                  <a:off x="-1" y="1134665"/>
                  <a:ext cx="1096949" cy="80963"/>
                  <a:chOff x="0" y="0"/>
                  <a:chExt cx="1096947" cy="80961"/>
                </a:xfrm>
              </p:grpSpPr>
              <p:sp>
                <p:nvSpPr>
                  <p:cNvPr id="28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29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29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294"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295"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6"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19" name="Group 118"/>
          <p:cNvGrpSpPr/>
          <p:nvPr/>
        </p:nvGrpSpPr>
        <p:grpSpPr>
          <a:xfrm>
            <a:off x="70339" y="59532"/>
            <a:ext cx="8954966" cy="4980385"/>
            <a:chOff x="0" y="0"/>
            <a:chExt cx="8954965" cy="4980384"/>
          </a:xfrm>
        </p:grpSpPr>
        <p:grpSp>
          <p:nvGrpSpPr>
            <p:cNvPr id="417" name="Group 116"/>
            <p:cNvGrpSpPr/>
            <p:nvPr/>
          </p:nvGrpSpPr>
          <p:grpSpPr>
            <a:xfrm>
              <a:off x="0" y="-1"/>
              <a:ext cx="8954966" cy="4980386"/>
              <a:chOff x="0" y="0"/>
              <a:chExt cx="8954965" cy="4980384"/>
            </a:xfrm>
          </p:grpSpPr>
          <p:grpSp>
            <p:nvGrpSpPr>
              <p:cNvPr id="359" name="Group 58"/>
              <p:cNvGrpSpPr/>
              <p:nvPr/>
            </p:nvGrpSpPr>
            <p:grpSpPr>
              <a:xfrm>
                <a:off x="0" y="-1"/>
                <a:ext cx="1098535" cy="1215629"/>
                <a:chOff x="0" y="0"/>
                <a:chExt cx="1098534" cy="1215627"/>
              </a:xfrm>
            </p:grpSpPr>
            <p:grpSp>
              <p:nvGrpSpPr>
                <p:cNvPr id="309" name="Group 8"/>
                <p:cNvGrpSpPr/>
                <p:nvPr/>
              </p:nvGrpSpPr>
              <p:grpSpPr>
                <a:xfrm>
                  <a:off x="0" y="0"/>
                  <a:ext cx="1098535" cy="80962"/>
                  <a:chOff x="0" y="0"/>
                  <a:chExt cx="1098534" cy="80961"/>
                </a:xfrm>
              </p:grpSpPr>
              <p:sp>
                <p:nvSpPr>
                  <p:cNvPr id="303"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4"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5"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6"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7"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8"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16" name="Group 15"/>
                <p:cNvGrpSpPr/>
                <p:nvPr/>
              </p:nvGrpSpPr>
              <p:grpSpPr>
                <a:xfrm>
                  <a:off x="0" y="159543"/>
                  <a:ext cx="1098535" cy="80963"/>
                  <a:chOff x="0" y="0"/>
                  <a:chExt cx="1098534" cy="80961"/>
                </a:xfrm>
              </p:grpSpPr>
              <p:sp>
                <p:nvSpPr>
                  <p:cNvPr id="310"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1"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2"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3"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4"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5"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23" name="Group 22"/>
                <p:cNvGrpSpPr/>
                <p:nvPr/>
              </p:nvGrpSpPr>
              <p:grpSpPr>
                <a:xfrm>
                  <a:off x="0" y="322659"/>
                  <a:ext cx="1098535" cy="80963"/>
                  <a:chOff x="0" y="0"/>
                  <a:chExt cx="1098534" cy="80961"/>
                </a:xfrm>
              </p:grpSpPr>
              <p:sp>
                <p:nvSpPr>
                  <p:cNvPr id="317"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8"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9"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0"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1"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2"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0" name="Group 29"/>
                <p:cNvGrpSpPr/>
                <p:nvPr/>
              </p:nvGrpSpPr>
              <p:grpSpPr>
                <a:xfrm>
                  <a:off x="0" y="485775"/>
                  <a:ext cx="1098535" cy="80963"/>
                  <a:chOff x="0" y="0"/>
                  <a:chExt cx="1098534" cy="80961"/>
                </a:xfrm>
              </p:grpSpPr>
              <p:sp>
                <p:nvSpPr>
                  <p:cNvPr id="324"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5"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6"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7"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8"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9"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7" name="Group 36"/>
                <p:cNvGrpSpPr/>
                <p:nvPr/>
              </p:nvGrpSpPr>
              <p:grpSpPr>
                <a:xfrm>
                  <a:off x="0" y="646509"/>
                  <a:ext cx="1098535" cy="80963"/>
                  <a:chOff x="0" y="0"/>
                  <a:chExt cx="1098534" cy="80961"/>
                </a:xfrm>
              </p:grpSpPr>
              <p:sp>
                <p:nvSpPr>
                  <p:cNvPr id="331"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2"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3"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4"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5"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6"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44" name="Group 43"/>
                <p:cNvGrpSpPr/>
                <p:nvPr/>
              </p:nvGrpSpPr>
              <p:grpSpPr>
                <a:xfrm>
                  <a:off x="0" y="809625"/>
                  <a:ext cx="1098535" cy="80963"/>
                  <a:chOff x="0" y="0"/>
                  <a:chExt cx="1098534" cy="80961"/>
                </a:xfrm>
              </p:grpSpPr>
              <p:sp>
                <p:nvSpPr>
                  <p:cNvPr id="338"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9"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0"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1"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2"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3"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1" name="Group 50"/>
                <p:cNvGrpSpPr/>
                <p:nvPr/>
              </p:nvGrpSpPr>
              <p:grpSpPr>
                <a:xfrm>
                  <a:off x="0" y="971550"/>
                  <a:ext cx="1098535" cy="80963"/>
                  <a:chOff x="0" y="0"/>
                  <a:chExt cx="1098534" cy="80961"/>
                </a:xfrm>
              </p:grpSpPr>
              <p:sp>
                <p:nvSpPr>
                  <p:cNvPr id="345"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6"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7"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8"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9"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0"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8" name="Group 57"/>
                <p:cNvGrpSpPr/>
                <p:nvPr/>
              </p:nvGrpSpPr>
              <p:grpSpPr>
                <a:xfrm>
                  <a:off x="0" y="1134665"/>
                  <a:ext cx="1098535" cy="80963"/>
                  <a:chOff x="0" y="0"/>
                  <a:chExt cx="1098534" cy="80961"/>
                </a:xfrm>
              </p:grpSpPr>
              <p:sp>
                <p:nvSpPr>
                  <p:cNvPr id="352"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3"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4"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5"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6"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7"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416" name="Group 115"/>
              <p:cNvGrpSpPr/>
              <p:nvPr/>
            </p:nvGrpSpPr>
            <p:grpSpPr>
              <a:xfrm>
                <a:off x="7858018" y="3764757"/>
                <a:ext cx="1096948" cy="1215628"/>
                <a:chOff x="0" y="0"/>
                <a:chExt cx="1096947" cy="1215627"/>
              </a:xfrm>
            </p:grpSpPr>
            <p:grpSp>
              <p:nvGrpSpPr>
                <p:cNvPr id="366" name="Group 65"/>
                <p:cNvGrpSpPr/>
                <p:nvPr/>
              </p:nvGrpSpPr>
              <p:grpSpPr>
                <a:xfrm>
                  <a:off x="-1" y="0"/>
                  <a:ext cx="1096949" cy="80962"/>
                  <a:chOff x="0" y="0"/>
                  <a:chExt cx="1096947" cy="80961"/>
                </a:xfrm>
              </p:grpSpPr>
              <p:sp>
                <p:nvSpPr>
                  <p:cNvPr id="360"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1"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2"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3"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4"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5"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73" name="Group 72"/>
                <p:cNvGrpSpPr/>
                <p:nvPr/>
              </p:nvGrpSpPr>
              <p:grpSpPr>
                <a:xfrm>
                  <a:off x="-1" y="159543"/>
                  <a:ext cx="1096949" cy="80963"/>
                  <a:chOff x="0" y="0"/>
                  <a:chExt cx="1096947" cy="80961"/>
                </a:xfrm>
              </p:grpSpPr>
              <p:sp>
                <p:nvSpPr>
                  <p:cNvPr id="367"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8"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9"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0"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1"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2"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0" name="Group 79"/>
                <p:cNvGrpSpPr/>
                <p:nvPr/>
              </p:nvGrpSpPr>
              <p:grpSpPr>
                <a:xfrm>
                  <a:off x="-1" y="322659"/>
                  <a:ext cx="1096949" cy="80963"/>
                  <a:chOff x="0" y="0"/>
                  <a:chExt cx="1096947" cy="80961"/>
                </a:xfrm>
              </p:grpSpPr>
              <p:sp>
                <p:nvSpPr>
                  <p:cNvPr id="374"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5"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6"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7"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8"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9"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7" name="Group 86"/>
                <p:cNvGrpSpPr/>
                <p:nvPr/>
              </p:nvGrpSpPr>
              <p:grpSpPr>
                <a:xfrm>
                  <a:off x="-1" y="485775"/>
                  <a:ext cx="1096949" cy="80963"/>
                  <a:chOff x="0" y="0"/>
                  <a:chExt cx="1096947" cy="80961"/>
                </a:xfrm>
              </p:grpSpPr>
              <p:sp>
                <p:nvSpPr>
                  <p:cNvPr id="381"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2"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3"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4"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5"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6"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94" name="Group 93"/>
                <p:cNvGrpSpPr/>
                <p:nvPr/>
              </p:nvGrpSpPr>
              <p:grpSpPr>
                <a:xfrm>
                  <a:off x="-1" y="646509"/>
                  <a:ext cx="1096949" cy="80963"/>
                  <a:chOff x="0" y="0"/>
                  <a:chExt cx="1096947" cy="80961"/>
                </a:xfrm>
              </p:grpSpPr>
              <p:sp>
                <p:nvSpPr>
                  <p:cNvPr id="388"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9"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0"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1"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2"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3"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1" name="Group 100"/>
                <p:cNvGrpSpPr/>
                <p:nvPr/>
              </p:nvGrpSpPr>
              <p:grpSpPr>
                <a:xfrm>
                  <a:off x="-1" y="809625"/>
                  <a:ext cx="1096949" cy="80963"/>
                  <a:chOff x="0" y="0"/>
                  <a:chExt cx="1096947" cy="80961"/>
                </a:xfrm>
              </p:grpSpPr>
              <p:sp>
                <p:nvSpPr>
                  <p:cNvPr id="395"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6"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7"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8"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9"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0"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8" name="Group 107"/>
                <p:cNvGrpSpPr/>
                <p:nvPr/>
              </p:nvGrpSpPr>
              <p:grpSpPr>
                <a:xfrm>
                  <a:off x="-1" y="971550"/>
                  <a:ext cx="1096949" cy="80963"/>
                  <a:chOff x="0" y="0"/>
                  <a:chExt cx="1096947" cy="80961"/>
                </a:xfrm>
              </p:grpSpPr>
              <p:sp>
                <p:nvSpPr>
                  <p:cNvPr id="402"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3"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4"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5"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6"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7"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15" name="Group 114"/>
                <p:cNvGrpSpPr/>
                <p:nvPr/>
              </p:nvGrpSpPr>
              <p:grpSpPr>
                <a:xfrm>
                  <a:off x="-1" y="1134665"/>
                  <a:ext cx="1096949" cy="80963"/>
                  <a:chOff x="0" y="0"/>
                  <a:chExt cx="1096947" cy="80961"/>
                </a:xfrm>
              </p:grpSpPr>
              <p:sp>
                <p:nvSpPr>
                  <p:cNvPr id="409"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0"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1"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2"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3"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4"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418"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420"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421" name="Title Text"/>
          <p:cNvSpPr txBox="1">
            <a:spLocks noGrp="1"/>
          </p:cNvSpPr>
          <p:nvPr>
            <p:ph type="title"/>
          </p:nvPr>
        </p:nvSpPr>
        <p:spPr>
          <a:xfrm>
            <a:off x="722435" y="3305176"/>
            <a:ext cx="7772401" cy="1021557"/>
          </a:xfrm>
          <a:prstGeom prst="rect">
            <a:avLst/>
          </a:prstGeom>
        </p:spPr>
        <p:txBody>
          <a:bodyPr lIns="44450" tIns="44450" rIns="44450" bIns="44450" anchor="t"/>
          <a:lstStyle>
            <a:lvl1pPr algn="l" defTabSz="914400">
              <a:lnSpc>
                <a:spcPct val="90000"/>
              </a:lnSpc>
              <a:defRPr sz="3000" b="1" cap="all">
                <a:latin typeface="Times New Roman"/>
                <a:ea typeface="Times New Roman"/>
                <a:cs typeface="Times New Roman"/>
                <a:sym typeface="Times New Roman"/>
              </a:defRPr>
            </a:lvl1pPr>
          </a:lstStyle>
          <a:p>
            <a:r>
              <a:t>Title Text</a:t>
            </a:r>
          </a:p>
        </p:txBody>
      </p:sp>
      <p:sp>
        <p:nvSpPr>
          <p:cNvPr id="422" name="Body Level One…"/>
          <p:cNvSpPr txBox="1">
            <a:spLocks noGrp="1"/>
          </p:cNvSpPr>
          <p:nvPr>
            <p:ph type="body" sz="quarter" idx="1"/>
          </p:nvPr>
        </p:nvSpPr>
        <p:spPr>
          <a:xfrm>
            <a:off x="722435" y="2180034"/>
            <a:ext cx="7772401" cy="1125141"/>
          </a:xfrm>
          <a:prstGeom prst="rect">
            <a:avLst/>
          </a:prstGeom>
        </p:spPr>
        <p:txBody>
          <a:bodyPr lIns="44450" tIns="44450" rIns="44450" bIns="44450" anchor="b"/>
          <a:lstStyle>
            <a:lvl1pPr marL="0" indent="0" defTabSz="914400">
              <a:lnSpc>
                <a:spcPct val="90000"/>
              </a:lnSpc>
              <a:spcBef>
                <a:spcPts val="500"/>
              </a:spcBef>
              <a:buSzTx/>
              <a:buFontTx/>
              <a:buNone/>
              <a:defRPr sz="1500" b="1">
                <a:latin typeface="Arial"/>
                <a:ea typeface="Arial"/>
                <a:cs typeface="Arial"/>
                <a:sym typeface="Arial"/>
              </a:defRPr>
            </a:lvl1pPr>
            <a:lvl2pPr marL="0" indent="342900" defTabSz="914400">
              <a:lnSpc>
                <a:spcPct val="90000"/>
              </a:lnSpc>
              <a:spcBef>
                <a:spcPts val="500"/>
              </a:spcBef>
              <a:buSzTx/>
              <a:buFontTx/>
              <a:buNone/>
              <a:defRPr sz="1500" b="1">
                <a:latin typeface="Arial"/>
                <a:ea typeface="Arial"/>
                <a:cs typeface="Arial"/>
                <a:sym typeface="Arial"/>
              </a:defRPr>
            </a:lvl2pPr>
            <a:lvl3pPr marL="0" indent="685800" defTabSz="914400">
              <a:lnSpc>
                <a:spcPct val="90000"/>
              </a:lnSpc>
              <a:spcBef>
                <a:spcPts val="500"/>
              </a:spcBef>
              <a:buSzTx/>
              <a:buFontTx/>
              <a:buNone/>
              <a:defRPr sz="1500" b="1">
                <a:latin typeface="Arial"/>
                <a:ea typeface="Arial"/>
                <a:cs typeface="Arial"/>
                <a:sym typeface="Arial"/>
              </a:defRPr>
            </a:lvl3pPr>
            <a:lvl4pPr marL="0" indent="1028700" defTabSz="914400">
              <a:lnSpc>
                <a:spcPct val="90000"/>
              </a:lnSpc>
              <a:spcBef>
                <a:spcPts val="500"/>
              </a:spcBef>
              <a:buSzTx/>
              <a:buFontTx/>
              <a:buNone/>
              <a:defRPr sz="1500" b="1">
                <a:latin typeface="Arial"/>
                <a:ea typeface="Arial"/>
                <a:cs typeface="Arial"/>
                <a:sym typeface="Arial"/>
              </a:defRPr>
            </a:lvl4pPr>
            <a:lvl5pPr marL="0" indent="1371600" defTabSz="914400">
              <a:lnSpc>
                <a:spcPct val="90000"/>
              </a:lnSpc>
              <a:spcBef>
                <a:spcPts val="500"/>
              </a:spcBef>
              <a:buSzTx/>
              <a:buFontTx/>
              <a:buNone/>
              <a:defRPr sz="15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546" name="Group 118"/>
          <p:cNvGrpSpPr/>
          <p:nvPr/>
        </p:nvGrpSpPr>
        <p:grpSpPr>
          <a:xfrm>
            <a:off x="70339" y="59532"/>
            <a:ext cx="8954966" cy="4980385"/>
            <a:chOff x="0" y="0"/>
            <a:chExt cx="8954965" cy="4980384"/>
          </a:xfrm>
        </p:grpSpPr>
        <p:grpSp>
          <p:nvGrpSpPr>
            <p:cNvPr id="544" name="Group 116"/>
            <p:cNvGrpSpPr/>
            <p:nvPr/>
          </p:nvGrpSpPr>
          <p:grpSpPr>
            <a:xfrm>
              <a:off x="0" y="-1"/>
              <a:ext cx="8954966" cy="4980386"/>
              <a:chOff x="0" y="0"/>
              <a:chExt cx="8954965" cy="4980384"/>
            </a:xfrm>
          </p:grpSpPr>
          <p:grpSp>
            <p:nvGrpSpPr>
              <p:cNvPr id="486" name="Group 58"/>
              <p:cNvGrpSpPr/>
              <p:nvPr/>
            </p:nvGrpSpPr>
            <p:grpSpPr>
              <a:xfrm>
                <a:off x="0" y="-1"/>
                <a:ext cx="1098535" cy="1215629"/>
                <a:chOff x="0" y="0"/>
                <a:chExt cx="1098534" cy="1215627"/>
              </a:xfrm>
            </p:grpSpPr>
            <p:grpSp>
              <p:nvGrpSpPr>
                <p:cNvPr id="436" name="Group 8"/>
                <p:cNvGrpSpPr/>
                <p:nvPr/>
              </p:nvGrpSpPr>
              <p:grpSpPr>
                <a:xfrm>
                  <a:off x="0" y="0"/>
                  <a:ext cx="1098535" cy="80962"/>
                  <a:chOff x="0" y="0"/>
                  <a:chExt cx="1098534" cy="80961"/>
                </a:xfrm>
              </p:grpSpPr>
              <p:sp>
                <p:nvSpPr>
                  <p:cNvPr id="430"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1"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2"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3"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4"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5"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43" name="Group 15"/>
                <p:cNvGrpSpPr/>
                <p:nvPr/>
              </p:nvGrpSpPr>
              <p:grpSpPr>
                <a:xfrm>
                  <a:off x="0" y="159543"/>
                  <a:ext cx="1098535" cy="80963"/>
                  <a:chOff x="0" y="0"/>
                  <a:chExt cx="1098534" cy="80961"/>
                </a:xfrm>
              </p:grpSpPr>
              <p:sp>
                <p:nvSpPr>
                  <p:cNvPr id="437"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8"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9"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0"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1"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2"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0" name="Group 22"/>
                <p:cNvGrpSpPr/>
                <p:nvPr/>
              </p:nvGrpSpPr>
              <p:grpSpPr>
                <a:xfrm>
                  <a:off x="0" y="322659"/>
                  <a:ext cx="1098535" cy="80963"/>
                  <a:chOff x="0" y="0"/>
                  <a:chExt cx="1098534" cy="80961"/>
                </a:xfrm>
              </p:grpSpPr>
              <p:sp>
                <p:nvSpPr>
                  <p:cNvPr id="444"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5"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6"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7"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8"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9"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7" name="Group 29"/>
                <p:cNvGrpSpPr/>
                <p:nvPr/>
              </p:nvGrpSpPr>
              <p:grpSpPr>
                <a:xfrm>
                  <a:off x="0" y="485775"/>
                  <a:ext cx="1098535" cy="80963"/>
                  <a:chOff x="0" y="0"/>
                  <a:chExt cx="1098534" cy="80961"/>
                </a:xfrm>
              </p:grpSpPr>
              <p:sp>
                <p:nvSpPr>
                  <p:cNvPr id="451"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2"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3"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4"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5"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6"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64" name="Group 36"/>
                <p:cNvGrpSpPr/>
                <p:nvPr/>
              </p:nvGrpSpPr>
              <p:grpSpPr>
                <a:xfrm>
                  <a:off x="0" y="646509"/>
                  <a:ext cx="1098535" cy="80963"/>
                  <a:chOff x="0" y="0"/>
                  <a:chExt cx="1098534" cy="80961"/>
                </a:xfrm>
              </p:grpSpPr>
              <p:sp>
                <p:nvSpPr>
                  <p:cNvPr id="458"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9"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0"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1"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2"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3"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1" name="Group 43"/>
                <p:cNvGrpSpPr/>
                <p:nvPr/>
              </p:nvGrpSpPr>
              <p:grpSpPr>
                <a:xfrm>
                  <a:off x="0" y="809625"/>
                  <a:ext cx="1098535" cy="80963"/>
                  <a:chOff x="0" y="0"/>
                  <a:chExt cx="1098534" cy="80961"/>
                </a:xfrm>
              </p:grpSpPr>
              <p:sp>
                <p:nvSpPr>
                  <p:cNvPr id="465"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6"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7"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8"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9"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0"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8" name="Group 50"/>
                <p:cNvGrpSpPr/>
                <p:nvPr/>
              </p:nvGrpSpPr>
              <p:grpSpPr>
                <a:xfrm>
                  <a:off x="0" y="971550"/>
                  <a:ext cx="1098535" cy="80963"/>
                  <a:chOff x="0" y="0"/>
                  <a:chExt cx="1098534" cy="80961"/>
                </a:xfrm>
              </p:grpSpPr>
              <p:sp>
                <p:nvSpPr>
                  <p:cNvPr id="472"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3"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4"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5"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6"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7"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85" name="Group 57"/>
                <p:cNvGrpSpPr/>
                <p:nvPr/>
              </p:nvGrpSpPr>
              <p:grpSpPr>
                <a:xfrm>
                  <a:off x="0" y="1134665"/>
                  <a:ext cx="1098535" cy="80963"/>
                  <a:chOff x="0" y="0"/>
                  <a:chExt cx="1098534" cy="80961"/>
                </a:xfrm>
              </p:grpSpPr>
              <p:sp>
                <p:nvSpPr>
                  <p:cNvPr id="479"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0"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1"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2"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3"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4"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543" name="Group 115"/>
              <p:cNvGrpSpPr/>
              <p:nvPr/>
            </p:nvGrpSpPr>
            <p:grpSpPr>
              <a:xfrm>
                <a:off x="7858018" y="3764757"/>
                <a:ext cx="1096948" cy="1215628"/>
                <a:chOff x="0" y="0"/>
                <a:chExt cx="1096947" cy="1215627"/>
              </a:xfrm>
            </p:grpSpPr>
            <p:grpSp>
              <p:nvGrpSpPr>
                <p:cNvPr id="493" name="Group 65"/>
                <p:cNvGrpSpPr/>
                <p:nvPr/>
              </p:nvGrpSpPr>
              <p:grpSpPr>
                <a:xfrm>
                  <a:off x="-1" y="0"/>
                  <a:ext cx="1096949" cy="80962"/>
                  <a:chOff x="0" y="0"/>
                  <a:chExt cx="1096947" cy="80961"/>
                </a:xfrm>
              </p:grpSpPr>
              <p:sp>
                <p:nvSpPr>
                  <p:cNvPr id="487"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8"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9"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0"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1"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2"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0" name="Group 72"/>
                <p:cNvGrpSpPr/>
                <p:nvPr/>
              </p:nvGrpSpPr>
              <p:grpSpPr>
                <a:xfrm>
                  <a:off x="-1" y="159543"/>
                  <a:ext cx="1096949" cy="80963"/>
                  <a:chOff x="0" y="0"/>
                  <a:chExt cx="1096947" cy="80961"/>
                </a:xfrm>
              </p:grpSpPr>
              <p:sp>
                <p:nvSpPr>
                  <p:cNvPr id="494"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5"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6"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7"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8"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9"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7" name="Group 79"/>
                <p:cNvGrpSpPr/>
                <p:nvPr/>
              </p:nvGrpSpPr>
              <p:grpSpPr>
                <a:xfrm>
                  <a:off x="-1" y="322659"/>
                  <a:ext cx="1096949" cy="80963"/>
                  <a:chOff x="0" y="0"/>
                  <a:chExt cx="1096947" cy="80961"/>
                </a:xfrm>
              </p:grpSpPr>
              <p:sp>
                <p:nvSpPr>
                  <p:cNvPr id="501"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2"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3"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4"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5"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6"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14" name="Group 86"/>
                <p:cNvGrpSpPr/>
                <p:nvPr/>
              </p:nvGrpSpPr>
              <p:grpSpPr>
                <a:xfrm>
                  <a:off x="-1" y="485775"/>
                  <a:ext cx="1096949" cy="80963"/>
                  <a:chOff x="0" y="0"/>
                  <a:chExt cx="1096947" cy="80961"/>
                </a:xfrm>
              </p:grpSpPr>
              <p:sp>
                <p:nvSpPr>
                  <p:cNvPr id="508"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9"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0"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1"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2"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3"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1" name="Group 93"/>
                <p:cNvGrpSpPr/>
                <p:nvPr/>
              </p:nvGrpSpPr>
              <p:grpSpPr>
                <a:xfrm>
                  <a:off x="-1" y="646509"/>
                  <a:ext cx="1096949" cy="80963"/>
                  <a:chOff x="0" y="0"/>
                  <a:chExt cx="1096947" cy="80961"/>
                </a:xfrm>
              </p:grpSpPr>
              <p:sp>
                <p:nvSpPr>
                  <p:cNvPr id="515"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6"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7"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8"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9"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0"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8" name="Group 100"/>
                <p:cNvGrpSpPr/>
                <p:nvPr/>
              </p:nvGrpSpPr>
              <p:grpSpPr>
                <a:xfrm>
                  <a:off x="-1" y="809625"/>
                  <a:ext cx="1096949" cy="80963"/>
                  <a:chOff x="0" y="0"/>
                  <a:chExt cx="1096947" cy="80961"/>
                </a:xfrm>
              </p:grpSpPr>
              <p:sp>
                <p:nvSpPr>
                  <p:cNvPr id="522"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3"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4"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5"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6"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7"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35" name="Group 107"/>
                <p:cNvGrpSpPr/>
                <p:nvPr/>
              </p:nvGrpSpPr>
              <p:grpSpPr>
                <a:xfrm>
                  <a:off x="-1" y="971550"/>
                  <a:ext cx="1096949" cy="80963"/>
                  <a:chOff x="0" y="0"/>
                  <a:chExt cx="1096947" cy="80961"/>
                </a:xfrm>
              </p:grpSpPr>
              <p:sp>
                <p:nvSpPr>
                  <p:cNvPr id="529"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0"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1"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2"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3"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4"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42" name="Group 114"/>
                <p:cNvGrpSpPr/>
                <p:nvPr/>
              </p:nvGrpSpPr>
              <p:grpSpPr>
                <a:xfrm>
                  <a:off x="-1" y="1134665"/>
                  <a:ext cx="1096949" cy="80963"/>
                  <a:chOff x="0" y="0"/>
                  <a:chExt cx="1096947" cy="80961"/>
                </a:xfrm>
              </p:grpSpPr>
              <p:sp>
                <p:nvSpPr>
                  <p:cNvPr id="536"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7"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8"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9"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0"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1"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545"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547"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548"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549" name="Body Level One…"/>
          <p:cNvSpPr txBox="1">
            <a:spLocks noGrp="1"/>
          </p:cNvSpPr>
          <p:nvPr>
            <p:ph type="body" sz="half" idx="1"/>
          </p:nvPr>
        </p:nvSpPr>
        <p:spPr>
          <a:xfrm>
            <a:off x="990600" y="1485900"/>
            <a:ext cx="3511063" cy="3086100"/>
          </a:xfrm>
          <a:prstGeom prst="rect">
            <a:avLst/>
          </a:prstGeom>
        </p:spPr>
        <p:txBody>
          <a:bodyPr lIns="44450" tIns="44450" rIns="44450" bIns="44450"/>
          <a:lstStyle>
            <a:lvl1pPr marL="214313" indent="-214313" defTabSz="914400">
              <a:lnSpc>
                <a:spcPct val="90000"/>
              </a:lnSpc>
              <a:buSzTx/>
              <a:buFontTx/>
              <a:buNone/>
              <a:defRPr sz="2100" b="1">
                <a:latin typeface="Arial"/>
                <a:ea typeface="Arial"/>
                <a:cs typeface="Arial"/>
                <a:sym typeface="Arial"/>
              </a:defRPr>
            </a:lvl1pPr>
            <a:lvl2pPr marL="214313" indent="128586" defTabSz="914400">
              <a:lnSpc>
                <a:spcPct val="90000"/>
              </a:lnSpc>
              <a:buSzTx/>
              <a:buFontTx/>
              <a:buNone/>
              <a:defRPr sz="2100" b="1">
                <a:latin typeface="Arial"/>
                <a:ea typeface="Arial"/>
                <a:cs typeface="Arial"/>
                <a:sym typeface="Arial"/>
              </a:defRPr>
            </a:lvl2pPr>
            <a:lvl3pPr marL="214313" indent="471487" defTabSz="914400">
              <a:lnSpc>
                <a:spcPct val="90000"/>
              </a:lnSpc>
              <a:buSzTx/>
              <a:buFontTx/>
              <a:buNone/>
              <a:defRPr sz="2100" b="1">
                <a:latin typeface="Arial"/>
                <a:ea typeface="Arial"/>
                <a:cs typeface="Arial"/>
                <a:sym typeface="Arial"/>
              </a:defRPr>
            </a:lvl3pPr>
            <a:lvl4pPr marL="214313" indent="814387" defTabSz="914400">
              <a:lnSpc>
                <a:spcPct val="90000"/>
              </a:lnSpc>
              <a:buSzTx/>
              <a:buFontTx/>
              <a:buNone/>
              <a:defRPr sz="2100" b="1">
                <a:latin typeface="Arial"/>
                <a:ea typeface="Arial"/>
                <a:cs typeface="Arial"/>
                <a:sym typeface="Arial"/>
              </a:defRPr>
            </a:lvl4pPr>
            <a:lvl5pPr marL="214313" indent="1157287" defTabSz="914400">
              <a:lnSpc>
                <a:spcPct val="90000"/>
              </a:lnSpc>
              <a:buSzTx/>
              <a:buFontTx/>
              <a:buNone/>
              <a:defRPr sz="21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73" name="Group 118"/>
          <p:cNvGrpSpPr/>
          <p:nvPr/>
        </p:nvGrpSpPr>
        <p:grpSpPr>
          <a:xfrm>
            <a:off x="70339" y="59532"/>
            <a:ext cx="8954966" cy="4980385"/>
            <a:chOff x="0" y="0"/>
            <a:chExt cx="8954965" cy="4980384"/>
          </a:xfrm>
        </p:grpSpPr>
        <p:grpSp>
          <p:nvGrpSpPr>
            <p:cNvPr id="671" name="Group 116"/>
            <p:cNvGrpSpPr/>
            <p:nvPr/>
          </p:nvGrpSpPr>
          <p:grpSpPr>
            <a:xfrm>
              <a:off x="0" y="-1"/>
              <a:ext cx="8954966" cy="4980386"/>
              <a:chOff x="0" y="0"/>
              <a:chExt cx="8954965" cy="4980384"/>
            </a:xfrm>
          </p:grpSpPr>
          <p:grpSp>
            <p:nvGrpSpPr>
              <p:cNvPr id="613" name="Group 58"/>
              <p:cNvGrpSpPr/>
              <p:nvPr/>
            </p:nvGrpSpPr>
            <p:grpSpPr>
              <a:xfrm>
                <a:off x="0" y="-1"/>
                <a:ext cx="1098535" cy="1215629"/>
                <a:chOff x="0" y="0"/>
                <a:chExt cx="1098534" cy="1215627"/>
              </a:xfrm>
            </p:grpSpPr>
            <p:grpSp>
              <p:nvGrpSpPr>
                <p:cNvPr id="563" name="Group 8"/>
                <p:cNvGrpSpPr/>
                <p:nvPr/>
              </p:nvGrpSpPr>
              <p:grpSpPr>
                <a:xfrm>
                  <a:off x="0" y="0"/>
                  <a:ext cx="1098535" cy="80962"/>
                  <a:chOff x="0" y="0"/>
                  <a:chExt cx="1098534" cy="80961"/>
                </a:xfrm>
              </p:grpSpPr>
              <p:sp>
                <p:nvSpPr>
                  <p:cNvPr id="557"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8"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9"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0"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1"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2"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0" name="Group 15"/>
                <p:cNvGrpSpPr/>
                <p:nvPr/>
              </p:nvGrpSpPr>
              <p:grpSpPr>
                <a:xfrm>
                  <a:off x="0" y="159543"/>
                  <a:ext cx="1098535" cy="80963"/>
                  <a:chOff x="0" y="0"/>
                  <a:chExt cx="1098534" cy="80961"/>
                </a:xfrm>
              </p:grpSpPr>
              <p:sp>
                <p:nvSpPr>
                  <p:cNvPr id="564"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5"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6"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7"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8"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9"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7" name="Group 22"/>
                <p:cNvGrpSpPr/>
                <p:nvPr/>
              </p:nvGrpSpPr>
              <p:grpSpPr>
                <a:xfrm>
                  <a:off x="0" y="322659"/>
                  <a:ext cx="1098535" cy="80963"/>
                  <a:chOff x="0" y="0"/>
                  <a:chExt cx="1098534" cy="80961"/>
                </a:xfrm>
              </p:grpSpPr>
              <p:sp>
                <p:nvSpPr>
                  <p:cNvPr id="571"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2"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3"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4"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5"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6"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84" name="Group 29"/>
                <p:cNvGrpSpPr/>
                <p:nvPr/>
              </p:nvGrpSpPr>
              <p:grpSpPr>
                <a:xfrm>
                  <a:off x="0" y="485775"/>
                  <a:ext cx="1098535" cy="80963"/>
                  <a:chOff x="0" y="0"/>
                  <a:chExt cx="1098534" cy="80961"/>
                </a:xfrm>
              </p:grpSpPr>
              <p:sp>
                <p:nvSpPr>
                  <p:cNvPr id="578"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9"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0"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1"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2"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3"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1" name="Group 36"/>
                <p:cNvGrpSpPr/>
                <p:nvPr/>
              </p:nvGrpSpPr>
              <p:grpSpPr>
                <a:xfrm>
                  <a:off x="0" y="646509"/>
                  <a:ext cx="1098535" cy="80963"/>
                  <a:chOff x="0" y="0"/>
                  <a:chExt cx="1098534" cy="80961"/>
                </a:xfrm>
              </p:grpSpPr>
              <p:sp>
                <p:nvSpPr>
                  <p:cNvPr id="585"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6"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7"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8"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9"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0"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8" name="Group 43"/>
                <p:cNvGrpSpPr/>
                <p:nvPr/>
              </p:nvGrpSpPr>
              <p:grpSpPr>
                <a:xfrm>
                  <a:off x="0" y="809625"/>
                  <a:ext cx="1098535" cy="80963"/>
                  <a:chOff x="0" y="0"/>
                  <a:chExt cx="1098534" cy="80961"/>
                </a:xfrm>
              </p:grpSpPr>
              <p:sp>
                <p:nvSpPr>
                  <p:cNvPr id="592"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3"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4"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5"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6"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7"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05" name="Group 50"/>
                <p:cNvGrpSpPr/>
                <p:nvPr/>
              </p:nvGrpSpPr>
              <p:grpSpPr>
                <a:xfrm>
                  <a:off x="0" y="971550"/>
                  <a:ext cx="1098535" cy="80963"/>
                  <a:chOff x="0" y="0"/>
                  <a:chExt cx="1098534" cy="80961"/>
                </a:xfrm>
              </p:grpSpPr>
              <p:sp>
                <p:nvSpPr>
                  <p:cNvPr id="599"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0"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1"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2"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3"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4"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12" name="Group 57"/>
                <p:cNvGrpSpPr/>
                <p:nvPr/>
              </p:nvGrpSpPr>
              <p:grpSpPr>
                <a:xfrm>
                  <a:off x="0" y="1134665"/>
                  <a:ext cx="1098535" cy="80963"/>
                  <a:chOff x="0" y="0"/>
                  <a:chExt cx="1098534" cy="80961"/>
                </a:xfrm>
              </p:grpSpPr>
              <p:sp>
                <p:nvSpPr>
                  <p:cNvPr id="606"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7"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8"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9"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0"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1"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670" name="Group 115"/>
              <p:cNvGrpSpPr/>
              <p:nvPr/>
            </p:nvGrpSpPr>
            <p:grpSpPr>
              <a:xfrm>
                <a:off x="7858018" y="3764757"/>
                <a:ext cx="1096948" cy="1215628"/>
                <a:chOff x="0" y="0"/>
                <a:chExt cx="1096947" cy="1215627"/>
              </a:xfrm>
            </p:grpSpPr>
            <p:grpSp>
              <p:nvGrpSpPr>
                <p:cNvPr id="620" name="Group 65"/>
                <p:cNvGrpSpPr/>
                <p:nvPr/>
              </p:nvGrpSpPr>
              <p:grpSpPr>
                <a:xfrm>
                  <a:off x="-1" y="0"/>
                  <a:ext cx="1096949" cy="80962"/>
                  <a:chOff x="0" y="0"/>
                  <a:chExt cx="1096947" cy="80961"/>
                </a:xfrm>
              </p:grpSpPr>
              <p:sp>
                <p:nvSpPr>
                  <p:cNvPr id="614"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5"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6"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7"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8"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9"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7" name="Group 72"/>
                <p:cNvGrpSpPr/>
                <p:nvPr/>
              </p:nvGrpSpPr>
              <p:grpSpPr>
                <a:xfrm>
                  <a:off x="-1" y="159543"/>
                  <a:ext cx="1096949" cy="80963"/>
                  <a:chOff x="0" y="0"/>
                  <a:chExt cx="1096947" cy="80961"/>
                </a:xfrm>
              </p:grpSpPr>
              <p:sp>
                <p:nvSpPr>
                  <p:cNvPr id="621"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2"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3"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4"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5"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6"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34" name="Group 79"/>
                <p:cNvGrpSpPr/>
                <p:nvPr/>
              </p:nvGrpSpPr>
              <p:grpSpPr>
                <a:xfrm>
                  <a:off x="-1" y="322659"/>
                  <a:ext cx="1096949" cy="80963"/>
                  <a:chOff x="0" y="0"/>
                  <a:chExt cx="1096947" cy="80961"/>
                </a:xfrm>
              </p:grpSpPr>
              <p:sp>
                <p:nvSpPr>
                  <p:cNvPr id="628"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9"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0"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1"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2"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3"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1" name="Group 86"/>
                <p:cNvGrpSpPr/>
                <p:nvPr/>
              </p:nvGrpSpPr>
              <p:grpSpPr>
                <a:xfrm>
                  <a:off x="-1" y="485775"/>
                  <a:ext cx="1096949" cy="80963"/>
                  <a:chOff x="0" y="0"/>
                  <a:chExt cx="1096947" cy="80961"/>
                </a:xfrm>
              </p:grpSpPr>
              <p:sp>
                <p:nvSpPr>
                  <p:cNvPr id="635"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6"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7"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8"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9"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0"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8" name="Group 93"/>
                <p:cNvGrpSpPr/>
                <p:nvPr/>
              </p:nvGrpSpPr>
              <p:grpSpPr>
                <a:xfrm>
                  <a:off x="-1" y="646509"/>
                  <a:ext cx="1096949" cy="80963"/>
                  <a:chOff x="0" y="0"/>
                  <a:chExt cx="1096947" cy="80961"/>
                </a:xfrm>
              </p:grpSpPr>
              <p:sp>
                <p:nvSpPr>
                  <p:cNvPr id="642"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3"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4"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5"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6"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7"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55" name="Group 100"/>
                <p:cNvGrpSpPr/>
                <p:nvPr/>
              </p:nvGrpSpPr>
              <p:grpSpPr>
                <a:xfrm>
                  <a:off x="-1" y="809625"/>
                  <a:ext cx="1096949" cy="80963"/>
                  <a:chOff x="0" y="0"/>
                  <a:chExt cx="1096947" cy="80961"/>
                </a:xfrm>
              </p:grpSpPr>
              <p:sp>
                <p:nvSpPr>
                  <p:cNvPr id="649"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0"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1"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2"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3"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4"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2" name="Group 107"/>
                <p:cNvGrpSpPr/>
                <p:nvPr/>
              </p:nvGrpSpPr>
              <p:grpSpPr>
                <a:xfrm>
                  <a:off x="-1" y="971550"/>
                  <a:ext cx="1096949" cy="80963"/>
                  <a:chOff x="0" y="0"/>
                  <a:chExt cx="1096947" cy="80961"/>
                </a:xfrm>
              </p:grpSpPr>
              <p:sp>
                <p:nvSpPr>
                  <p:cNvPr id="656"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7"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8"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9"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0"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1"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9" name="Group 114"/>
                <p:cNvGrpSpPr/>
                <p:nvPr/>
              </p:nvGrpSpPr>
              <p:grpSpPr>
                <a:xfrm>
                  <a:off x="-1" y="1134665"/>
                  <a:ext cx="1096949" cy="80963"/>
                  <a:chOff x="0" y="0"/>
                  <a:chExt cx="1096947" cy="80961"/>
                </a:xfrm>
              </p:grpSpPr>
              <p:sp>
                <p:nvSpPr>
                  <p:cNvPr id="663"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4"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5"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6"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7"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8"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672"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674"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675" name="Title Text"/>
          <p:cNvSpPr txBox="1">
            <a:spLocks noGrp="1"/>
          </p:cNvSpPr>
          <p:nvPr>
            <p:ph type="title"/>
          </p:nvPr>
        </p:nvSpPr>
        <p:spPr>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676" name="Body Level One…"/>
          <p:cNvSpPr txBox="1">
            <a:spLocks noGrp="1"/>
          </p:cNvSpPr>
          <p:nvPr>
            <p:ph type="body" sz="quarter" idx="1"/>
          </p:nvPr>
        </p:nvSpPr>
        <p:spPr>
          <a:xfrm>
            <a:off x="457200" y="1151334"/>
            <a:ext cx="4040067" cy="479823"/>
          </a:xfrm>
          <a:prstGeom prst="rect">
            <a:avLst/>
          </a:prstGeom>
        </p:spPr>
        <p:txBody>
          <a:bodyPr lIns="44450" tIns="44450" rIns="44450" bIns="44450" anchor="b"/>
          <a:lstStyle>
            <a:lvl1pPr marL="0" indent="0" defTabSz="914400">
              <a:lnSpc>
                <a:spcPct val="90000"/>
              </a:lnSpc>
              <a:spcBef>
                <a:spcPts val="600"/>
              </a:spcBef>
              <a:buSzTx/>
              <a:buFontTx/>
              <a:buNone/>
              <a:defRPr sz="1800" b="1">
                <a:latin typeface="Arial"/>
                <a:ea typeface="Arial"/>
                <a:cs typeface="Arial"/>
                <a:sym typeface="Arial"/>
              </a:defRPr>
            </a:lvl1pPr>
            <a:lvl2pPr marL="0" indent="342900" defTabSz="914400">
              <a:lnSpc>
                <a:spcPct val="90000"/>
              </a:lnSpc>
              <a:spcBef>
                <a:spcPts val="600"/>
              </a:spcBef>
              <a:buSzTx/>
              <a:buFontTx/>
              <a:buNone/>
              <a:defRPr sz="1800" b="1">
                <a:latin typeface="Arial"/>
                <a:ea typeface="Arial"/>
                <a:cs typeface="Arial"/>
                <a:sym typeface="Arial"/>
              </a:defRPr>
            </a:lvl2pPr>
            <a:lvl3pPr marL="0" indent="685800" defTabSz="914400">
              <a:lnSpc>
                <a:spcPct val="90000"/>
              </a:lnSpc>
              <a:spcBef>
                <a:spcPts val="600"/>
              </a:spcBef>
              <a:buSzTx/>
              <a:buFontTx/>
              <a:buNone/>
              <a:defRPr sz="1800" b="1">
                <a:latin typeface="Arial"/>
                <a:ea typeface="Arial"/>
                <a:cs typeface="Arial"/>
                <a:sym typeface="Arial"/>
              </a:defRPr>
            </a:lvl3pPr>
            <a:lvl4pPr marL="0" indent="1028700" defTabSz="914400">
              <a:lnSpc>
                <a:spcPct val="90000"/>
              </a:lnSpc>
              <a:spcBef>
                <a:spcPts val="600"/>
              </a:spcBef>
              <a:buSzTx/>
              <a:buFontTx/>
              <a:buNone/>
              <a:defRPr sz="1800" b="1">
                <a:latin typeface="Arial"/>
                <a:ea typeface="Arial"/>
                <a:cs typeface="Arial"/>
                <a:sym typeface="Arial"/>
              </a:defRPr>
            </a:lvl4pPr>
            <a:lvl5pPr marL="0" indent="1371600"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77" name="Text Placeholder 4"/>
          <p:cNvSpPr>
            <a:spLocks noGrp="1"/>
          </p:cNvSpPr>
          <p:nvPr>
            <p:ph type="body" sz="quarter" idx="13"/>
          </p:nvPr>
        </p:nvSpPr>
        <p:spPr>
          <a:xfrm>
            <a:off x="4645269" y="1151334"/>
            <a:ext cx="4041531" cy="479823"/>
          </a:xfrm>
          <a:prstGeom prst="rect">
            <a:avLst/>
          </a:prstGeom>
        </p:spPr>
        <p:txBody>
          <a:bodyPr lIns="44450" tIns="44450" rIns="44450" bIns="44450" anchor="b"/>
          <a:lstStyle/>
          <a:p>
            <a:pPr marL="0" indent="0" defTabSz="914400">
              <a:lnSpc>
                <a:spcPct val="90000"/>
              </a:lnSpc>
              <a:spcBef>
                <a:spcPts val="600"/>
              </a:spcBef>
              <a:buSzTx/>
              <a:buFontTx/>
              <a:buNone/>
              <a:defRPr sz="1800" b="1">
                <a:latin typeface="Arial"/>
                <a:ea typeface="Arial"/>
                <a:cs typeface="Arial"/>
                <a:sym typeface="Arial"/>
              </a:defRPr>
            </a:pPr>
            <a:endParaRPr/>
          </a:p>
        </p:txBody>
      </p:sp>
      <p:sp>
        <p:nvSpPr>
          <p:cNvPr id="678"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801" name="Group 118"/>
          <p:cNvGrpSpPr/>
          <p:nvPr/>
        </p:nvGrpSpPr>
        <p:grpSpPr>
          <a:xfrm>
            <a:off x="70339" y="59532"/>
            <a:ext cx="8954966" cy="4980385"/>
            <a:chOff x="0" y="0"/>
            <a:chExt cx="8954965" cy="4980384"/>
          </a:xfrm>
        </p:grpSpPr>
        <p:grpSp>
          <p:nvGrpSpPr>
            <p:cNvPr id="799" name="Group 116"/>
            <p:cNvGrpSpPr/>
            <p:nvPr/>
          </p:nvGrpSpPr>
          <p:grpSpPr>
            <a:xfrm>
              <a:off x="0" y="-1"/>
              <a:ext cx="8954966" cy="4980386"/>
              <a:chOff x="0" y="0"/>
              <a:chExt cx="8954965" cy="4980384"/>
            </a:xfrm>
          </p:grpSpPr>
          <p:grpSp>
            <p:nvGrpSpPr>
              <p:cNvPr id="741" name="Group 58"/>
              <p:cNvGrpSpPr/>
              <p:nvPr/>
            </p:nvGrpSpPr>
            <p:grpSpPr>
              <a:xfrm>
                <a:off x="0" y="-1"/>
                <a:ext cx="1098535" cy="1215629"/>
                <a:chOff x="0" y="0"/>
                <a:chExt cx="1098534" cy="1215627"/>
              </a:xfrm>
            </p:grpSpPr>
            <p:grpSp>
              <p:nvGrpSpPr>
                <p:cNvPr id="691" name="Group 8"/>
                <p:cNvGrpSpPr/>
                <p:nvPr/>
              </p:nvGrpSpPr>
              <p:grpSpPr>
                <a:xfrm>
                  <a:off x="0" y="0"/>
                  <a:ext cx="1098535" cy="80962"/>
                  <a:chOff x="0" y="0"/>
                  <a:chExt cx="1098534" cy="80961"/>
                </a:xfrm>
              </p:grpSpPr>
              <p:sp>
                <p:nvSpPr>
                  <p:cNvPr id="685"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6"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7"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8"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9"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0"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8" name="Group 15"/>
                <p:cNvGrpSpPr/>
                <p:nvPr/>
              </p:nvGrpSpPr>
              <p:grpSpPr>
                <a:xfrm>
                  <a:off x="0" y="159543"/>
                  <a:ext cx="1098535" cy="80963"/>
                  <a:chOff x="0" y="0"/>
                  <a:chExt cx="1098534" cy="80961"/>
                </a:xfrm>
              </p:grpSpPr>
              <p:sp>
                <p:nvSpPr>
                  <p:cNvPr id="692"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3"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4"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5"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6"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7"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05" name="Group 22"/>
                <p:cNvGrpSpPr/>
                <p:nvPr/>
              </p:nvGrpSpPr>
              <p:grpSpPr>
                <a:xfrm>
                  <a:off x="0" y="322659"/>
                  <a:ext cx="1098535" cy="80963"/>
                  <a:chOff x="0" y="0"/>
                  <a:chExt cx="1098534" cy="80961"/>
                </a:xfrm>
              </p:grpSpPr>
              <p:sp>
                <p:nvSpPr>
                  <p:cNvPr id="699"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0"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1"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2"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3"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4"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2" name="Group 29"/>
                <p:cNvGrpSpPr/>
                <p:nvPr/>
              </p:nvGrpSpPr>
              <p:grpSpPr>
                <a:xfrm>
                  <a:off x="0" y="485775"/>
                  <a:ext cx="1098535" cy="80963"/>
                  <a:chOff x="0" y="0"/>
                  <a:chExt cx="1098534" cy="80961"/>
                </a:xfrm>
              </p:grpSpPr>
              <p:sp>
                <p:nvSpPr>
                  <p:cNvPr id="706"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7"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8"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9"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0"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1"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9" name="Group 36"/>
                <p:cNvGrpSpPr/>
                <p:nvPr/>
              </p:nvGrpSpPr>
              <p:grpSpPr>
                <a:xfrm>
                  <a:off x="0" y="646509"/>
                  <a:ext cx="1098535" cy="80963"/>
                  <a:chOff x="0" y="0"/>
                  <a:chExt cx="1098534" cy="80961"/>
                </a:xfrm>
              </p:grpSpPr>
              <p:sp>
                <p:nvSpPr>
                  <p:cNvPr id="713"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4"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5"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6"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7"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8"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26" name="Group 43"/>
                <p:cNvGrpSpPr/>
                <p:nvPr/>
              </p:nvGrpSpPr>
              <p:grpSpPr>
                <a:xfrm>
                  <a:off x="0" y="809625"/>
                  <a:ext cx="1098535" cy="80963"/>
                  <a:chOff x="0" y="0"/>
                  <a:chExt cx="1098534" cy="80961"/>
                </a:xfrm>
              </p:grpSpPr>
              <p:sp>
                <p:nvSpPr>
                  <p:cNvPr id="720"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1"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2"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3"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4"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5"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33" name="Group 50"/>
                <p:cNvGrpSpPr/>
                <p:nvPr/>
              </p:nvGrpSpPr>
              <p:grpSpPr>
                <a:xfrm>
                  <a:off x="0" y="971550"/>
                  <a:ext cx="1098535" cy="80963"/>
                  <a:chOff x="0" y="0"/>
                  <a:chExt cx="1098534" cy="80961"/>
                </a:xfrm>
              </p:grpSpPr>
              <p:sp>
                <p:nvSpPr>
                  <p:cNvPr id="727"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8"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9"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0"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1"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2"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40" name="Group 57"/>
                <p:cNvGrpSpPr/>
                <p:nvPr/>
              </p:nvGrpSpPr>
              <p:grpSpPr>
                <a:xfrm>
                  <a:off x="0" y="1134665"/>
                  <a:ext cx="1098535" cy="80963"/>
                  <a:chOff x="0" y="0"/>
                  <a:chExt cx="1098534" cy="80961"/>
                </a:xfrm>
              </p:grpSpPr>
              <p:sp>
                <p:nvSpPr>
                  <p:cNvPr id="734"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5"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6"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7"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8"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9"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798" name="Group 115"/>
              <p:cNvGrpSpPr/>
              <p:nvPr/>
            </p:nvGrpSpPr>
            <p:grpSpPr>
              <a:xfrm>
                <a:off x="7858018" y="3764757"/>
                <a:ext cx="1096948" cy="1215628"/>
                <a:chOff x="0" y="0"/>
                <a:chExt cx="1096947" cy="1215627"/>
              </a:xfrm>
            </p:grpSpPr>
            <p:grpSp>
              <p:nvGrpSpPr>
                <p:cNvPr id="748" name="Group 65"/>
                <p:cNvGrpSpPr/>
                <p:nvPr/>
              </p:nvGrpSpPr>
              <p:grpSpPr>
                <a:xfrm>
                  <a:off x="-1" y="0"/>
                  <a:ext cx="1096949" cy="80962"/>
                  <a:chOff x="0" y="0"/>
                  <a:chExt cx="1096947" cy="80961"/>
                </a:xfrm>
              </p:grpSpPr>
              <p:sp>
                <p:nvSpPr>
                  <p:cNvPr id="742"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3"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4"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5"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6"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7"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55" name="Group 72"/>
                <p:cNvGrpSpPr/>
                <p:nvPr/>
              </p:nvGrpSpPr>
              <p:grpSpPr>
                <a:xfrm>
                  <a:off x="-1" y="159543"/>
                  <a:ext cx="1096949" cy="80963"/>
                  <a:chOff x="0" y="0"/>
                  <a:chExt cx="1096947" cy="80961"/>
                </a:xfrm>
              </p:grpSpPr>
              <p:sp>
                <p:nvSpPr>
                  <p:cNvPr id="749"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0"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1"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2"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3"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4"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2" name="Group 79"/>
                <p:cNvGrpSpPr/>
                <p:nvPr/>
              </p:nvGrpSpPr>
              <p:grpSpPr>
                <a:xfrm>
                  <a:off x="-1" y="322659"/>
                  <a:ext cx="1096949" cy="80963"/>
                  <a:chOff x="0" y="0"/>
                  <a:chExt cx="1096947" cy="80961"/>
                </a:xfrm>
              </p:grpSpPr>
              <p:sp>
                <p:nvSpPr>
                  <p:cNvPr id="756"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7"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8"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9"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0"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1"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9" name="Group 86"/>
                <p:cNvGrpSpPr/>
                <p:nvPr/>
              </p:nvGrpSpPr>
              <p:grpSpPr>
                <a:xfrm>
                  <a:off x="-1" y="485775"/>
                  <a:ext cx="1096949" cy="80963"/>
                  <a:chOff x="0" y="0"/>
                  <a:chExt cx="1096947" cy="80961"/>
                </a:xfrm>
              </p:grpSpPr>
              <p:sp>
                <p:nvSpPr>
                  <p:cNvPr id="763"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4"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5"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6"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7"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8"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76" name="Group 93"/>
                <p:cNvGrpSpPr/>
                <p:nvPr/>
              </p:nvGrpSpPr>
              <p:grpSpPr>
                <a:xfrm>
                  <a:off x="-1" y="646509"/>
                  <a:ext cx="1096949" cy="80963"/>
                  <a:chOff x="0" y="0"/>
                  <a:chExt cx="1096947" cy="80961"/>
                </a:xfrm>
              </p:grpSpPr>
              <p:sp>
                <p:nvSpPr>
                  <p:cNvPr id="770"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1"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2"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3"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4"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5"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83" name="Group 100"/>
                <p:cNvGrpSpPr/>
                <p:nvPr/>
              </p:nvGrpSpPr>
              <p:grpSpPr>
                <a:xfrm>
                  <a:off x="-1" y="809625"/>
                  <a:ext cx="1096949" cy="80963"/>
                  <a:chOff x="0" y="0"/>
                  <a:chExt cx="1096947" cy="80961"/>
                </a:xfrm>
              </p:grpSpPr>
              <p:sp>
                <p:nvSpPr>
                  <p:cNvPr id="777"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8"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9"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0"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1"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2"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0" name="Group 107"/>
                <p:cNvGrpSpPr/>
                <p:nvPr/>
              </p:nvGrpSpPr>
              <p:grpSpPr>
                <a:xfrm>
                  <a:off x="-1" y="971550"/>
                  <a:ext cx="1096949" cy="80963"/>
                  <a:chOff x="0" y="0"/>
                  <a:chExt cx="1096947" cy="80961"/>
                </a:xfrm>
              </p:grpSpPr>
              <p:sp>
                <p:nvSpPr>
                  <p:cNvPr id="784"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5"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6"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7"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8"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9"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7" name="Group 114"/>
                <p:cNvGrpSpPr/>
                <p:nvPr/>
              </p:nvGrpSpPr>
              <p:grpSpPr>
                <a:xfrm>
                  <a:off x="-1" y="1134665"/>
                  <a:ext cx="1096949" cy="80963"/>
                  <a:chOff x="0" y="0"/>
                  <a:chExt cx="1096947" cy="80961"/>
                </a:xfrm>
              </p:grpSpPr>
              <p:sp>
                <p:nvSpPr>
                  <p:cNvPr id="791"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2"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3"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4"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5"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6"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800"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802"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803"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804"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927" name="Group 118"/>
          <p:cNvGrpSpPr/>
          <p:nvPr/>
        </p:nvGrpSpPr>
        <p:grpSpPr>
          <a:xfrm>
            <a:off x="70339" y="59532"/>
            <a:ext cx="8954966" cy="4980385"/>
            <a:chOff x="0" y="0"/>
            <a:chExt cx="8954965" cy="4980384"/>
          </a:xfrm>
        </p:grpSpPr>
        <p:grpSp>
          <p:nvGrpSpPr>
            <p:cNvPr id="925" name="Group 116"/>
            <p:cNvGrpSpPr/>
            <p:nvPr/>
          </p:nvGrpSpPr>
          <p:grpSpPr>
            <a:xfrm>
              <a:off x="0" y="-1"/>
              <a:ext cx="8954966" cy="4980386"/>
              <a:chOff x="0" y="0"/>
              <a:chExt cx="8954965" cy="4980384"/>
            </a:xfrm>
          </p:grpSpPr>
          <p:grpSp>
            <p:nvGrpSpPr>
              <p:cNvPr id="867" name="Group 58"/>
              <p:cNvGrpSpPr/>
              <p:nvPr/>
            </p:nvGrpSpPr>
            <p:grpSpPr>
              <a:xfrm>
                <a:off x="0" y="-1"/>
                <a:ext cx="1098535" cy="1215629"/>
                <a:chOff x="0" y="0"/>
                <a:chExt cx="1098534" cy="1215627"/>
              </a:xfrm>
            </p:grpSpPr>
            <p:grpSp>
              <p:nvGrpSpPr>
                <p:cNvPr id="817" name="Group 8"/>
                <p:cNvGrpSpPr/>
                <p:nvPr/>
              </p:nvGrpSpPr>
              <p:grpSpPr>
                <a:xfrm>
                  <a:off x="0" y="0"/>
                  <a:ext cx="1098535" cy="80962"/>
                  <a:chOff x="0" y="0"/>
                  <a:chExt cx="1098534" cy="80961"/>
                </a:xfrm>
              </p:grpSpPr>
              <p:sp>
                <p:nvSpPr>
                  <p:cNvPr id="811"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2"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3"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4"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5"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6"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24" name="Group 15"/>
                <p:cNvGrpSpPr/>
                <p:nvPr/>
              </p:nvGrpSpPr>
              <p:grpSpPr>
                <a:xfrm>
                  <a:off x="0" y="159543"/>
                  <a:ext cx="1098535" cy="80963"/>
                  <a:chOff x="0" y="0"/>
                  <a:chExt cx="1098534" cy="80961"/>
                </a:xfrm>
              </p:grpSpPr>
              <p:sp>
                <p:nvSpPr>
                  <p:cNvPr id="818"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9"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0"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1"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2"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3"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1" name="Group 22"/>
                <p:cNvGrpSpPr/>
                <p:nvPr/>
              </p:nvGrpSpPr>
              <p:grpSpPr>
                <a:xfrm>
                  <a:off x="0" y="322659"/>
                  <a:ext cx="1098535" cy="80963"/>
                  <a:chOff x="0" y="0"/>
                  <a:chExt cx="1098534" cy="80961"/>
                </a:xfrm>
              </p:grpSpPr>
              <p:sp>
                <p:nvSpPr>
                  <p:cNvPr id="825"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6"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7"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8"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9"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0"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8" name="Group 29"/>
                <p:cNvGrpSpPr/>
                <p:nvPr/>
              </p:nvGrpSpPr>
              <p:grpSpPr>
                <a:xfrm>
                  <a:off x="0" y="485775"/>
                  <a:ext cx="1098535" cy="80963"/>
                  <a:chOff x="0" y="0"/>
                  <a:chExt cx="1098534" cy="80961"/>
                </a:xfrm>
              </p:grpSpPr>
              <p:sp>
                <p:nvSpPr>
                  <p:cNvPr id="832"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3"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4"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5"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6"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7"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45" name="Group 36"/>
                <p:cNvGrpSpPr/>
                <p:nvPr/>
              </p:nvGrpSpPr>
              <p:grpSpPr>
                <a:xfrm>
                  <a:off x="0" y="646509"/>
                  <a:ext cx="1098535" cy="80963"/>
                  <a:chOff x="0" y="0"/>
                  <a:chExt cx="1098534" cy="80961"/>
                </a:xfrm>
              </p:grpSpPr>
              <p:sp>
                <p:nvSpPr>
                  <p:cNvPr id="839"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0"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1"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2"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3"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4"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2" name="Group 43"/>
                <p:cNvGrpSpPr/>
                <p:nvPr/>
              </p:nvGrpSpPr>
              <p:grpSpPr>
                <a:xfrm>
                  <a:off x="0" y="809625"/>
                  <a:ext cx="1098535" cy="80963"/>
                  <a:chOff x="0" y="0"/>
                  <a:chExt cx="1098534" cy="80961"/>
                </a:xfrm>
              </p:grpSpPr>
              <p:sp>
                <p:nvSpPr>
                  <p:cNvPr id="846"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7"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8"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9"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0"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1"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9" name="Group 50"/>
                <p:cNvGrpSpPr/>
                <p:nvPr/>
              </p:nvGrpSpPr>
              <p:grpSpPr>
                <a:xfrm>
                  <a:off x="0" y="971550"/>
                  <a:ext cx="1098535" cy="80963"/>
                  <a:chOff x="0" y="0"/>
                  <a:chExt cx="1098534" cy="80961"/>
                </a:xfrm>
              </p:grpSpPr>
              <p:sp>
                <p:nvSpPr>
                  <p:cNvPr id="853"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4"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5"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6"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7"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8"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66" name="Group 57"/>
                <p:cNvGrpSpPr/>
                <p:nvPr/>
              </p:nvGrpSpPr>
              <p:grpSpPr>
                <a:xfrm>
                  <a:off x="0" y="1134665"/>
                  <a:ext cx="1098535" cy="80963"/>
                  <a:chOff x="0" y="0"/>
                  <a:chExt cx="1098534" cy="80961"/>
                </a:xfrm>
              </p:grpSpPr>
              <p:sp>
                <p:nvSpPr>
                  <p:cNvPr id="860"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1"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2"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3"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4"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5"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924" name="Group 115"/>
              <p:cNvGrpSpPr/>
              <p:nvPr/>
            </p:nvGrpSpPr>
            <p:grpSpPr>
              <a:xfrm>
                <a:off x="7858018" y="3764757"/>
                <a:ext cx="1096948" cy="1215628"/>
                <a:chOff x="0" y="0"/>
                <a:chExt cx="1096947" cy="1215627"/>
              </a:xfrm>
            </p:grpSpPr>
            <p:grpSp>
              <p:nvGrpSpPr>
                <p:cNvPr id="874" name="Group 65"/>
                <p:cNvGrpSpPr/>
                <p:nvPr/>
              </p:nvGrpSpPr>
              <p:grpSpPr>
                <a:xfrm>
                  <a:off x="-1" y="0"/>
                  <a:ext cx="1096949" cy="80962"/>
                  <a:chOff x="0" y="0"/>
                  <a:chExt cx="1096947" cy="80961"/>
                </a:xfrm>
              </p:grpSpPr>
              <p:sp>
                <p:nvSpPr>
                  <p:cNvPr id="868"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9"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0"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1"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2"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3"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1" name="Group 72"/>
                <p:cNvGrpSpPr/>
                <p:nvPr/>
              </p:nvGrpSpPr>
              <p:grpSpPr>
                <a:xfrm>
                  <a:off x="-1" y="159543"/>
                  <a:ext cx="1096949" cy="80963"/>
                  <a:chOff x="0" y="0"/>
                  <a:chExt cx="1096947" cy="80961"/>
                </a:xfrm>
              </p:grpSpPr>
              <p:sp>
                <p:nvSpPr>
                  <p:cNvPr id="875"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6"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7"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8"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9"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0"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8" name="Group 79"/>
                <p:cNvGrpSpPr/>
                <p:nvPr/>
              </p:nvGrpSpPr>
              <p:grpSpPr>
                <a:xfrm>
                  <a:off x="-1" y="322659"/>
                  <a:ext cx="1096949" cy="80963"/>
                  <a:chOff x="0" y="0"/>
                  <a:chExt cx="1096947" cy="80961"/>
                </a:xfrm>
              </p:grpSpPr>
              <p:sp>
                <p:nvSpPr>
                  <p:cNvPr id="882"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3"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4"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5"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6"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7"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95" name="Group 86"/>
                <p:cNvGrpSpPr/>
                <p:nvPr/>
              </p:nvGrpSpPr>
              <p:grpSpPr>
                <a:xfrm>
                  <a:off x="-1" y="485775"/>
                  <a:ext cx="1096949" cy="80963"/>
                  <a:chOff x="0" y="0"/>
                  <a:chExt cx="1096947" cy="80961"/>
                </a:xfrm>
              </p:grpSpPr>
              <p:sp>
                <p:nvSpPr>
                  <p:cNvPr id="889"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0"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1"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2"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3"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4"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2" name="Group 93"/>
                <p:cNvGrpSpPr/>
                <p:nvPr/>
              </p:nvGrpSpPr>
              <p:grpSpPr>
                <a:xfrm>
                  <a:off x="-1" y="646509"/>
                  <a:ext cx="1096949" cy="80963"/>
                  <a:chOff x="0" y="0"/>
                  <a:chExt cx="1096947" cy="80961"/>
                </a:xfrm>
              </p:grpSpPr>
              <p:sp>
                <p:nvSpPr>
                  <p:cNvPr id="896"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7"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8"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9"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0"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1"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9" name="Group 100"/>
                <p:cNvGrpSpPr/>
                <p:nvPr/>
              </p:nvGrpSpPr>
              <p:grpSpPr>
                <a:xfrm>
                  <a:off x="-1" y="809625"/>
                  <a:ext cx="1096949" cy="80963"/>
                  <a:chOff x="0" y="0"/>
                  <a:chExt cx="1096947" cy="80961"/>
                </a:xfrm>
              </p:grpSpPr>
              <p:sp>
                <p:nvSpPr>
                  <p:cNvPr id="903"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4"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5"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6"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7"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8"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16" name="Group 107"/>
                <p:cNvGrpSpPr/>
                <p:nvPr/>
              </p:nvGrpSpPr>
              <p:grpSpPr>
                <a:xfrm>
                  <a:off x="-1" y="971550"/>
                  <a:ext cx="1096949" cy="80963"/>
                  <a:chOff x="0" y="0"/>
                  <a:chExt cx="1096947" cy="80961"/>
                </a:xfrm>
              </p:grpSpPr>
              <p:sp>
                <p:nvSpPr>
                  <p:cNvPr id="910"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1"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2"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3"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4"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5"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23" name="Group 114"/>
                <p:cNvGrpSpPr/>
                <p:nvPr/>
              </p:nvGrpSpPr>
              <p:grpSpPr>
                <a:xfrm>
                  <a:off x="-1" y="1134665"/>
                  <a:ext cx="1096949" cy="80963"/>
                  <a:chOff x="0" y="0"/>
                  <a:chExt cx="1096947" cy="80961"/>
                </a:xfrm>
              </p:grpSpPr>
              <p:sp>
                <p:nvSpPr>
                  <p:cNvPr id="917"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8"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9"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0"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1"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2"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926"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928"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92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4769565"/>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5" name="IETF Hackathon - &lt;Project name&gt;"/>
          <p:cNvSpPr txBox="1"/>
          <p:nvPr/>
        </p:nvSpPr>
        <p:spPr>
          <a:xfrm>
            <a:off x="1989082" y="4731544"/>
            <a:ext cx="516583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a:solidFill>
                  <a:srgbClr val="535353"/>
                </a:solidFill>
              </a:defRPr>
            </a:lvl1pPr>
          </a:lstStyle>
          <a:p>
            <a:r>
              <a:rPr dirty="0"/>
              <a:t>IETF Hackathon </a:t>
            </a:r>
            <a:r>
              <a:rPr lang="en-US" altLang="ko-KR" dirty="0"/>
              <a:t>–</a:t>
            </a:r>
            <a:r>
              <a:rPr dirty="0"/>
              <a:t> </a:t>
            </a:r>
            <a:r>
              <a:rPr lang="en-US" dirty="0"/>
              <a:t>BMWG: Containerized Infrastructure Benchmarking</a:t>
            </a:r>
            <a:endParaRPr dirty="0"/>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tools.ietf.org/html/draft-dcn-bmwg-containerized-infr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github.com/huyng14/bmwg-container-networ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557" y="1306003"/>
            <a:ext cx="5983113" cy="1265748"/>
          </a:xfrm>
        </p:spPr>
        <p:txBody>
          <a:bodyPr anchor="b">
            <a:normAutofit fontScale="90000"/>
          </a:bodyPr>
          <a:lstStyle/>
          <a:p>
            <a:r>
              <a:rPr lang="en-US" sz="4000" dirty="0">
                <a:solidFill>
                  <a:schemeClr val="bg2"/>
                </a:solidFill>
              </a:rPr>
              <a:t>BMWG – Containerized Infrastructure Benchmarking</a:t>
            </a:r>
          </a:p>
        </p:txBody>
      </p:sp>
      <p:sp>
        <p:nvSpPr>
          <p:cNvPr id="3" name="Subtitle 2"/>
          <p:cNvSpPr>
            <a:spLocks noGrp="1"/>
          </p:cNvSpPr>
          <p:nvPr>
            <p:ph type="subTitle" idx="1"/>
          </p:nvPr>
        </p:nvSpPr>
        <p:spPr>
          <a:xfrm>
            <a:off x="2528370" y="2827867"/>
            <a:ext cx="4087487" cy="1049887"/>
          </a:xfrm>
        </p:spPr>
        <p:txBody>
          <a:bodyPr>
            <a:normAutofit fontScale="92500" lnSpcReduction="10000"/>
          </a:bodyPr>
          <a:lstStyle/>
          <a:p>
            <a:pPr>
              <a:lnSpc>
                <a:spcPct val="90000"/>
              </a:lnSpc>
            </a:pPr>
            <a:r>
              <a:rPr lang="en-US" sz="2400" dirty="0">
                <a:solidFill>
                  <a:schemeClr val="bg2"/>
                </a:solidFill>
              </a:rPr>
              <a:t>IETF 109</a:t>
            </a:r>
          </a:p>
          <a:p>
            <a:pPr>
              <a:lnSpc>
                <a:spcPct val="90000"/>
              </a:lnSpc>
            </a:pPr>
            <a:r>
              <a:rPr lang="en-US" sz="2400" dirty="0">
                <a:solidFill>
                  <a:schemeClr val="bg2"/>
                </a:solidFill>
              </a:rPr>
              <a:t>November 9-13, 2020 </a:t>
            </a:r>
          </a:p>
          <a:p>
            <a:pPr>
              <a:lnSpc>
                <a:spcPct val="90000"/>
              </a:lnSpc>
            </a:pPr>
            <a:r>
              <a:rPr lang="en-US" sz="2400" dirty="0">
                <a:solidFill>
                  <a:schemeClr val="bg2"/>
                </a:solidFill>
              </a:rPr>
              <a:t>Online</a:t>
            </a:r>
            <a:endParaRPr lang="en-US" sz="1050" dirty="0">
              <a:solidFill>
                <a:schemeClr val="bg2"/>
              </a:solidFill>
            </a:endParaRPr>
          </a:p>
        </p:txBody>
      </p:sp>
    </p:spTree>
    <p:extLst>
      <p:ext uri="{BB962C8B-B14F-4D97-AF65-F5344CB8AC3E}">
        <p14:creationId xmlns:p14="http://schemas.microsoft.com/office/powerpoint/2010/main" val="17394795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prstGeom prst="rect">
            <a:avLst/>
          </a:prstGeom>
        </p:spPr>
        <p:txBody>
          <a:bodyPr/>
          <a:lstStyle/>
          <a:p>
            <a:r>
              <a:rPr dirty="0"/>
              <a:t>Hackathon Plan</a:t>
            </a:r>
          </a:p>
        </p:txBody>
      </p:sp>
      <p:sp>
        <p:nvSpPr>
          <p:cNvPr id="1453" name="Content Placeholder 2"/>
          <p:cNvSpPr txBox="1">
            <a:spLocks noGrp="1"/>
          </p:cNvSpPr>
          <p:nvPr>
            <p:ph type="body" idx="1"/>
          </p:nvPr>
        </p:nvSpPr>
        <p:spPr>
          <a:xfrm>
            <a:off x="546099" y="1454150"/>
            <a:ext cx="8045966" cy="3567113"/>
          </a:xfrm>
          <a:prstGeom prst="rect">
            <a:avLst/>
          </a:prstGeom>
        </p:spPr>
        <p:txBody>
          <a:bodyPr>
            <a:normAutofit/>
          </a:bodyPr>
          <a:lstStyle/>
          <a:p>
            <a:pPr marL="228600" indent="-228600">
              <a:lnSpc>
                <a:spcPct val="90000"/>
              </a:lnSpc>
              <a:spcBef>
                <a:spcPts val="500"/>
              </a:spcBef>
              <a:buFontTx/>
              <a:defRPr sz="2400"/>
            </a:pPr>
            <a:r>
              <a:rPr lang="en-US" altLang="ko-KR" sz="1800" dirty="0"/>
              <a:t>The main goal is to figure out container networking performance impacts by various resource options.</a:t>
            </a:r>
          </a:p>
          <a:p>
            <a:pPr marL="685800" lvl="1" indent="-228600">
              <a:lnSpc>
                <a:spcPct val="90000"/>
              </a:lnSpc>
              <a:spcBef>
                <a:spcPts val="500"/>
              </a:spcBef>
              <a:buFontTx/>
              <a:buChar char="•"/>
              <a:defRPr sz="2400"/>
            </a:pPr>
            <a:r>
              <a:rPr lang="en-US" altLang="ko-KR" sz="1800" dirty="0"/>
              <a:t>Related Draft: </a:t>
            </a:r>
            <a:br>
              <a:rPr lang="en-US" altLang="ko-KR" sz="1800" dirty="0"/>
            </a:br>
            <a:r>
              <a:rPr lang="en-US" altLang="ko-KR" sz="1800" dirty="0"/>
              <a:t>Considerations for Benchmarking Network Performance in Containerized Infrastructures</a:t>
            </a:r>
            <a:br>
              <a:rPr lang="en-US" altLang="ko-KR" sz="1800" dirty="0"/>
            </a:br>
            <a:r>
              <a:rPr lang="en-US" altLang="ko-KR" sz="1800" dirty="0">
                <a:hlinkClick r:id="rId2"/>
              </a:rPr>
              <a:t>​https://tools.ietf.org/html/draft-dcn-bmwg-containerized-infra</a:t>
            </a:r>
            <a:endParaRPr lang="en-US" altLang="ko-KR" sz="1800" dirty="0"/>
          </a:p>
          <a:p>
            <a:pPr marL="685800" lvl="1" indent="-228600">
              <a:lnSpc>
                <a:spcPct val="90000"/>
              </a:lnSpc>
              <a:spcBef>
                <a:spcPts val="500"/>
              </a:spcBef>
              <a:buFontTx/>
              <a:buChar char="•"/>
              <a:defRPr sz="2400"/>
            </a:pPr>
            <a:r>
              <a:rPr lang="en-US" altLang="ko-KR" sz="1800" dirty="0"/>
              <a:t>Two main features</a:t>
            </a:r>
          </a:p>
          <a:p>
            <a:pPr marL="1121229" lvl="2" indent="-228600">
              <a:lnSpc>
                <a:spcPct val="90000"/>
              </a:lnSpc>
              <a:spcBef>
                <a:spcPts val="500"/>
              </a:spcBef>
              <a:buFontTx/>
              <a:buChar char="•"/>
              <a:defRPr sz="2400"/>
            </a:pPr>
            <a:r>
              <a:rPr lang="en-US" altLang="ko-KR" sz="1800" dirty="0"/>
              <a:t>Implementing containerized infrastructure with various network models</a:t>
            </a:r>
          </a:p>
          <a:p>
            <a:pPr marL="1121229" lvl="2" indent="-228600">
              <a:lnSpc>
                <a:spcPct val="90000"/>
              </a:lnSpc>
              <a:spcBef>
                <a:spcPts val="500"/>
              </a:spcBef>
              <a:buFontTx/>
              <a:buChar char="•"/>
              <a:defRPr sz="2400"/>
            </a:pPr>
            <a:r>
              <a:rPr lang="en-US" altLang="ko-KR" sz="1800" dirty="0"/>
              <a:t>Verifying performance impacts depending on configuration settings</a:t>
            </a:r>
          </a:p>
        </p:txBody>
      </p:sp>
      <p:sp>
        <p:nvSpPr>
          <p:cNvPr id="1454"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Tree>
    <p:extLst>
      <p:ext uri="{BB962C8B-B14F-4D97-AF65-F5344CB8AC3E}">
        <p14:creationId xmlns:p14="http://schemas.microsoft.com/office/powerpoint/2010/main" val="2046151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prstGeom prst="rect">
            <a:avLst/>
          </a:prstGeom>
        </p:spPr>
        <p:txBody>
          <a:bodyPr/>
          <a:lstStyle/>
          <a:p>
            <a:r>
              <a:rPr dirty="0"/>
              <a:t>Hackathon Plan</a:t>
            </a:r>
          </a:p>
        </p:txBody>
      </p:sp>
      <p:sp>
        <p:nvSpPr>
          <p:cNvPr id="1453" name="Content Placeholder 2"/>
          <p:cNvSpPr txBox="1">
            <a:spLocks noGrp="1"/>
          </p:cNvSpPr>
          <p:nvPr>
            <p:ph type="body" idx="1"/>
          </p:nvPr>
        </p:nvSpPr>
        <p:spPr>
          <a:xfrm>
            <a:off x="546099" y="1454150"/>
            <a:ext cx="8045966" cy="3567113"/>
          </a:xfrm>
          <a:prstGeom prst="rect">
            <a:avLst/>
          </a:prstGeom>
        </p:spPr>
        <p:txBody>
          <a:bodyPr>
            <a:normAutofit/>
          </a:bodyPr>
          <a:lstStyle/>
          <a:p>
            <a:pPr marL="228600" indent="-228600">
              <a:lnSpc>
                <a:spcPct val="90000"/>
              </a:lnSpc>
              <a:spcBef>
                <a:spcPts val="500"/>
              </a:spcBef>
              <a:buFontTx/>
              <a:defRPr sz="2400"/>
            </a:pPr>
            <a:r>
              <a:rPr lang="en-US" altLang="ko-KR" sz="1800" dirty="0"/>
              <a:t>1</a:t>
            </a:r>
            <a:r>
              <a:rPr lang="en-US" altLang="ko-KR" sz="1800" baseline="30000" dirty="0"/>
              <a:t>st</a:t>
            </a:r>
            <a:r>
              <a:rPr lang="en-US" altLang="ko-KR" sz="1800" dirty="0"/>
              <a:t> Hackathon at 106 Singapore</a:t>
            </a:r>
          </a:p>
          <a:p>
            <a:pPr marL="669471" lvl="1" indent="-228600">
              <a:lnSpc>
                <a:spcPct val="90000"/>
              </a:lnSpc>
              <a:spcBef>
                <a:spcPts val="500"/>
              </a:spcBef>
              <a:buFontTx/>
              <a:defRPr sz="2400"/>
            </a:pPr>
            <a:r>
              <a:rPr lang="en-US" altLang="ko-KR" sz="1800" dirty="0"/>
              <a:t>Network technology : User-space </a:t>
            </a:r>
            <a:r>
              <a:rPr lang="en-US" altLang="ko-KR" sz="1800" dirty="0" err="1"/>
              <a:t>vSwitch</a:t>
            </a:r>
            <a:r>
              <a:rPr lang="en-US" altLang="ko-KR" sz="1800" dirty="0"/>
              <a:t> model</a:t>
            </a:r>
          </a:p>
          <a:p>
            <a:pPr marL="1104900" lvl="2" indent="-228600">
              <a:lnSpc>
                <a:spcPct val="90000"/>
              </a:lnSpc>
              <a:spcBef>
                <a:spcPts val="500"/>
              </a:spcBef>
              <a:buFontTx/>
              <a:defRPr sz="2400"/>
            </a:pPr>
            <a:r>
              <a:rPr lang="en-US" altLang="ko-KR" sz="1800" dirty="0"/>
              <a:t>DPDK / </a:t>
            </a:r>
            <a:r>
              <a:rPr lang="en-US" altLang="ko-KR" sz="1800" dirty="0" err="1"/>
              <a:t>Contiv-vpp</a:t>
            </a:r>
            <a:endParaRPr lang="en-US" altLang="ko-KR" sz="1800" dirty="0"/>
          </a:p>
          <a:p>
            <a:pPr marL="669471" lvl="1" indent="-228600">
              <a:lnSpc>
                <a:spcPct val="90000"/>
              </a:lnSpc>
              <a:spcBef>
                <a:spcPts val="500"/>
              </a:spcBef>
              <a:buFontTx/>
              <a:defRPr sz="2400"/>
            </a:pPr>
            <a:r>
              <a:rPr lang="en-US" altLang="ko-KR" sz="1800" dirty="0"/>
              <a:t>Verifying CPU allocation using current</a:t>
            </a:r>
            <a:br>
              <a:rPr lang="en-US" altLang="ko-KR" sz="1800" dirty="0"/>
            </a:br>
            <a:r>
              <a:rPr lang="en-US" altLang="ko-KR" sz="1800" dirty="0"/>
              <a:t>container orchestration engine</a:t>
            </a:r>
          </a:p>
          <a:p>
            <a:pPr marL="1104900" lvl="2" indent="-228600">
              <a:lnSpc>
                <a:spcPct val="90000"/>
              </a:lnSpc>
              <a:spcBef>
                <a:spcPts val="500"/>
              </a:spcBef>
              <a:buFontTx/>
              <a:defRPr sz="2400"/>
            </a:pPr>
            <a:r>
              <a:rPr lang="en-US" altLang="ko-KR" sz="1800" dirty="0"/>
              <a:t>Kubernetes CPU Scheduler (v1.6.1)</a:t>
            </a:r>
          </a:p>
          <a:p>
            <a:pPr marL="1104900" lvl="2" indent="-228600">
              <a:lnSpc>
                <a:spcPct val="90000"/>
              </a:lnSpc>
              <a:spcBef>
                <a:spcPts val="500"/>
              </a:spcBef>
              <a:buFontTx/>
              <a:defRPr sz="2400"/>
            </a:pPr>
            <a:r>
              <a:rPr lang="en-US" altLang="ko-KR" sz="1800" dirty="0"/>
              <a:t>Compare with CPU pinning technology</a:t>
            </a:r>
          </a:p>
          <a:p>
            <a:pPr marL="1623060" lvl="3" indent="-228600">
              <a:lnSpc>
                <a:spcPct val="90000"/>
              </a:lnSpc>
              <a:spcBef>
                <a:spcPts val="500"/>
              </a:spcBef>
              <a:buFontTx/>
              <a:defRPr sz="2400"/>
            </a:pPr>
            <a:r>
              <a:rPr lang="en-US" altLang="ko-KR" sz="1800" dirty="0"/>
              <a:t>CMK(CPU Manager for K8S)</a:t>
            </a:r>
          </a:p>
          <a:p>
            <a:pPr marL="1104900" lvl="2" indent="-228600">
              <a:lnSpc>
                <a:spcPct val="90000"/>
              </a:lnSpc>
              <a:spcBef>
                <a:spcPts val="500"/>
              </a:spcBef>
              <a:buFontTx/>
              <a:defRPr sz="2400"/>
            </a:pPr>
            <a:r>
              <a:rPr lang="en-US" altLang="ko-KR" sz="1800" dirty="0"/>
              <a:t>NUMA-affinity</a:t>
            </a:r>
          </a:p>
          <a:p>
            <a:pPr marL="228600" indent="-228600">
              <a:lnSpc>
                <a:spcPct val="90000"/>
              </a:lnSpc>
              <a:spcBef>
                <a:spcPts val="500"/>
              </a:spcBef>
              <a:buFontTx/>
              <a:defRPr sz="2400"/>
            </a:pPr>
            <a:r>
              <a:rPr lang="en-US" altLang="ko-KR" sz="1800" dirty="0"/>
              <a:t>Hackathon results were included in our updated draft</a:t>
            </a:r>
          </a:p>
          <a:p>
            <a:pPr marL="669471" lvl="1" indent="-228600">
              <a:lnSpc>
                <a:spcPct val="90000"/>
              </a:lnSpc>
              <a:spcBef>
                <a:spcPts val="500"/>
              </a:spcBef>
              <a:buFontTx/>
              <a:defRPr sz="2400"/>
            </a:pPr>
            <a:r>
              <a:rPr lang="en-US" altLang="ko-KR" sz="1800" dirty="0"/>
              <a:t>Chapter 6</a:t>
            </a:r>
          </a:p>
          <a:p>
            <a:pPr marL="669471" lvl="1" indent="-228600">
              <a:lnSpc>
                <a:spcPct val="90000"/>
              </a:lnSpc>
              <a:spcBef>
                <a:spcPts val="500"/>
              </a:spcBef>
              <a:buFontTx/>
              <a:defRPr sz="2400"/>
            </a:pPr>
            <a:endParaRPr lang="en-US" altLang="ko-KR" sz="1800" dirty="0"/>
          </a:p>
        </p:txBody>
      </p:sp>
      <p:sp>
        <p:nvSpPr>
          <p:cNvPr id="1454"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pic>
        <p:nvPicPr>
          <p:cNvPr id="5" name="그림 4">
            <a:extLst>
              <a:ext uri="{FF2B5EF4-FFF2-40B4-BE49-F238E27FC236}">
                <a16:creationId xmlns:a16="http://schemas.microsoft.com/office/drawing/2014/main" id="{D103C2A2-2DFB-6D42-A1FB-EB3A6CED8D0C}"/>
              </a:ext>
            </a:extLst>
          </p:cNvPr>
          <p:cNvPicPr>
            <a:picLocks noChangeAspect="1"/>
          </p:cNvPicPr>
          <p:nvPr/>
        </p:nvPicPr>
        <p:blipFill rotWithShape="1">
          <a:blip r:embed="rId2"/>
          <a:srcRect r="40705"/>
          <a:stretch/>
        </p:blipFill>
        <p:spPr>
          <a:xfrm>
            <a:off x="6011871" y="996591"/>
            <a:ext cx="2782320" cy="2154201"/>
          </a:xfrm>
          <a:prstGeom prst="rect">
            <a:avLst/>
          </a:prstGeom>
        </p:spPr>
      </p:pic>
      <p:pic>
        <p:nvPicPr>
          <p:cNvPr id="6" name="그림 5">
            <a:extLst>
              <a:ext uri="{FF2B5EF4-FFF2-40B4-BE49-F238E27FC236}">
                <a16:creationId xmlns:a16="http://schemas.microsoft.com/office/drawing/2014/main" id="{C43DB3DF-3F5B-AE4C-B064-8FD16D0825E9}"/>
              </a:ext>
            </a:extLst>
          </p:cNvPr>
          <p:cNvPicPr>
            <a:picLocks noChangeAspect="1"/>
          </p:cNvPicPr>
          <p:nvPr/>
        </p:nvPicPr>
        <p:blipFill>
          <a:blip r:embed="rId3"/>
          <a:stretch>
            <a:fillRect/>
          </a:stretch>
        </p:blipFill>
        <p:spPr>
          <a:xfrm>
            <a:off x="6011871" y="3098507"/>
            <a:ext cx="2693020" cy="165351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prstGeom prst="rect">
            <a:avLst/>
          </a:prstGeom>
        </p:spPr>
        <p:txBody>
          <a:bodyPr/>
          <a:lstStyle/>
          <a:p>
            <a:r>
              <a:rPr dirty="0"/>
              <a:t>Hackathon Plan</a:t>
            </a:r>
          </a:p>
        </p:txBody>
      </p:sp>
      <p:sp>
        <p:nvSpPr>
          <p:cNvPr id="1453" name="Content Placeholder 2"/>
          <p:cNvSpPr txBox="1">
            <a:spLocks noGrp="1"/>
          </p:cNvSpPr>
          <p:nvPr>
            <p:ph type="body" idx="1"/>
          </p:nvPr>
        </p:nvSpPr>
        <p:spPr>
          <a:xfrm>
            <a:off x="546099" y="1454150"/>
            <a:ext cx="8045966" cy="3567113"/>
          </a:xfrm>
          <a:prstGeom prst="rect">
            <a:avLst/>
          </a:prstGeom>
        </p:spPr>
        <p:txBody>
          <a:bodyPr>
            <a:normAutofit/>
          </a:bodyPr>
          <a:lstStyle/>
          <a:p>
            <a:pPr marL="228600" indent="-228600">
              <a:lnSpc>
                <a:spcPct val="90000"/>
              </a:lnSpc>
              <a:spcBef>
                <a:spcPts val="500"/>
              </a:spcBef>
              <a:buFontTx/>
              <a:defRPr sz="2400"/>
            </a:pPr>
            <a:r>
              <a:rPr lang="en-US" altLang="ko-KR" sz="1800" dirty="0"/>
              <a:t>This is our 2</a:t>
            </a:r>
            <a:r>
              <a:rPr lang="en-US" altLang="ko-KR" sz="1800" baseline="30000" dirty="0"/>
              <a:t>nd</a:t>
            </a:r>
            <a:r>
              <a:rPr lang="en-US" altLang="ko-KR" sz="1800" dirty="0"/>
              <a:t> Hackathon</a:t>
            </a:r>
          </a:p>
          <a:p>
            <a:pPr marL="669471" lvl="1" indent="-228600">
              <a:lnSpc>
                <a:spcPct val="90000"/>
              </a:lnSpc>
              <a:spcBef>
                <a:spcPts val="500"/>
              </a:spcBef>
              <a:buFontTx/>
              <a:defRPr sz="2400"/>
            </a:pPr>
            <a:r>
              <a:rPr lang="en-US" altLang="ko-KR" sz="1800" dirty="0"/>
              <a:t>Using Network model : User-space device pass-through model</a:t>
            </a:r>
          </a:p>
          <a:p>
            <a:pPr marL="1121229" lvl="2" indent="-228600">
              <a:spcBef>
                <a:spcPts val="500"/>
              </a:spcBef>
              <a:buFontTx/>
              <a:buChar char="•"/>
              <a:defRPr sz="2400"/>
            </a:pPr>
            <a:r>
              <a:rPr lang="en-US" altLang="ko-KR" sz="1800" dirty="0"/>
              <a:t>SR-IOV / DPDK</a:t>
            </a:r>
          </a:p>
          <a:p>
            <a:pPr marL="669471" lvl="1" indent="-228600">
              <a:lnSpc>
                <a:spcPct val="90000"/>
              </a:lnSpc>
              <a:spcBef>
                <a:spcPts val="500"/>
              </a:spcBef>
              <a:buFontTx/>
              <a:defRPr sz="2400"/>
            </a:pPr>
            <a:r>
              <a:rPr lang="en-US" altLang="ko-KR" sz="1800" dirty="0"/>
              <a:t>Verifying huge pages impacts on network performance and resource utilization</a:t>
            </a:r>
          </a:p>
          <a:p>
            <a:pPr marL="1104900" lvl="2" indent="-228600">
              <a:lnSpc>
                <a:spcPct val="90000"/>
              </a:lnSpc>
              <a:spcBef>
                <a:spcPts val="500"/>
              </a:spcBef>
              <a:buFontTx/>
              <a:defRPr sz="2400"/>
            </a:pPr>
            <a:r>
              <a:rPr lang="en-US" altLang="ko-KR" sz="1800" dirty="0"/>
              <a:t>In our draft, Chapter 5;</a:t>
            </a:r>
          </a:p>
          <a:p>
            <a:pPr marL="1121229" lvl="2" indent="-228600">
              <a:lnSpc>
                <a:spcPct val="90000"/>
              </a:lnSpc>
              <a:spcBef>
                <a:spcPts val="500"/>
              </a:spcBef>
              <a:buFontTx/>
              <a:buChar char="•"/>
              <a:defRPr sz="2400"/>
            </a:pPr>
            <a:r>
              <a:rPr lang="en-US" altLang="ko-KR" sz="1800" dirty="0"/>
              <a:t>“… the container is isolated in the application level and administrators can set huge pages more granular level. </a:t>
            </a:r>
          </a:p>
          <a:p>
            <a:pPr marL="1121229" lvl="2" indent="-228600">
              <a:lnSpc>
                <a:spcPct val="90000"/>
              </a:lnSpc>
              <a:spcBef>
                <a:spcPts val="500"/>
              </a:spcBef>
              <a:buFontTx/>
              <a:buChar char="•"/>
              <a:defRPr sz="2400"/>
            </a:pPr>
            <a:r>
              <a:rPr lang="en-US" altLang="ko-KR" sz="1800" dirty="0"/>
              <a:t>..Even if the page size is smaller than the VM, the effect of the huge page is large, which leads to the utilization of physical memory and the increasing number of functions in the host.”</a:t>
            </a:r>
          </a:p>
        </p:txBody>
      </p:sp>
      <p:sp>
        <p:nvSpPr>
          <p:cNvPr id="1454"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Tree>
    <p:extLst>
      <p:ext uri="{BB962C8B-B14F-4D97-AF65-F5344CB8AC3E}">
        <p14:creationId xmlns:p14="http://schemas.microsoft.com/office/powerpoint/2010/main" val="6050320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itle 1"/>
          <p:cNvSpPr txBox="1">
            <a:spLocks noGrp="1"/>
          </p:cNvSpPr>
          <p:nvPr>
            <p:ph type="title"/>
          </p:nvPr>
        </p:nvSpPr>
        <p:spPr>
          <a:prstGeom prst="rect">
            <a:avLst/>
          </a:prstGeom>
        </p:spPr>
        <p:txBody>
          <a:bodyPr/>
          <a:lstStyle/>
          <a:p>
            <a:r>
              <a:rPr dirty="0"/>
              <a:t>What got done</a:t>
            </a:r>
          </a:p>
        </p:txBody>
      </p:sp>
      <p:sp>
        <p:nvSpPr>
          <p:cNvPr id="1457" name="Content Placeholder 2"/>
          <p:cNvSpPr txBox="1">
            <a:spLocks noGrp="1"/>
          </p:cNvSpPr>
          <p:nvPr>
            <p:ph type="body" idx="1"/>
          </p:nvPr>
        </p:nvSpPr>
        <p:spPr>
          <a:xfrm>
            <a:off x="457199" y="1200150"/>
            <a:ext cx="7940441" cy="3567113"/>
          </a:xfrm>
          <a:prstGeom prst="rect">
            <a:avLst/>
          </a:prstGeom>
        </p:spPr>
        <p:txBody>
          <a:bodyPr>
            <a:normAutofit/>
          </a:bodyPr>
          <a:lstStyle/>
          <a:p>
            <a:pPr marL="189186" indent="-189186">
              <a:lnSpc>
                <a:spcPct val="90000"/>
              </a:lnSpc>
              <a:spcBef>
                <a:spcPts val="500"/>
              </a:spcBef>
              <a:buFontTx/>
              <a:defRPr sz="2400"/>
            </a:pPr>
            <a:r>
              <a:rPr lang="en-US" sz="2000" dirty="0"/>
              <a:t>Infrastructure Setting </a:t>
            </a:r>
            <a:endParaRPr sz="2000" dirty="0"/>
          </a:p>
          <a:p>
            <a:pPr marL="646386" lvl="1" indent="-189186">
              <a:lnSpc>
                <a:spcPct val="90000"/>
              </a:lnSpc>
              <a:spcBef>
                <a:spcPts val="1500"/>
              </a:spcBef>
              <a:buFontTx/>
              <a:buChar char="•"/>
              <a:defRPr sz="2400"/>
            </a:pPr>
            <a:r>
              <a:rPr lang="en-US" sz="2000" dirty="0">
                <a:hlinkClick r:id="rId2"/>
              </a:rPr>
              <a:t>https://github.com/huyng14/bmwg-</a:t>
            </a:r>
            <a:br>
              <a:rPr lang="en-US" sz="2000" dirty="0">
                <a:hlinkClick r:id="rId2"/>
              </a:rPr>
            </a:br>
            <a:r>
              <a:rPr lang="en-US" sz="2000" dirty="0">
                <a:hlinkClick r:id="rId2"/>
              </a:rPr>
              <a:t>container-network</a:t>
            </a:r>
            <a:endParaRPr lang="en-US" sz="2000" dirty="0"/>
          </a:p>
          <a:p>
            <a:pPr marL="205515" indent="-189186">
              <a:lnSpc>
                <a:spcPct val="90000"/>
              </a:lnSpc>
              <a:spcBef>
                <a:spcPts val="1500"/>
              </a:spcBef>
              <a:buFontTx/>
              <a:buChar char="•"/>
              <a:defRPr sz="2400"/>
            </a:pPr>
            <a:r>
              <a:rPr lang="en-US" sz="2000" dirty="0"/>
              <a:t>Kubernetes (1 master, 1 worker)</a:t>
            </a:r>
          </a:p>
          <a:p>
            <a:pPr marL="646386" lvl="1" indent="-189186">
              <a:lnSpc>
                <a:spcPct val="90000"/>
              </a:lnSpc>
              <a:spcBef>
                <a:spcPts val="1500"/>
              </a:spcBef>
              <a:buFontTx/>
              <a:buChar char="•"/>
              <a:defRPr sz="2400"/>
            </a:pPr>
            <a:r>
              <a:rPr lang="en-US" sz="2000" dirty="0"/>
              <a:t>MULTUS CNI</a:t>
            </a:r>
          </a:p>
          <a:p>
            <a:pPr marL="646386" lvl="1" indent="-189186">
              <a:lnSpc>
                <a:spcPct val="90000"/>
              </a:lnSpc>
              <a:spcBef>
                <a:spcPts val="1500"/>
              </a:spcBef>
              <a:buFontTx/>
              <a:buChar char="•"/>
              <a:defRPr sz="2400"/>
            </a:pPr>
            <a:r>
              <a:rPr lang="en-US" sz="2000" dirty="0"/>
              <a:t>CMK for CPU Pinning</a:t>
            </a:r>
          </a:p>
          <a:p>
            <a:pPr marL="646386" lvl="1" indent="-189186">
              <a:lnSpc>
                <a:spcPct val="90000"/>
              </a:lnSpc>
              <a:spcBef>
                <a:spcPts val="1500"/>
              </a:spcBef>
              <a:buFontTx/>
              <a:buChar char="•"/>
              <a:defRPr sz="2400"/>
            </a:pPr>
            <a:r>
              <a:rPr lang="en-US" altLang="ko-KR" sz="2000" dirty="0">
                <a:latin typeface="Calibri" panose="020F0502020204030204" pitchFamily="34" charset="0"/>
                <a:cs typeface="Calibri" panose="020F0502020204030204" pitchFamily="34" charset="0"/>
              </a:rPr>
              <a:t>SRIOV plugin with DPDK</a:t>
            </a:r>
            <a:endParaRPr lang="en-US" sz="2000" dirty="0"/>
          </a:p>
          <a:p>
            <a:pPr marL="646386" lvl="1" indent="-189186">
              <a:lnSpc>
                <a:spcPct val="90000"/>
              </a:lnSpc>
              <a:spcBef>
                <a:spcPts val="1500"/>
              </a:spcBef>
              <a:buFontTx/>
              <a:buChar char="•"/>
              <a:defRPr sz="2400"/>
            </a:pPr>
            <a:endParaRPr lang="en-US" sz="2000" dirty="0"/>
          </a:p>
        </p:txBody>
      </p:sp>
      <p:sp>
        <p:nvSpPr>
          <p:cNvPr id="1458"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pic>
        <p:nvPicPr>
          <p:cNvPr id="3" name="그림 2">
            <a:extLst>
              <a:ext uri="{FF2B5EF4-FFF2-40B4-BE49-F238E27FC236}">
                <a16:creationId xmlns:a16="http://schemas.microsoft.com/office/drawing/2014/main" id="{CA65F47E-1B1C-3B4B-A3B4-B9EEF9490880}"/>
              </a:ext>
            </a:extLst>
          </p:cNvPr>
          <p:cNvPicPr>
            <a:picLocks noChangeAspect="1"/>
          </p:cNvPicPr>
          <p:nvPr/>
        </p:nvPicPr>
        <p:blipFill>
          <a:blip r:embed="rId3"/>
          <a:stretch>
            <a:fillRect/>
          </a:stretch>
        </p:blipFill>
        <p:spPr>
          <a:xfrm>
            <a:off x="5052815" y="1366812"/>
            <a:ext cx="3633985" cy="286228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itle 1"/>
          <p:cNvSpPr txBox="1">
            <a:spLocks noGrp="1"/>
          </p:cNvSpPr>
          <p:nvPr>
            <p:ph type="title"/>
          </p:nvPr>
        </p:nvSpPr>
        <p:spPr>
          <a:prstGeom prst="rect">
            <a:avLst/>
          </a:prstGeom>
        </p:spPr>
        <p:txBody>
          <a:bodyPr/>
          <a:lstStyle/>
          <a:p>
            <a:r>
              <a:t>What got done</a:t>
            </a:r>
          </a:p>
        </p:txBody>
      </p:sp>
      <p:sp>
        <p:nvSpPr>
          <p:cNvPr id="1457" name="Content Placeholder 2"/>
          <p:cNvSpPr txBox="1">
            <a:spLocks noGrp="1"/>
          </p:cNvSpPr>
          <p:nvPr>
            <p:ph type="body" idx="1"/>
          </p:nvPr>
        </p:nvSpPr>
        <p:spPr>
          <a:xfrm>
            <a:off x="457199" y="1200150"/>
            <a:ext cx="7940441" cy="3567113"/>
          </a:xfrm>
          <a:prstGeom prst="rect">
            <a:avLst/>
          </a:prstGeom>
        </p:spPr>
        <p:txBody>
          <a:bodyPr>
            <a:normAutofit/>
          </a:bodyPr>
          <a:lstStyle/>
          <a:p>
            <a:pPr marL="189186" indent="-189186">
              <a:lnSpc>
                <a:spcPct val="90000"/>
              </a:lnSpc>
              <a:spcBef>
                <a:spcPts val="500"/>
              </a:spcBef>
              <a:buFontTx/>
              <a:defRPr sz="2400"/>
            </a:pPr>
            <a:r>
              <a:rPr lang="en-US" sz="2000" dirty="0"/>
              <a:t>Data path</a:t>
            </a:r>
          </a:p>
        </p:txBody>
      </p:sp>
      <p:sp>
        <p:nvSpPr>
          <p:cNvPr id="1458"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pic>
        <p:nvPicPr>
          <p:cNvPr id="2" name="그림 1">
            <a:extLst>
              <a:ext uri="{FF2B5EF4-FFF2-40B4-BE49-F238E27FC236}">
                <a16:creationId xmlns:a16="http://schemas.microsoft.com/office/drawing/2014/main" id="{342863F5-CDA5-2645-BC27-E82067E2ED74}"/>
              </a:ext>
            </a:extLst>
          </p:cNvPr>
          <p:cNvPicPr>
            <a:picLocks noChangeAspect="1"/>
          </p:cNvPicPr>
          <p:nvPr/>
        </p:nvPicPr>
        <p:blipFill>
          <a:blip r:embed="rId2"/>
          <a:stretch>
            <a:fillRect/>
          </a:stretch>
        </p:blipFill>
        <p:spPr>
          <a:xfrm>
            <a:off x="4464129" y="2723486"/>
            <a:ext cx="4265744" cy="1715094"/>
          </a:xfrm>
          <a:prstGeom prst="rect">
            <a:avLst/>
          </a:prstGeom>
        </p:spPr>
      </p:pic>
      <p:pic>
        <p:nvPicPr>
          <p:cNvPr id="38" name="Picture 5" descr="Diagram&#10;&#10;Description automatically generated">
            <a:extLst>
              <a:ext uri="{FF2B5EF4-FFF2-40B4-BE49-F238E27FC236}">
                <a16:creationId xmlns:a16="http://schemas.microsoft.com/office/drawing/2014/main" id="{C4AE0727-F23D-2242-969E-EC8CD5F5F431}"/>
              </a:ext>
            </a:extLst>
          </p:cNvPr>
          <p:cNvPicPr>
            <a:picLocks noChangeAspect="1"/>
          </p:cNvPicPr>
          <p:nvPr/>
        </p:nvPicPr>
        <p:blipFill>
          <a:blip r:embed="rId3"/>
          <a:stretch>
            <a:fillRect/>
          </a:stretch>
        </p:blipFill>
        <p:spPr>
          <a:xfrm>
            <a:off x="624365" y="1698776"/>
            <a:ext cx="3301135" cy="2918014"/>
          </a:xfrm>
          <a:prstGeom prst="rect">
            <a:avLst/>
          </a:prstGeom>
        </p:spPr>
      </p:pic>
      <p:sp>
        <p:nvSpPr>
          <p:cNvPr id="3" name="TextBox 2">
            <a:extLst>
              <a:ext uri="{FF2B5EF4-FFF2-40B4-BE49-F238E27FC236}">
                <a16:creationId xmlns:a16="http://schemas.microsoft.com/office/drawing/2014/main" id="{B8AABDC1-8C64-C943-B4BB-AB9D54507898}"/>
              </a:ext>
            </a:extLst>
          </p:cNvPr>
          <p:cNvSpPr txBox="1"/>
          <p:nvPr/>
        </p:nvSpPr>
        <p:spPr>
          <a:xfrm>
            <a:off x="3925500" y="991103"/>
            <a:ext cx="5069976" cy="1797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646386" lvl="1" indent="-189186">
              <a:lnSpc>
                <a:spcPct val="90000"/>
              </a:lnSpc>
              <a:spcBef>
                <a:spcPts val="1500"/>
              </a:spcBef>
              <a:buFontTx/>
              <a:buChar char="•"/>
              <a:defRPr sz="2400"/>
            </a:pPr>
            <a:r>
              <a:rPr lang="en-US" altLang="ko-KR" sz="2000" dirty="0"/>
              <a:t>Depending on huge page size, there are</a:t>
            </a:r>
            <a:br>
              <a:rPr lang="en-US" altLang="ko-KR" sz="2000" dirty="0"/>
            </a:br>
            <a:r>
              <a:rPr lang="en-US" altLang="ko-KR" sz="2000" dirty="0"/>
              <a:t>different number of virtual address space</a:t>
            </a:r>
          </a:p>
          <a:p>
            <a:pPr marL="1065486" lvl="2" indent="-189186">
              <a:lnSpc>
                <a:spcPct val="90000"/>
              </a:lnSpc>
              <a:spcBef>
                <a:spcPts val="500"/>
              </a:spcBef>
              <a:defRPr sz="2400"/>
            </a:pPr>
            <a:r>
              <a:rPr lang="en-US" altLang="ko-KR" sz="2000" dirty="0">
                <a:latin typeface="Calibri" panose="020F0502020204030204" pitchFamily="34" charset="0"/>
                <a:cs typeface="Calibri" panose="020F0502020204030204" pitchFamily="34" charset="0"/>
              </a:rPr>
              <a:t>2Mi huge pages = 2,048 pages</a:t>
            </a:r>
          </a:p>
          <a:p>
            <a:pPr marL="1065486" lvl="2" indent="-189186">
              <a:lnSpc>
                <a:spcPct val="90000"/>
              </a:lnSpc>
              <a:spcBef>
                <a:spcPts val="500"/>
              </a:spcBef>
              <a:defRPr sz="2400"/>
            </a:pPr>
            <a:r>
              <a:rPr lang="en-US" altLang="ko-KR" sz="2000" dirty="0">
                <a:latin typeface="Calibri" panose="020F0502020204030204" pitchFamily="34" charset="0"/>
                <a:cs typeface="Calibri" panose="020F0502020204030204" pitchFamily="34" charset="0"/>
              </a:rPr>
              <a:t>1Gi huge pages =  4 pages</a:t>
            </a:r>
            <a:endParaRPr lang="en-US" altLang="ko-KR" sz="2000" dirty="0"/>
          </a:p>
          <a:p>
            <a:pPr marL="0" marR="0" indent="0" algn="l" defTabSz="4572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0318868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 name="Title 1"/>
          <p:cNvSpPr txBox="1">
            <a:spLocks noGrp="1"/>
          </p:cNvSpPr>
          <p:nvPr>
            <p:ph type="title"/>
          </p:nvPr>
        </p:nvSpPr>
        <p:spPr>
          <a:prstGeom prst="rect">
            <a:avLst/>
          </a:prstGeom>
        </p:spPr>
        <p:txBody>
          <a:bodyPr/>
          <a:lstStyle/>
          <a:p>
            <a:r>
              <a:rPr dirty="0"/>
              <a:t>What we learned</a:t>
            </a:r>
          </a:p>
        </p:txBody>
      </p:sp>
      <p:sp>
        <p:nvSpPr>
          <p:cNvPr id="1461" name="Content Placeholder 2"/>
          <p:cNvSpPr txBox="1">
            <a:spLocks noGrp="1"/>
          </p:cNvSpPr>
          <p:nvPr>
            <p:ph type="body" idx="1"/>
          </p:nvPr>
        </p:nvSpPr>
        <p:spPr>
          <a:xfrm>
            <a:off x="520699" y="1530349"/>
            <a:ext cx="7831564" cy="3239215"/>
          </a:xfrm>
          <a:prstGeom prst="rect">
            <a:avLst/>
          </a:prstGeom>
        </p:spPr>
        <p:txBody>
          <a:bodyPr>
            <a:normAutofit fontScale="70000" lnSpcReduction="20000"/>
          </a:bodyPr>
          <a:lstStyle/>
          <a:p>
            <a:pPr marL="228600" indent="-228600">
              <a:lnSpc>
                <a:spcPct val="90000"/>
              </a:lnSpc>
              <a:spcBef>
                <a:spcPts val="500"/>
              </a:spcBef>
              <a:buFontTx/>
              <a:defRPr sz="2400"/>
            </a:pPr>
            <a:r>
              <a:rPr lang="en-US" sz="2000" dirty="0"/>
              <a:t>Test Results</a:t>
            </a:r>
          </a:p>
          <a:p>
            <a:pPr marL="669471" lvl="1" indent="-228600">
              <a:lnSpc>
                <a:spcPct val="90000"/>
              </a:lnSpc>
              <a:spcBef>
                <a:spcPts val="500"/>
              </a:spcBef>
              <a:buFontTx/>
              <a:defRPr sz="2400"/>
            </a:pPr>
            <a:r>
              <a:rPr lang="en-US" altLang="ko-KR" sz="2000" dirty="0"/>
              <a:t>The </a:t>
            </a:r>
            <a:r>
              <a:rPr lang="en-US" altLang="ko-KR" sz="2000" dirty="0" err="1"/>
              <a:t>hugepage</a:t>
            </a:r>
            <a:r>
              <a:rPr lang="en-US" altLang="ko-KR" sz="2000" dirty="0"/>
              <a:t> size does not affect the</a:t>
            </a:r>
            <a:br>
              <a:rPr lang="en-US" altLang="ko-KR" sz="2000" dirty="0"/>
            </a:br>
            <a:r>
              <a:rPr lang="en-US" altLang="ko-KR" sz="2000" dirty="0"/>
              <a:t>network performance</a:t>
            </a:r>
          </a:p>
          <a:p>
            <a:pPr marL="1104900" lvl="2" indent="-228600">
              <a:lnSpc>
                <a:spcPct val="90000"/>
              </a:lnSpc>
              <a:spcBef>
                <a:spcPts val="500"/>
              </a:spcBef>
              <a:buFontTx/>
              <a:defRPr sz="2400"/>
            </a:pPr>
            <a:r>
              <a:rPr lang="en-US" altLang="ko-KR" sz="2000" dirty="0"/>
              <a:t>Ethernet frame is limited to 1518 Bytes</a:t>
            </a:r>
          </a:p>
          <a:p>
            <a:pPr marL="1104900" lvl="2" indent="-228600">
              <a:lnSpc>
                <a:spcPct val="90000"/>
              </a:lnSpc>
              <a:spcBef>
                <a:spcPts val="500"/>
              </a:spcBef>
              <a:buFontTx/>
              <a:defRPr sz="2400"/>
            </a:pPr>
            <a:r>
              <a:rPr lang="en-US" altLang="ko-KR" sz="2000" dirty="0"/>
              <a:t>Just for networking, small size of </a:t>
            </a:r>
            <a:r>
              <a:rPr lang="en-US" altLang="ko-KR" sz="2000" dirty="0" err="1"/>
              <a:t>hugpage</a:t>
            </a:r>
            <a:br>
              <a:rPr lang="en-US" altLang="ko-KR" sz="2000" dirty="0"/>
            </a:br>
            <a:r>
              <a:rPr lang="en-US" altLang="ko-KR" sz="2000" dirty="0"/>
              <a:t>is enough</a:t>
            </a:r>
          </a:p>
          <a:p>
            <a:pPr marL="669471" lvl="1" indent="-228600">
              <a:lnSpc>
                <a:spcPct val="90000"/>
              </a:lnSpc>
              <a:spcBef>
                <a:spcPts val="500"/>
              </a:spcBef>
              <a:buFontTx/>
              <a:defRPr sz="2400"/>
            </a:pPr>
            <a:r>
              <a:rPr lang="en-US" altLang="ko-KR" sz="2000" dirty="0"/>
              <a:t>But we do not measure application process</a:t>
            </a:r>
          </a:p>
          <a:p>
            <a:pPr marL="1104900" lvl="2" indent="-228600">
              <a:lnSpc>
                <a:spcPct val="90000"/>
              </a:lnSpc>
              <a:spcBef>
                <a:spcPts val="500"/>
              </a:spcBef>
              <a:buFontTx/>
              <a:defRPr sz="2400"/>
            </a:pPr>
            <a:r>
              <a:rPr lang="en-US" altLang="ko-KR" sz="2000" dirty="0"/>
              <a:t>Depending on application, performance</a:t>
            </a:r>
            <a:br>
              <a:rPr lang="en-US" altLang="ko-KR" sz="2000" dirty="0"/>
            </a:br>
            <a:r>
              <a:rPr lang="en-US" altLang="ko-KR" sz="2000" dirty="0"/>
              <a:t>can be different</a:t>
            </a:r>
          </a:p>
          <a:p>
            <a:pPr marL="228600" indent="-228600">
              <a:lnSpc>
                <a:spcPct val="90000"/>
              </a:lnSpc>
              <a:spcBef>
                <a:spcPts val="500"/>
              </a:spcBef>
              <a:buFontTx/>
              <a:defRPr sz="2400"/>
            </a:pPr>
            <a:r>
              <a:rPr lang="en-US" altLang="ko-KR" sz="2000" dirty="0"/>
              <a:t>Issues</a:t>
            </a:r>
          </a:p>
          <a:p>
            <a:pPr marL="669471" lvl="1" indent="-228600">
              <a:lnSpc>
                <a:spcPct val="90000"/>
              </a:lnSpc>
              <a:spcBef>
                <a:spcPts val="500"/>
              </a:spcBef>
              <a:buFontTx/>
              <a:defRPr sz="2400"/>
            </a:pPr>
            <a:r>
              <a:rPr lang="en-US" altLang="ko-KR" sz="2000" dirty="0"/>
              <a:t>Out of memory error</a:t>
            </a:r>
          </a:p>
          <a:p>
            <a:pPr marL="1104900" lvl="2" indent="-228600">
              <a:lnSpc>
                <a:spcPct val="90000"/>
              </a:lnSpc>
              <a:spcBef>
                <a:spcPts val="500"/>
              </a:spcBef>
              <a:buFontTx/>
              <a:defRPr sz="2400"/>
            </a:pPr>
            <a:r>
              <a:rPr lang="en-US" altLang="ko-KR" sz="2000" dirty="0"/>
              <a:t>POD access to the non-allocated memory</a:t>
            </a:r>
          </a:p>
          <a:p>
            <a:pPr marL="669471" lvl="1" indent="-228600">
              <a:lnSpc>
                <a:spcPct val="90000"/>
              </a:lnSpc>
              <a:spcBef>
                <a:spcPts val="500"/>
              </a:spcBef>
              <a:buFontTx/>
              <a:defRPr sz="2400"/>
            </a:pPr>
            <a:r>
              <a:rPr lang="en-US" altLang="ko-KR" sz="2000" dirty="0"/>
              <a:t>Just 1 </a:t>
            </a:r>
            <a:r>
              <a:rPr lang="en-US" altLang="ko-KR" sz="2000" dirty="0" err="1"/>
              <a:t>hugepage</a:t>
            </a:r>
            <a:r>
              <a:rPr lang="en-US" altLang="ko-KR" sz="2000" dirty="0"/>
              <a:t> size should be tested for each time</a:t>
            </a:r>
          </a:p>
          <a:p>
            <a:pPr marL="1104900" lvl="2" indent="-228600">
              <a:lnSpc>
                <a:spcPct val="90000"/>
              </a:lnSpc>
              <a:spcBef>
                <a:spcPts val="500"/>
              </a:spcBef>
              <a:buFontTx/>
              <a:defRPr sz="2400"/>
            </a:pPr>
            <a:r>
              <a:rPr lang="en-US" altLang="ko-KR" sz="2000" dirty="0"/>
              <a:t>Different configuration of Grub, plugins and K8s should be required for each time</a:t>
            </a:r>
          </a:p>
          <a:p>
            <a:pPr marL="1104900" lvl="2" indent="-228600">
              <a:lnSpc>
                <a:spcPct val="90000"/>
              </a:lnSpc>
              <a:spcBef>
                <a:spcPts val="500"/>
              </a:spcBef>
              <a:buFontTx/>
              <a:defRPr sz="2400"/>
            </a:pPr>
            <a:r>
              <a:rPr lang="en-US" altLang="ko-KR" sz="2000" dirty="0"/>
              <a:t>It takes a lot of time to change configuration, and also high risk to be error!</a:t>
            </a:r>
          </a:p>
          <a:p>
            <a:pPr marL="669471" lvl="1" indent="-228600">
              <a:lnSpc>
                <a:spcPct val="90000"/>
              </a:lnSpc>
              <a:spcBef>
                <a:spcPts val="500"/>
              </a:spcBef>
              <a:buFontTx/>
              <a:defRPr sz="2400"/>
            </a:pPr>
            <a:endParaRPr lang="ko-KR" altLang="en-US" sz="2000" dirty="0"/>
          </a:p>
        </p:txBody>
      </p:sp>
      <p:sp>
        <p:nvSpPr>
          <p:cNvPr id="1462"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pic>
        <p:nvPicPr>
          <p:cNvPr id="6" name="그림 5">
            <a:extLst>
              <a:ext uri="{FF2B5EF4-FFF2-40B4-BE49-F238E27FC236}">
                <a16:creationId xmlns:a16="http://schemas.microsoft.com/office/drawing/2014/main" id="{8530E167-DCC9-E84D-9934-54BBEA4B4C27}"/>
              </a:ext>
            </a:extLst>
          </p:cNvPr>
          <p:cNvPicPr>
            <a:picLocks noChangeAspect="1"/>
          </p:cNvPicPr>
          <p:nvPr/>
        </p:nvPicPr>
        <p:blipFill rotWithShape="1">
          <a:blip r:embed="rId2"/>
          <a:srcRect t="1032" b="9379"/>
          <a:stretch/>
        </p:blipFill>
        <p:spPr>
          <a:xfrm>
            <a:off x="4878256" y="1740942"/>
            <a:ext cx="4265744" cy="1652977"/>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 name="Title 1"/>
          <p:cNvSpPr txBox="1">
            <a:spLocks noGrp="1"/>
          </p:cNvSpPr>
          <p:nvPr>
            <p:ph type="title"/>
          </p:nvPr>
        </p:nvSpPr>
        <p:spPr>
          <a:prstGeom prst="rect">
            <a:avLst/>
          </a:prstGeom>
        </p:spPr>
        <p:txBody>
          <a:bodyPr/>
          <a:lstStyle/>
          <a:p>
            <a:r>
              <a:t>What we learned</a:t>
            </a:r>
          </a:p>
        </p:txBody>
      </p:sp>
      <p:sp>
        <p:nvSpPr>
          <p:cNvPr id="1461" name="Content Placeholder 2"/>
          <p:cNvSpPr txBox="1">
            <a:spLocks noGrp="1"/>
          </p:cNvSpPr>
          <p:nvPr>
            <p:ph type="body" idx="1"/>
          </p:nvPr>
        </p:nvSpPr>
        <p:spPr>
          <a:xfrm>
            <a:off x="520699" y="1530350"/>
            <a:ext cx="7243000" cy="3052416"/>
          </a:xfrm>
          <a:prstGeom prst="rect">
            <a:avLst/>
          </a:prstGeom>
        </p:spPr>
        <p:txBody>
          <a:bodyPr>
            <a:normAutofit/>
          </a:bodyPr>
          <a:lstStyle/>
          <a:p>
            <a:pPr marL="228600" indent="-228600">
              <a:lnSpc>
                <a:spcPct val="90000"/>
              </a:lnSpc>
              <a:spcBef>
                <a:spcPts val="500"/>
              </a:spcBef>
              <a:buFontTx/>
              <a:defRPr sz="2400"/>
            </a:pPr>
            <a:r>
              <a:rPr lang="en-US" sz="1800" dirty="0"/>
              <a:t>Future Plans</a:t>
            </a:r>
          </a:p>
          <a:p>
            <a:pPr marL="669471" lvl="1" indent="-228600">
              <a:lnSpc>
                <a:spcPct val="90000"/>
              </a:lnSpc>
              <a:spcBef>
                <a:spcPts val="500"/>
              </a:spcBef>
              <a:buFontTx/>
              <a:defRPr sz="2400"/>
            </a:pPr>
            <a:r>
              <a:rPr lang="en-US" sz="1800" dirty="0"/>
              <a:t>Update content of test environment, trouble-shooting and results</a:t>
            </a:r>
          </a:p>
          <a:p>
            <a:pPr marL="669471" lvl="1" indent="-228600">
              <a:lnSpc>
                <a:spcPct val="90000"/>
              </a:lnSpc>
              <a:spcBef>
                <a:spcPts val="500"/>
              </a:spcBef>
              <a:buFontTx/>
              <a:defRPr sz="2400"/>
            </a:pPr>
            <a:r>
              <a:rPr lang="en-US" sz="1800" dirty="0"/>
              <a:t>Using other network technologies and benchmarking scenarios for contributing to our draft</a:t>
            </a:r>
          </a:p>
          <a:p>
            <a:pPr marL="1104900" lvl="2" indent="-228600">
              <a:lnSpc>
                <a:spcPct val="90000"/>
              </a:lnSpc>
              <a:spcBef>
                <a:spcPts val="500"/>
              </a:spcBef>
              <a:buFontTx/>
              <a:defRPr sz="2400"/>
            </a:pPr>
            <a:r>
              <a:rPr lang="en-US" sz="1800" dirty="0"/>
              <a:t>East</a:t>
            </a:r>
            <a:r>
              <a:rPr lang="en-US" altLang="ko-KR" sz="1800" dirty="0"/>
              <a:t>-</a:t>
            </a:r>
            <a:r>
              <a:rPr lang="en-US" sz="1800" dirty="0"/>
              <a:t>West traffic pattern test</a:t>
            </a:r>
          </a:p>
          <a:p>
            <a:pPr marL="1623060" lvl="3" indent="-228600">
              <a:lnSpc>
                <a:spcPct val="90000"/>
              </a:lnSpc>
              <a:spcBef>
                <a:spcPts val="500"/>
              </a:spcBef>
              <a:buFontTx/>
              <a:defRPr sz="2400"/>
            </a:pPr>
            <a:r>
              <a:rPr lang="en-US" sz="1800" dirty="0" err="1"/>
              <a:t>Memif</a:t>
            </a:r>
            <a:r>
              <a:rPr lang="en-US" sz="1800" dirty="0"/>
              <a:t>, …</a:t>
            </a:r>
          </a:p>
          <a:p>
            <a:pPr marL="1104900" lvl="2" indent="-228600">
              <a:lnSpc>
                <a:spcPct val="90000"/>
              </a:lnSpc>
              <a:spcBef>
                <a:spcPts val="500"/>
              </a:spcBef>
              <a:buFontTx/>
              <a:defRPr sz="2400"/>
            </a:pPr>
            <a:r>
              <a:rPr lang="en-US" sz="1800" dirty="0"/>
              <a:t>Kernel based model consideration</a:t>
            </a:r>
          </a:p>
          <a:p>
            <a:pPr marL="1623060" lvl="3" indent="-228600">
              <a:lnSpc>
                <a:spcPct val="90000"/>
              </a:lnSpc>
              <a:spcBef>
                <a:spcPts val="500"/>
              </a:spcBef>
              <a:buFontTx/>
              <a:defRPr sz="2400"/>
            </a:pPr>
            <a:r>
              <a:rPr lang="en-US" sz="1800" dirty="0" err="1"/>
              <a:t>eBPF</a:t>
            </a:r>
            <a:r>
              <a:rPr lang="en-US" sz="1800" dirty="0"/>
              <a:t> with variation of resources</a:t>
            </a:r>
            <a:endParaRPr sz="1800" dirty="0"/>
          </a:p>
        </p:txBody>
      </p:sp>
      <p:sp>
        <p:nvSpPr>
          <p:cNvPr id="1462"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Tree>
    <p:extLst>
      <p:ext uri="{BB962C8B-B14F-4D97-AF65-F5344CB8AC3E}">
        <p14:creationId xmlns:p14="http://schemas.microsoft.com/office/powerpoint/2010/main" val="40067063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Title 1"/>
          <p:cNvSpPr txBox="1">
            <a:spLocks noGrp="1"/>
          </p:cNvSpPr>
          <p:nvPr>
            <p:ph type="title"/>
          </p:nvPr>
        </p:nvSpPr>
        <p:spPr>
          <a:prstGeom prst="rect">
            <a:avLst/>
          </a:prstGeom>
        </p:spPr>
        <p:txBody>
          <a:bodyPr/>
          <a:lstStyle/>
          <a:p>
            <a:r>
              <a:t>Wrap Up</a:t>
            </a:r>
          </a:p>
        </p:txBody>
      </p:sp>
      <p:sp>
        <p:nvSpPr>
          <p:cNvPr id="1465" name="Content Placeholder 2"/>
          <p:cNvSpPr txBox="1">
            <a:spLocks noGrp="1"/>
          </p:cNvSpPr>
          <p:nvPr>
            <p:ph type="body" sz="half" idx="1"/>
          </p:nvPr>
        </p:nvSpPr>
        <p:spPr>
          <a:xfrm>
            <a:off x="457199" y="1200150"/>
            <a:ext cx="4351864" cy="3567113"/>
          </a:xfrm>
          <a:prstGeom prst="rect">
            <a:avLst/>
          </a:prstGeom>
          <a:ln>
            <a:solidFill>
              <a:srgbClr val="000000"/>
            </a:solidFill>
          </a:ln>
        </p:spPr>
        <p:txBody>
          <a:bodyPr/>
          <a:lstStyle/>
          <a:p>
            <a:pPr marL="0" indent="0">
              <a:lnSpc>
                <a:spcPct val="90000"/>
              </a:lnSpc>
              <a:spcBef>
                <a:spcPts val="500"/>
              </a:spcBef>
              <a:buSzTx/>
              <a:buFontTx/>
              <a:buNone/>
              <a:defRPr sz="2400"/>
            </a:pPr>
            <a:r>
              <a:rPr dirty="0"/>
              <a:t>Team members:</a:t>
            </a:r>
          </a:p>
          <a:p>
            <a:pPr marL="0" indent="0">
              <a:lnSpc>
                <a:spcPct val="90000"/>
              </a:lnSpc>
              <a:spcBef>
                <a:spcPts val="500"/>
              </a:spcBef>
              <a:buSzTx/>
              <a:buFontTx/>
              <a:buNone/>
              <a:defRPr sz="2200"/>
            </a:pPr>
            <a:r>
              <a:rPr lang="en-US" sz="1800" b="1" dirty="0" err="1"/>
              <a:t>Younghan</a:t>
            </a:r>
            <a:r>
              <a:rPr lang="en-US" sz="1800" b="1" dirty="0"/>
              <a:t> Kim (SSU)</a:t>
            </a:r>
          </a:p>
          <a:p>
            <a:pPr marL="0" indent="0">
              <a:lnSpc>
                <a:spcPct val="90000"/>
              </a:lnSpc>
              <a:spcBef>
                <a:spcPts val="500"/>
              </a:spcBef>
              <a:buSzTx/>
              <a:buFontTx/>
              <a:buNone/>
              <a:defRPr sz="2200"/>
            </a:pPr>
            <a:r>
              <a:rPr lang="en-US" sz="1800" b="1" dirty="0" err="1"/>
              <a:t>Hyunsik</a:t>
            </a:r>
            <a:r>
              <a:rPr lang="en-US" sz="1800" b="1" dirty="0"/>
              <a:t> Yang (SSU)</a:t>
            </a:r>
          </a:p>
          <a:p>
            <a:pPr marL="0" indent="0">
              <a:lnSpc>
                <a:spcPct val="90000"/>
              </a:lnSpc>
              <a:spcBef>
                <a:spcPts val="500"/>
              </a:spcBef>
              <a:buSzTx/>
              <a:buFontTx/>
              <a:buNone/>
              <a:defRPr sz="2200"/>
            </a:pPr>
            <a:r>
              <a:rPr lang="en-US" sz="1800" b="1" dirty="0"/>
              <a:t>KJ Sun (SSU)</a:t>
            </a:r>
            <a:endParaRPr sz="1800" b="1" dirty="0"/>
          </a:p>
          <a:p>
            <a:pPr marL="0" indent="0">
              <a:lnSpc>
                <a:spcPct val="90000"/>
              </a:lnSpc>
              <a:spcBef>
                <a:spcPts val="500"/>
              </a:spcBef>
              <a:buSzTx/>
              <a:buFontTx/>
              <a:buNone/>
              <a:defRPr sz="2400"/>
            </a:pPr>
            <a:endParaRPr dirty="0"/>
          </a:p>
          <a:p>
            <a:pPr marL="0" indent="0">
              <a:lnSpc>
                <a:spcPct val="90000"/>
              </a:lnSpc>
              <a:spcBef>
                <a:spcPts val="500"/>
              </a:spcBef>
              <a:buSzTx/>
              <a:buFontTx/>
              <a:buNone/>
              <a:defRPr sz="1800"/>
            </a:pPr>
            <a:r>
              <a:rPr dirty="0"/>
              <a:t>First timers @ IETF/Hackathon:</a:t>
            </a:r>
          </a:p>
          <a:p>
            <a:pPr marL="0" indent="0">
              <a:lnSpc>
                <a:spcPct val="90000"/>
              </a:lnSpc>
              <a:spcBef>
                <a:spcPts val="500"/>
              </a:spcBef>
              <a:buSzTx/>
              <a:buFontTx/>
              <a:buNone/>
              <a:defRPr sz="2400"/>
            </a:pPr>
            <a:r>
              <a:rPr lang="en-US" sz="1800" b="1" dirty="0"/>
              <a:t>Quang </a:t>
            </a:r>
            <a:r>
              <a:rPr lang="en-US" sz="1800" b="1" dirty="0" err="1"/>
              <a:t>Huy</a:t>
            </a:r>
            <a:r>
              <a:rPr lang="en-US" sz="1800" b="1" dirty="0"/>
              <a:t> Nguyen (SSU)</a:t>
            </a:r>
          </a:p>
          <a:p>
            <a:pPr marL="0" indent="0">
              <a:lnSpc>
                <a:spcPct val="90000"/>
              </a:lnSpc>
              <a:spcBef>
                <a:spcPts val="500"/>
              </a:spcBef>
              <a:buSzTx/>
              <a:buFontTx/>
              <a:buNone/>
              <a:defRPr sz="2400"/>
            </a:pPr>
            <a:r>
              <a:rPr lang="en-US" sz="1800" b="1" dirty="0"/>
              <a:t>Vu </a:t>
            </a:r>
            <a:r>
              <a:rPr lang="en-US" sz="1800" b="1" dirty="0" err="1"/>
              <a:t>Dinh</a:t>
            </a:r>
            <a:r>
              <a:rPr lang="en-US" sz="1800" b="1" dirty="0"/>
              <a:t> Dai (SSU)</a:t>
            </a:r>
          </a:p>
          <a:p>
            <a:pPr marL="0" indent="0">
              <a:lnSpc>
                <a:spcPct val="90000"/>
              </a:lnSpc>
              <a:spcBef>
                <a:spcPts val="500"/>
              </a:spcBef>
              <a:buSzTx/>
              <a:buFontTx/>
              <a:buNone/>
              <a:defRPr sz="2400"/>
            </a:pPr>
            <a:r>
              <a:rPr lang="en-US" sz="1800" b="1" dirty="0" err="1"/>
              <a:t>Jangwon</a:t>
            </a:r>
            <a:r>
              <a:rPr lang="en-US" sz="1800" b="1" dirty="0"/>
              <a:t> Lee (SSU)</a:t>
            </a:r>
            <a:endParaRPr sz="1800" b="1" dirty="0"/>
          </a:p>
        </p:txBody>
      </p:sp>
      <p:sp>
        <p:nvSpPr>
          <p:cNvPr id="1466"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1467" name="Content Placeholder 2"/>
          <p:cNvSpPr txBox="1"/>
          <p:nvPr/>
        </p:nvSpPr>
        <p:spPr>
          <a:xfrm>
            <a:off x="5019228" y="1162050"/>
            <a:ext cx="3955435" cy="3592513"/>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500"/>
              </a:spcBef>
              <a:defRPr sz="2400"/>
            </a:pPr>
            <a:endParaRPr dirty="0"/>
          </a:p>
          <a:p>
            <a:pPr>
              <a:lnSpc>
                <a:spcPct val="90000"/>
              </a:lnSpc>
              <a:spcBef>
                <a:spcPts val="500"/>
              </a:spcBef>
              <a:defRPr sz="2400"/>
            </a:pPr>
            <a:endParaRPr dirty="0"/>
          </a:p>
          <a:p>
            <a:pPr>
              <a:lnSpc>
                <a:spcPct val="90000"/>
              </a:lnSpc>
              <a:spcBef>
                <a:spcPts val="500"/>
              </a:spcBef>
              <a:defRPr sz="2400"/>
            </a:pPr>
            <a:endParaRPr dirty="0"/>
          </a:p>
          <a:p>
            <a:pPr>
              <a:lnSpc>
                <a:spcPct val="90000"/>
              </a:lnSpc>
              <a:spcBef>
                <a:spcPts val="500"/>
              </a:spcBef>
              <a:defRPr sz="2400"/>
            </a:pPr>
            <a:endParaRPr dirty="0"/>
          </a:p>
        </p:txBody>
      </p:sp>
      <p:pic>
        <p:nvPicPr>
          <p:cNvPr id="3" name="그림 2">
            <a:extLst>
              <a:ext uri="{FF2B5EF4-FFF2-40B4-BE49-F238E27FC236}">
                <a16:creationId xmlns:a16="http://schemas.microsoft.com/office/drawing/2014/main" id="{2AA1C749-6AAB-5C4D-9421-8A084A338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38" y="1347001"/>
            <a:ext cx="3128212" cy="2346159"/>
          </a:xfrm>
          <a:prstGeom prst="rect">
            <a:avLst/>
          </a:prstGeom>
        </p:spPr>
      </p:pic>
      <p:sp>
        <p:nvSpPr>
          <p:cNvPr id="4" name="TextBox 3">
            <a:extLst>
              <a:ext uri="{FF2B5EF4-FFF2-40B4-BE49-F238E27FC236}">
                <a16:creationId xmlns:a16="http://schemas.microsoft.com/office/drawing/2014/main" id="{22711A35-B5B3-144B-AB4B-C23CE94EB88A}"/>
              </a:ext>
            </a:extLst>
          </p:cNvPr>
          <p:cNvSpPr txBox="1"/>
          <p:nvPr/>
        </p:nvSpPr>
        <p:spPr>
          <a:xfrm>
            <a:off x="5247593" y="3731854"/>
            <a:ext cx="361130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mj-lt"/>
                <a:ea typeface="+mj-ea"/>
                <a:cs typeface="+mj-cs"/>
                <a:sym typeface="Calibri"/>
              </a:rPr>
              <a:t>Hackathon mirror workshop at Busan, South Korea : Collaborated with IPWAVE and I2NSF team (SKKU)</a:t>
            </a:r>
            <a:endParaRPr kumimoji="0" lang="ko-KR" altLang="en-US"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493</TotalTime>
  <Words>500</Words>
  <Application>Microsoft Macintosh PowerPoint</Application>
  <PresentationFormat>화면 슬라이드 쇼(16:9)</PresentationFormat>
  <Paragraphs>84</Paragraphs>
  <Slides>9</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Arial</vt:lpstr>
      <vt:lpstr>Calibri</vt:lpstr>
      <vt:lpstr>Times New Roman</vt:lpstr>
      <vt:lpstr>Office Theme</vt:lpstr>
      <vt:lpstr>BMWG – Containerized Infrastructure Benchmarking</vt:lpstr>
      <vt:lpstr>Hackathon Plan</vt:lpstr>
      <vt:lpstr>Hackathon Plan</vt:lpstr>
      <vt:lpstr>Hackathon Plan</vt:lpstr>
      <vt:lpstr>What got done</vt:lpstr>
      <vt:lpstr>What got done</vt:lpstr>
      <vt:lpstr>What we learned</vt:lpstr>
      <vt:lpstr>What we learned</vt:lpstr>
      <vt:lpstr>Wrap Up</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Hackathon: &lt;Project Name&gt;</dc:title>
  <cp:lastModifiedBy>선경재</cp:lastModifiedBy>
  <cp:revision>41</cp:revision>
  <dcterms:modified xsi:type="dcterms:W3CDTF">2020-11-13T04:40:30Z</dcterms:modified>
</cp:coreProperties>
</file>