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6" r:id="rId2"/>
    <p:sldId id="257" r:id="rId3"/>
    <p:sldId id="281" r:id="rId4"/>
    <p:sldId id="279" r:id="rId5"/>
    <p:sldId id="269" r:id="rId6"/>
    <p:sldId id="277" r:id="rId7"/>
    <p:sldId id="258" r:id="rId8"/>
    <p:sldId id="271" r:id="rId9"/>
    <p:sldId id="291" r:id="rId10"/>
    <p:sldId id="292" r:id="rId11"/>
    <p:sldId id="278" r:id="rId12"/>
    <p:sldId id="289" r:id="rId13"/>
    <p:sldId id="286" r:id="rId14"/>
    <p:sldId id="280" r:id="rId15"/>
    <p:sldId id="259" r:id="rId16"/>
    <p:sldId id="270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E73B6-E694-4849-8181-3AA9D8A3090A}" v="62" dt="2020-11-17T08:21:17.46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7" autoAdjust="0"/>
  </p:normalViewPr>
  <p:slideViewPr>
    <p:cSldViewPr snapToGrid="0" snapToObjects="1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DCF" userId="487bc3e3-9ce7-4cdd-b7b4-8899ea88d289" providerId="ADAL" clId="{114FBD86-B290-4256-8E63-A2E0EB94C4FB}"/>
    <pc:docChg chg="undo redo custSel addSld delSld modSld sldOrd">
      <pc:chgData name="Graf Thomas, INI-NET-DCF" userId="487bc3e3-9ce7-4cdd-b7b4-8899ea88d289" providerId="ADAL" clId="{114FBD86-B290-4256-8E63-A2E0EB94C4FB}" dt="2020-04-19T04:48:31.776" v="2339" actId="14100"/>
      <pc:docMkLst>
        <pc:docMk/>
      </pc:docMkLst>
      <pc:sldChg chg="modSp">
        <pc:chgData name="Graf Thomas, INI-NET-DCF" userId="487bc3e3-9ce7-4cdd-b7b4-8899ea88d289" providerId="ADAL" clId="{114FBD86-B290-4256-8E63-A2E0EB94C4FB}" dt="2020-04-19T04:32:03.863" v="1921"/>
        <pc:sldMkLst>
          <pc:docMk/>
          <pc:sldMk cId="0" sldId="257"/>
        </pc:sldMkLst>
        <pc:spChg chg="mod">
          <ac:chgData name="Graf Thomas, INI-NET-DCF" userId="487bc3e3-9ce7-4cdd-b7b4-8899ea88d289" providerId="ADAL" clId="{114FBD86-B290-4256-8E63-A2E0EB94C4FB}" dt="2020-04-19T04:32:03.863" v="1921"/>
          <ac:spMkLst>
            <pc:docMk/>
            <pc:sldMk cId="0" sldId="257"/>
            <ac:spMk id="1453" creationId="{00000000-0000-0000-0000-000000000000}"/>
          </ac:spMkLst>
        </pc:spChg>
      </pc:sldChg>
      <pc:sldChg chg="delSp modSp">
        <pc:chgData name="Graf Thomas, INI-NET-DCF" userId="487bc3e3-9ce7-4cdd-b7b4-8899ea88d289" providerId="ADAL" clId="{114FBD86-B290-4256-8E63-A2E0EB94C4FB}" dt="2020-04-19T04:48:31.776" v="2339" actId="14100"/>
        <pc:sldMkLst>
          <pc:docMk/>
          <pc:sldMk cId="0" sldId="258"/>
        </pc:sldMkLst>
        <pc:spChg chg="mod">
          <ac:chgData name="Graf Thomas, INI-NET-DCF" userId="487bc3e3-9ce7-4cdd-b7b4-8899ea88d289" providerId="ADAL" clId="{114FBD86-B290-4256-8E63-A2E0EB94C4FB}" dt="2020-04-19T04:13:33.413" v="1010" actId="20577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48:31.776" v="2339" actId="14100"/>
          <ac:spMkLst>
            <pc:docMk/>
            <pc:sldMk cId="0" sldId="258"/>
            <ac:spMk id="1457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4:03:46.489" v="844" actId="478"/>
          <ac:picMkLst>
            <pc:docMk/>
            <pc:sldMk cId="0" sldId="258"/>
            <ac:picMk id="4" creationId="{83AE187F-0459-46BD-AA7F-3A7C89EF9C13}"/>
          </ac:picMkLst>
        </pc:picChg>
      </pc:sldChg>
      <pc:sldChg chg="modSp">
        <pc:chgData name="Graf Thomas, INI-NET-DCF" userId="487bc3e3-9ce7-4cdd-b7b4-8899ea88d289" providerId="ADAL" clId="{114FBD86-B290-4256-8E63-A2E0EB94C4FB}" dt="2020-04-19T04:43:34.530" v="2318" actId="20577"/>
        <pc:sldMkLst>
          <pc:docMk/>
          <pc:sldMk cId="0" sldId="259"/>
        </pc:sldMkLst>
        <pc:spChg chg="mod">
          <ac:chgData name="Graf Thomas, INI-NET-DCF" userId="487bc3e3-9ce7-4cdd-b7b4-8899ea88d289" providerId="ADAL" clId="{114FBD86-B290-4256-8E63-A2E0EB94C4FB}" dt="2020-04-19T04:43:34.530" v="2318" actId="20577"/>
          <ac:spMkLst>
            <pc:docMk/>
            <pc:sldMk cId="0" sldId="259"/>
            <ac:spMk id="1461" creationId="{00000000-0000-0000-0000-000000000000}"/>
          </ac:spMkLst>
        </pc:spChg>
      </pc:sldChg>
      <pc:sldChg chg="modSp del">
        <pc:chgData name="Graf Thomas, INI-NET-DCF" userId="487bc3e3-9ce7-4cdd-b7b4-8899ea88d289" providerId="ADAL" clId="{114FBD86-B290-4256-8E63-A2E0EB94C4FB}" dt="2020-04-19T04:27:53.489" v="1737" actId="2696"/>
        <pc:sldMkLst>
          <pc:docMk/>
          <pc:sldMk cId="2288059517" sldId="267"/>
        </pc:sldMkLst>
        <pc:spChg chg="mod">
          <ac:chgData name="Graf Thomas, INI-NET-DCF" userId="487bc3e3-9ce7-4cdd-b7b4-8899ea88d289" providerId="ADAL" clId="{114FBD86-B290-4256-8E63-A2E0EB94C4FB}" dt="2020-04-19T03:20:22.041" v="4" actId="20577"/>
          <ac:spMkLst>
            <pc:docMk/>
            <pc:sldMk cId="2288059517" sldId="267"/>
            <ac:spMk id="1460" creationId="{00000000-0000-0000-0000-000000000000}"/>
          </ac:spMkLst>
        </pc:spChg>
      </pc:sldChg>
      <pc:sldChg chg="del">
        <pc:chgData name="Graf Thomas, INI-NET-DCF" userId="487bc3e3-9ce7-4cdd-b7b4-8899ea88d289" providerId="ADAL" clId="{114FBD86-B290-4256-8E63-A2E0EB94C4FB}" dt="2020-04-19T04:05:45.365" v="902" actId="2696"/>
        <pc:sldMkLst>
          <pc:docMk/>
          <pc:sldMk cId="4262700177" sldId="268"/>
        </pc:sldMkLst>
      </pc:sldChg>
      <pc:sldChg chg="addSp delSp modSp">
        <pc:chgData name="Graf Thomas, INI-NET-DCF" userId="487bc3e3-9ce7-4cdd-b7b4-8899ea88d289" providerId="ADAL" clId="{114FBD86-B290-4256-8E63-A2E0EB94C4FB}" dt="2020-04-19T03:19:46.161" v="3" actId="1076"/>
        <pc:sldMkLst>
          <pc:docMk/>
          <pc:sldMk cId="2799266806" sldId="269"/>
        </pc:sldMkLst>
        <pc:picChg chg="add mod">
          <ac:chgData name="Graf Thomas, INI-NET-DCF" userId="487bc3e3-9ce7-4cdd-b7b4-8899ea88d289" providerId="ADAL" clId="{114FBD86-B290-4256-8E63-A2E0EB94C4FB}" dt="2020-04-19T03:19:46.161" v="3" actId="1076"/>
          <ac:picMkLst>
            <pc:docMk/>
            <pc:sldMk cId="2799266806" sldId="269"/>
            <ac:picMk id="2" creationId="{F7F51160-BAA2-4E3A-A6C5-FAFFB78AA1B2}"/>
          </ac:picMkLst>
        </pc:picChg>
        <pc:picChg chg="del">
          <ac:chgData name="Graf Thomas, INI-NET-DCF" userId="487bc3e3-9ce7-4cdd-b7b4-8899ea88d289" providerId="ADAL" clId="{114FBD86-B290-4256-8E63-A2E0EB94C4FB}" dt="2020-04-19T03:19:38.454" v="0" actId="478"/>
          <ac:picMkLst>
            <pc:docMk/>
            <pc:sldMk cId="2799266806" sldId="269"/>
            <ac:picMk id="5" creationId="{DC5FBA91-A435-413D-91CF-CDB71B079879}"/>
          </ac:picMkLst>
        </pc:picChg>
      </pc:sldChg>
      <pc:sldChg chg="modSp">
        <pc:chgData name="Graf Thomas, INI-NET-DCF" userId="487bc3e3-9ce7-4cdd-b7b4-8899ea88d289" providerId="ADAL" clId="{114FBD86-B290-4256-8E63-A2E0EB94C4FB}" dt="2020-04-19T04:46:15.889" v="2322" actId="6549"/>
        <pc:sldMkLst>
          <pc:docMk/>
          <pc:sldMk cId="593293132" sldId="270"/>
        </pc:sldMkLst>
        <pc:spChg chg="mod">
          <ac:chgData name="Graf Thomas, INI-NET-DCF" userId="487bc3e3-9ce7-4cdd-b7b4-8899ea88d289" providerId="ADAL" clId="{114FBD86-B290-4256-8E63-A2E0EB94C4FB}" dt="2020-04-19T04:46:15.889" v="2322" actId="6549"/>
          <ac:spMkLst>
            <pc:docMk/>
            <pc:sldMk cId="593293132" sldId="270"/>
            <ac:spMk id="1461" creationId="{00000000-0000-0000-0000-000000000000}"/>
          </ac:spMkLst>
        </pc:spChg>
      </pc:sldChg>
      <pc:sldChg chg="addSp delSp modSp add">
        <pc:chgData name="Graf Thomas, INI-NET-DCF" userId="487bc3e3-9ce7-4cdd-b7b4-8899ea88d289" providerId="ADAL" clId="{114FBD86-B290-4256-8E63-A2E0EB94C4FB}" dt="2020-04-19T03:56:42.458" v="697" actId="20577"/>
        <pc:sldMkLst>
          <pc:docMk/>
          <pc:sldMk cId="2806922040" sldId="271"/>
        </pc:sldMkLst>
        <pc:spChg chg="add mod">
          <ac:chgData name="Graf Thomas, INI-NET-DCF" userId="487bc3e3-9ce7-4cdd-b7b4-8899ea88d289" providerId="ADAL" clId="{114FBD86-B290-4256-8E63-A2E0EB94C4FB}" dt="2020-04-19T03:56:42.458" v="697" actId="20577"/>
          <ac:spMkLst>
            <pc:docMk/>
            <pc:sldMk cId="2806922040" sldId="271"/>
            <ac:spMk id="9" creationId="{066D9E38-F12E-41B2-A0F8-1019544FD86C}"/>
          </ac:spMkLst>
        </pc:spChg>
        <pc:spChg chg="add del">
          <ac:chgData name="Graf Thomas, INI-NET-DCF" userId="487bc3e3-9ce7-4cdd-b7b4-8899ea88d289" providerId="ADAL" clId="{114FBD86-B290-4256-8E63-A2E0EB94C4FB}" dt="2020-04-19T03:37:51.367" v="196" actId="478"/>
          <ac:spMkLst>
            <pc:docMk/>
            <pc:sldMk cId="2806922040" sldId="271"/>
            <ac:spMk id="10" creationId="{78E68521-63C2-4DD6-9322-188E6D8C7A49}"/>
          </ac:spMkLst>
        </pc:spChg>
        <pc:spChg chg="add del mod">
          <ac:chgData name="Graf Thomas, INI-NET-DCF" userId="487bc3e3-9ce7-4cdd-b7b4-8899ea88d289" providerId="ADAL" clId="{114FBD86-B290-4256-8E63-A2E0EB94C4FB}" dt="2020-04-19T03:55:31.588" v="638" actId="478"/>
          <ac:spMkLst>
            <pc:docMk/>
            <pc:sldMk cId="2806922040" sldId="271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55:24.778" v="635" actId="20577"/>
          <ac:spMkLst>
            <pc:docMk/>
            <pc:sldMk cId="2806922040" sldId="271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3:23:18.468" v="9" actId="478"/>
          <ac:picMkLst>
            <pc:docMk/>
            <pc:sldMk cId="2806922040" sldId="271"/>
            <ac:picMk id="2" creationId="{F7F51160-BAA2-4E3A-A6C5-FAFFB78AA1B2}"/>
          </ac:picMkLst>
        </pc:picChg>
        <pc:picChg chg="add del mod">
          <ac:chgData name="Graf Thomas, INI-NET-DCF" userId="487bc3e3-9ce7-4cdd-b7b4-8899ea88d289" providerId="ADAL" clId="{114FBD86-B290-4256-8E63-A2E0EB94C4FB}" dt="2020-04-19T03:55:32.846" v="639" actId="478"/>
          <ac:picMkLst>
            <pc:docMk/>
            <pc:sldMk cId="2806922040" sldId="271"/>
            <ac:picMk id="3" creationId="{AFED812F-05C2-455A-8400-B1207371EFAC}"/>
          </ac:picMkLst>
        </pc:picChg>
        <pc:picChg chg="add del mod">
          <ac:chgData name="Graf Thomas, INI-NET-DCF" userId="487bc3e3-9ce7-4cdd-b7b4-8899ea88d289" providerId="ADAL" clId="{114FBD86-B290-4256-8E63-A2E0EB94C4FB}" dt="2020-04-19T03:55:29.008" v="636" actId="478"/>
          <ac:picMkLst>
            <pc:docMk/>
            <pc:sldMk cId="2806922040" sldId="271"/>
            <ac:picMk id="4" creationId="{338BA811-5D3B-4DC3-9C1C-5CD5C8E90F6C}"/>
          </ac:picMkLst>
        </pc:picChg>
        <pc:picChg chg="add del">
          <ac:chgData name="Graf Thomas, INI-NET-DCF" userId="487bc3e3-9ce7-4cdd-b7b4-8899ea88d289" providerId="ADAL" clId="{114FBD86-B290-4256-8E63-A2E0EB94C4FB}" dt="2020-04-19T03:35:31.573" v="120" actId="478"/>
          <ac:picMkLst>
            <pc:docMk/>
            <pc:sldMk cId="2806922040" sldId="271"/>
            <ac:picMk id="5" creationId="{80F8D938-5BB0-48C6-9F9F-CC0FE8194EE4}"/>
          </ac:picMkLst>
        </pc:picChg>
        <pc:picChg chg="add del">
          <ac:chgData name="Graf Thomas, INI-NET-DCF" userId="487bc3e3-9ce7-4cdd-b7b4-8899ea88d289" providerId="ADAL" clId="{114FBD86-B290-4256-8E63-A2E0EB94C4FB}" dt="2020-04-19T03:35:38.076" v="122" actId="478"/>
          <ac:picMkLst>
            <pc:docMk/>
            <pc:sldMk cId="2806922040" sldId="271"/>
            <ac:picMk id="6" creationId="{DA941B5B-85F2-4383-B494-2C92F04858E4}"/>
          </ac:picMkLst>
        </pc:picChg>
        <pc:picChg chg="add mod">
          <ac:chgData name="Graf Thomas, INI-NET-DCF" userId="487bc3e3-9ce7-4cdd-b7b4-8899ea88d289" providerId="ADAL" clId="{114FBD86-B290-4256-8E63-A2E0EB94C4FB}" dt="2020-04-19T03:55:37.656" v="642" actId="1076"/>
          <ac:picMkLst>
            <pc:docMk/>
            <pc:sldMk cId="2806922040" sldId="271"/>
            <ac:picMk id="7" creationId="{7F3A6AD7-3E26-4D79-8E94-74D3FA1D59BD}"/>
          </ac:picMkLst>
        </pc:picChg>
      </pc:sldChg>
      <pc:sldChg chg="addSp delSp modSp add del">
        <pc:chgData name="Graf Thomas, INI-NET-DCF" userId="487bc3e3-9ce7-4cdd-b7b4-8899ea88d289" providerId="ADAL" clId="{114FBD86-B290-4256-8E63-A2E0EB94C4FB}" dt="2020-04-19T03:42:57.247" v="357" actId="2696"/>
        <pc:sldMkLst>
          <pc:docMk/>
          <pc:sldMk cId="4160618777" sldId="272"/>
        </pc:sldMkLst>
        <pc:spChg chg="mod">
          <ac:chgData name="Graf Thomas, INI-NET-DCF" userId="487bc3e3-9ce7-4cdd-b7b4-8899ea88d289" providerId="ADAL" clId="{114FBD86-B290-4256-8E63-A2E0EB94C4FB}" dt="2020-04-19T03:29:52.283" v="70" actId="20577"/>
          <ac:spMkLst>
            <pc:docMk/>
            <pc:sldMk cId="4160618777" sldId="272"/>
            <ac:spMk id="1452" creationId="{00000000-0000-0000-0000-000000000000}"/>
          </ac:spMkLst>
        </pc:spChg>
        <pc:picChg chg="add del mod">
          <ac:chgData name="Graf Thomas, INI-NET-DCF" userId="487bc3e3-9ce7-4cdd-b7b4-8899ea88d289" providerId="ADAL" clId="{114FBD86-B290-4256-8E63-A2E0EB94C4FB}" dt="2020-04-19T03:32:39.121" v="93" actId="478"/>
          <ac:picMkLst>
            <pc:docMk/>
            <pc:sldMk cId="4160618777" sldId="272"/>
            <ac:picMk id="2" creationId="{D41AAA1F-0523-43AD-B64A-215892A4A551}"/>
          </ac:picMkLst>
        </pc:picChg>
        <pc:picChg chg="del">
          <ac:chgData name="Graf Thomas, INI-NET-DCF" userId="487bc3e3-9ce7-4cdd-b7b4-8899ea88d289" providerId="ADAL" clId="{114FBD86-B290-4256-8E63-A2E0EB94C4FB}" dt="2020-04-19T03:30:04.954" v="84" actId="478"/>
          <ac:picMkLst>
            <pc:docMk/>
            <pc:sldMk cId="4160618777" sldId="272"/>
            <ac:picMk id="3" creationId="{AFED812F-05C2-455A-8400-B1207371EFAC}"/>
          </ac:picMkLst>
        </pc:picChg>
        <pc:picChg chg="del">
          <ac:chgData name="Graf Thomas, INI-NET-DCF" userId="487bc3e3-9ce7-4cdd-b7b4-8899ea88d289" providerId="ADAL" clId="{114FBD86-B290-4256-8E63-A2E0EB94C4FB}" dt="2020-04-19T03:30:05.573" v="85" actId="478"/>
          <ac:picMkLst>
            <pc:docMk/>
            <pc:sldMk cId="4160618777" sldId="272"/>
            <ac:picMk id="4" creationId="{338BA811-5D3B-4DC3-9C1C-5CD5C8E90F6C}"/>
          </ac:picMkLst>
        </pc:picChg>
        <pc:picChg chg="add del mod">
          <ac:chgData name="Graf Thomas, INI-NET-DCF" userId="487bc3e3-9ce7-4cdd-b7b4-8899ea88d289" providerId="ADAL" clId="{114FBD86-B290-4256-8E63-A2E0EB94C4FB}" dt="2020-04-19T03:31:29.537" v="92" actId="478"/>
          <ac:picMkLst>
            <pc:docMk/>
            <pc:sldMk cId="4160618777" sldId="272"/>
            <ac:picMk id="5" creationId="{8419978A-9C3E-4599-A7EB-52D48F81DF29}"/>
          </ac:picMkLst>
        </pc:picChg>
        <pc:picChg chg="add del mod">
          <ac:chgData name="Graf Thomas, INI-NET-DCF" userId="487bc3e3-9ce7-4cdd-b7b4-8899ea88d289" providerId="ADAL" clId="{114FBD86-B290-4256-8E63-A2E0EB94C4FB}" dt="2020-04-19T03:34:46.102" v="110" actId="478"/>
          <ac:picMkLst>
            <pc:docMk/>
            <pc:sldMk cId="4160618777" sldId="272"/>
            <ac:picMk id="6" creationId="{47A0C7CB-BF04-40D1-A672-92DAD10FF6B6}"/>
          </ac:picMkLst>
        </pc:picChg>
        <pc:picChg chg="add del mod">
          <ac:chgData name="Graf Thomas, INI-NET-DCF" userId="487bc3e3-9ce7-4cdd-b7b4-8899ea88d289" providerId="ADAL" clId="{114FBD86-B290-4256-8E63-A2E0EB94C4FB}" dt="2020-04-19T03:33:55.423" v="106" actId="478"/>
          <ac:picMkLst>
            <pc:docMk/>
            <pc:sldMk cId="4160618777" sldId="272"/>
            <ac:picMk id="7" creationId="{95EA4F61-2A49-47A0-8DC2-BE42906962B3}"/>
          </ac:picMkLst>
        </pc:picChg>
        <pc:picChg chg="add del mod">
          <ac:chgData name="Graf Thomas, INI-NET-DCF" userId="487bc3e3-9ce7-4cdd-b7b4-8899ea88d289" providerId="ADAL" clId="{114FBD86-B290-4256-8E63-A2E0EB94C4FB}" dt="2020-04-19T03:42:42.180" v="350"/>
          <ac:picMkLst>
            <pc:docMk/>
            <pc:sldMk cId="4160618777" sldId="272"/>
            <ac:picMk id="8" creationId="{7FF270E8-6C6C-4C90-AE37-16D4BF99DC15}"/>
          </ac:picMkLst>
        </pc:picChg>
        <pc:picChg chg="add del mod">
          <ac:chgData name="Graf Thomas, INI-NET-DCF" userId="487bc3e3-9ce7-4cdd-b7b4-8899ea88d289" providerId="ADAL" clId="{114FBD86-B290-4256-8E63-A2E0EB94C4FB}" dt="2020-04-19T03:42:28.838" v="346"/>
          <ac:picMkLst>
            <pc:docMk/>
            <pc:sldMk cId="4160618777" sldId="272"/>
            <ac:picMk id="9" creationId="{1131894F-E72C-4528-8D4B-992CEDACD890}"/>
          </ac:picMkLst>
        </pc:picChg>
      </pc:sldChg>
      <pc:sldChg chg="addSp delSp modSp add">
        <pc:chgData name="Graf Thomas, INI-NET-DCF" userId="487bc3e3-9ce7-4cdd-b7b4-8899ea88d289" providerId="ADAL" clId="{114FBD86-B290-4256-8E63-A2E0EB94C4FB}" dt="2020-04-19T03:52:52.428" v="590" actId="20577"/>
        <pc:sldMkLst>
          <pc:docMk/>
          <pc:sldMk cId="1464219701" sldId="273"/>
        </pc:sldMkLst>
        <pc:spChg chg="mod">
          <ac:chgData name="Graf Thomas, INI-NET-DCF" userId="487bc3e3-9ce7-4cdd-b7b4-8899ea88d289" providerId="ADAL" clId="{114FBD86-B290-4256-8E63-A2E0EB94C4FB}" dt="2020-04-19T03:52:52.428" v="590" actId="20577"/>
          <ac:spMkLst>
            <pc:docMk/>
            <pc:sldMk cId="1464219701" sldId="273"/>
            <ac:spMk id="9" creationId="{066D9E38-F12E-41B2-A0F8-1019544FD86C}"/>
          </ac:spMkLst>
        </pc:spChg>
        <pc:spChg chg="mod">
          <ac:chgData name="Graf Thomas, INI-NET-DCF" userId="487bc3e3-9ce7-4cdd-b7b4-8899ea88d289" providerId="ADAL" clId="{114FBD86-B290-4256-8E63-A2E0EB94C4FB}" dt="2020-04-19T03:46:03.842" v="442" actId="255"/>
          <ac:spMkLst>
            <pc:docMk/>
            <pc:sldMk cId="1464219701" sldId="273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42:23.867" v="345"/>
          <ac:spMkLst>
            <pc:docMk/>
            <pc:sldMk cId="1464219701" sldId="273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3:42:36.097" v="348" actId="478"/>
          <ac:picMkLst>
            <pc:docMk/>
            <pc:sldMk cId="1464219701" sldId="273"/>
            <ac:picMk id="3" creationId="{AFED812F-05C2-455A-8400-B1207371EFAC}"/>
          </ac:picMkLst>
        </pc:picChg>
        <pc:picChg chg="del">
          <ac:chgData name="Graf Thomas, INI-NET-DCF" userId="487bc3e3-9ce7-4cdd-b7b4-8899ea88d289" providerId="ADAL" clId="{114FBD86-B290-4256-8E63-A2E0EB94C4FB}" dt="2020-04-19T03:42:44.977" v="351" actId="478"/>
          <ac:picMkLst>
            <pc:docMk/>
            <pc:sldMk cId="1464219701" sldId="273"/>
            <ac:picMk id="4" creationId="{338BA811-5D3B-4DC3-9C1C-5CD5C8E90F6C}"/>
          </ac:picMkLst>
        </pc:picChg>
        <pc:picChg chg="add mod">
          <ac:chgData name="Graf Thomas, INI-NET-DCF" userId="487bc3e3-9ce7-4cdd-b7b4-8899ea88d289" providerId="ADAL" clId="{114FBD86-B290-4256-8E63-A2E0EB94C4FB}" dt="2020-04-19T03:42:54.347" v="356" actId="1076"/>
          <ac:picMkLst>
            <pc:docMk/>
            <pc:sldMk cId="1464219701" sldId="273"/>
            <ac:picMk id="8" creationId="{BD667FAE-F961-4A4D-A9C6-7CCB4EF2AE58}"/>
          </ac:picMkLst>
        </pc:picChg>
        <pc:picChg chg="add mod">
          <ac:chgData name="Graf Thomas, INI-NET-DCF" userId="487bc3e3-9ce7-4cdd-b7b4-8899ea88d289" providerId="ADAL" clId="{114FBD86-B290-4256-8E63-A2E0EB94C4FB}" dt="2020-04-19T03:42:52.348" v="355" actId="1076"/>
          <ac:picMkLst>
            <pc:docMk/>
            <pc:sldMk cId="1464219701" sldId="273"/>
            <ac:picMk id="10" creationId="{8F7C01B1-30E5-4E0B-8EC8-80B9242C3F21}"/>
          </ac:picMkLst>
        </pc:picChg>
      </pc:sldChg>
      <pc:sldChg chg="addSp delSp modSp add">
        <pc:chgData name="Graf Thomas, INI-NET-DCF" userId="487bc3e3-9ce7-4cdd-b7b4-8899ea88d289" providerId="ADAL" clId="{114FBD86-B290-4256-8E63-A2E0EB94C4FB}" dt="2020-04-19T03:54:24.958" v="617" actId="20577"/>
        <pc:sldMkLst>
          <pc:docMk/>
          <pc:sldMk cId="2067344846" sldId="274"/>
        </pc:sldMkLst>
        <pc:spChg chg="mod">
          <ac:chgData name="Graf Thomas, INI-NET-DCF" userId="487bc3e3-9ce7-4cdd-b7b4-8899ea88d289" providerId="ADAL" clId="{114FBD86-B290-4256-8E63-A2E0EB94C4FB}" dt="2020-04-19T03:54:24.958" v="617" actId="20577"/>
          <ac:spMkLst>
            <pc:docMk/>
            <pc:sldMk cId="2067344846" sldId="274"/>
            <ac:spMk id="9" creationId="{066D9E38-F12E-41B2-A0F8-1019544FD86C}"/>
          </ac:spMkLst>
        </pc:spChg>
        <pc:spChg chg="mod">
          <ac:chgData name="Graf Thomas, INI-NET-DCF" userId="487bc3e3-9ce7-4cdd-b7b4-8899ea88d289" providerId="ADAL" clId="{114FBD86-B290-4256-8E63-A2E0EB94C4FB}" dt="2020-04-19T03:52:30.138" v="577" actId="20577"/>
          <ac:spMkLst>
            <pc:docMk/>
            <pc:sldMk cId="2067344846" sldId="274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47:51.742" v="462" actId="20577"/>
          <ac:spMkLst>
            <pc:docMk/>
            <pc:sldMk cId="2067344846" sldId="274"/>
            <ac:spMk id="1452" creationId="{00000000-0000-0000-0000-000000000000}"/>
          </ac:spMkLst>
        </pc:spChg>
        <pc:picChg chg="add mod">
          <ac:chgData name="Graf Thomas, INI-NET-DCF" userId="487bc3e3-9ce7-4cdd-b7b4-8899ea88d289" providerId="ADAL" clId="{114FBD86-B290-4256-8E63-A2E0EB94C4FB}" dt="2020-04-19T03:49:47.406" v="475" actId="1076"/>
          <ac:picMkLst>
            <pc:docMk/>
            <pc:sldMk cId="2067344846" sldId="274"/>
            <ac:picMk id="2" creationId="{C67D8C4F-AD58-4252-B8A0-9E992094AFE1}"/>
          </ac:picMkLst>
        </pc:picChg>
        <pc:picChg chg="add mod">
          <ac:chgData name="Graf Thomas, INI-NET-DCF" userId="487bc3e3-9ce7-4cdd-b7b4-8899ea88d289" providerId="ADAL" clId="{114FBD86-B290-4256-8E63-A2E0EB94C4FB}" dt="2020-04-19T03:49:45.806" v="474" actId="1076"/>
          <ac:picMkLst>
            <pc:docMk/>
            <pc:sldMk cId="2067344846" sldId="274"/>
            <ac:picMk id="3" creationId="{F2B8F2AE-7C04-4EA4-BF2C-26A57A17F742}"/>
          </ac:picMkLst>
        </pc:picChg>
        <pc:picChg chg="del">
          <ac:chgData name="Graf Thomas, INI-NET-DCF" userId="487bc3e3-9ce7-4cdd-b7b4-8899ea88d289" providerId="ADAL" clId="{114FBD86-B290-4256-8E63-A2E0EB94C4FB}" dt="2020-04-19T03:48:20.654" v="464" actId="478"/>
          <ac:picMkLst>
            <pc:docMk/>
            <pc:sldMk cId="2067344846" sldId="274"/>
            <ac:picMk id="8" creationId="{BD667FAE-F961-4A4D-A9C6-7CCB4EF2AE58}"/>
          </ac:picMkLst>
        </pc:picChg>
        <pc:picChg chg="del">
          <ac:chgData name="Graf Thomas, INI-NET-DCF" userId="487bc3e3-9ce7-4cdd-b7b4-8899ea88d289" providerId="ADAL" clId="{114FBD86-B290-4256-8E63-A2E0EB94C4FB}" dt="2020-04-19T03:49:33.565" v="469" actId="478"/>
          <ac:picMkLst>
            <pc:docMk/>
            <pc:sldMk cId="2067344846" sldId="274"/>
            <ac:picMk id="10" creationId="{8F7C01B1-30E5-4E0B-8EC8-80B9242C3F21}"/>
          </ac:picMkLst>
        </pc:picChg>
      </pc:sldChg>
      <pc:sldChg chg="add">
        <pc:chgData name="Graf Thomas, INI-NET-DCF" userId="487bc3e3-9ce7-4cdd-b7b4-8899ea88d289" providerId="ADAL" clId="{114FBD86-B290-4256-8E63-A2E0EB94C4FB}" dt="2020-04-19T03:54:30.928" v="618"/>
        <pc:sldMkLst>
          <pc:docMk/>
          <pc:sldMk cId="1219708963" sldId="275"/>
        </pc:sldMkLst>
      </pc:sldChg>
      <pc:sldChg chg="modSp add del">
        <pc:chgData name="Graf Thomas, INI-NET-DCF" userId="487bc3e3-9ce7-4cdd-b7b4-8899ea88d289" providerId="ADAL" clId="{114FBD86-B290-4256-8E63-A2E0EB94C4FB}" dt="2020-04-19T04:23:53.447" v="1601" actId="2696"/>
        <pc:sldMkLst>
          <pc:docMk/>
          <pc:sldMk cId="3458441611" sldId="276"/>
        </pc:sldMkLst>
        <pc:spChg chg="mod">
          <ac:chgData name="Graf Thomas, INI-NET-DCF" userId="487bc3e3-9ce7-4cdd-b7b4-8899ea88d289" providerId="ADAL" clId="{114FBD86-B290-4256-8E63-A2E0EB94C4FB}" dt="2020-04-19T04:13:40.936" v="1025" actId="20577"/>
          <ac:spMkLst>
            <pc:docMk/>
            <pc:sldMk cId="3458441611" sldId="276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23:08.247" v="1532"/>
          <ac:spMkLst>
            <pc:docMk/>
            <pc:sldMk cId="3458441611" sldId="276"/>
            <ac:spMk id="1457" creationId="{00000000-0000-0000-0000-000000000000}"/>
          </ac:spMkLst>
        </pc:spChg>
      </pc:sldChg>
      <pc:sldChg chg="add del">
        <pc:chgData name="Graf Thomas, INI-NET-DCF" userId="487bc3e3-9ce7-4cdd-b7b4-8899ea88d289" providerId="ADAL" clId="{114FBD86-B290-4256-8E63-A2E0EB94C4FB}" dt="2020-04-19T04:06:12.335" v="904" actId="2696"/>
        <pc:sldMkLst>
          <pc:docMk/>
          <pc:sldMk cId="3852916519" sldId="276"/>
        </pc:sldMkLst>
      </pc:sldChg>
      <pc:sldChg chg="modSp add">
        <pc:chgData name="Graf Thomas, INI-NET-DCF" userId="487bc3e3-9ce7-4cdd-b7b4-8899ea88d289" providerId="ADAL" clId="{114FBD86-B290-4256-8E63-A2E0EB94C4FB}" dt="2020-04-19T04:39:46.683" v="2285" actId="20577"/>
        <pc:sldMkLst>
          <pc:docMk/>
          <pc:sldMk cId="4090365794" sldId="277"/>
        </pc:sldMkLst>
        <pc:spChg chg="mod">
          <ac:chgData name="Graf Thomas, INI-NET-DCF" userId="487bc3e3-9ce7-4cdd-b7b4-8899ea88d289" providerId="ADAL" clId="{114FBD86-B290-4256-8E63-A2E0EB94C4FB}" dt="2020-04-19T04:21:51.565" v="1502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39:46.683" v="2285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add ord">
        <pc:chgData name="Graf Thomas, INI-NET-DCF" userId="487bc3e3-9ce7-4cdd-b7b4-8899ea88d289" providerId="ADAL" clId="{114FBD86-B290-4256-8E63-A2E0EB94C4FB}" dt="2020-04-19T04:44:52.422" v="2319" actId="790"/>
        <pc:sldMkLst>
          <pc:docMk/>
          <pc:sldMk cId="3632180108" sldId="278"/>
        </pc:sldMkLst>
        <pc:spChg chg="mod">
          <ac:chgData name="Graf Thomas, INI-NET-DCF" userId="487bc3e3-9ce7-4cdd-b7b4-8899ea88d289" providerId="ADAL" clId="{114FBD86-B290-4256-8E63-A2E0EB94C4FB}" dt="2020-04-19T04:23:00.647" v="1531" actId="20577"/>
          <ac:spMkLst>
            <pc:docMk/>
            <pc:sldMk cId="3632180108" sldId="27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44:52.422" v="2319" actId="790"/>
          <ac:spMkLst>
            <pc:docMk/>
            <pc:sldMk cId="3632180108" sldId="278"/>
            <ac:spMk id="1457" creationId="{00000000-0000-0000-0000-000000000000}"/>
          </ac:spMkLst>
        </pc:spChg>
      </pc:sldChg>
    </pc:docChg>
  </pc:docChgLst>
  <pc:docChgLst>
    <pc:chgData name="Graf Thomas, INI-NET-TCZ-ZH1" userId="487bc3e3-9ce7-4cdd-b7b4-8899ea88d289" providerId="ADAL" clId="{622E73B6-E694-4849-8181-3AA9D8A3090A}"/>
    <pc:docChg chg="undo custSel addSld delSld modSld">
      <pc:chgData name="Graf Thomas, INI-NET-TCZ-ZH1" userId="487bc3e3-9ce7-4cdd-b7b4-8899ea88d289" providerId="ADAL" clId="{622E73B6-E694-4849-8181-3AA9D8A3090A}" dt="2020-11-17T08:21:28.189" v="2678" actId="1076"/>
      <pc:docMkLst>
        <pc:docMk/>
      </pc:docMkLst>
      <pc:sldChg chg="modSp mod">
        <pc:chgData name="Graf Thomas, INI-NET-TCZ-ZH1" userId="487bc3e3-9ce7-4cdd-b7b4-8899ea88d289" providerId="ADAL" clId="{622E73B6-E694-4849-8181-3AA9D8A3090A}" dt="2020-11-13T03:16:38.732" v="1186" actId="20577"/>
        <pc:sldMkLst>
          <pc:docMk/>
          <pc:sldMk cId="0" sldId="257"/>
        </pc:sldMkLst>
        <pc:spChg chg="mod">
          <ac:chgData name="Graf Thomas, INI-NET-TCZ-ZH1" userId="487bc3e3-9ce7-4cdd-b7b4-8899ea88d289" providerId="ADAL" clId="{622E73B6-E694-4849-8181-3AA9D8A3090A}" dt="2020-11-13T02:57:11.293" v="691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TCZ-ZH1" userId="487bc3e3-9ce7-4cdd-b7b4-8899ea88d289" providerId="ADAL" clId="{622E73B6-E694-4849-8181-3AA9D8A3090A}" dt="2020-11-13T03:16:38.732" v="1186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TCZ-ZH1" userId="487bc3e3-9ce7-4cdd-b7b4-8899ea88d289" providerId="ADAL" clId="{622E73B6-E694-4849-8181-3AA9D8A3090A}" dt="2020-11-13T03:50:48.409" v="2160" actId="255"/>
        <pc:sldMkLst>
          <pc:docMk/>
          <pc:sldMk cId="0" sldId="258"/>
        </pc:sldMkLst>
        <pc:spChg chg="mod">
          <ac:chgData name="Graf Thomas, INI-NET-TCZ-ZH1" userId="487bc3e3-9ce7-4cdd-b7b4-8899ea88d289" providerId="ADAL" clId="{622E73B6-E694-4849-8181-3AA9D8A3090A}" dt="2020-11-13T03:12:24.736" v="1131" actId="20577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Graf Thomas, INI-NET-TCZ-ZH1" userId="487bc3e3-9ce7-4cdd-b7b4-8899ea88d289" providerId="ADAL" clId="{622E73B6-E694-4849-8181-3AA9D8A3090A}" dt="2020-11-13T03:50:48.409" v="2160" actId="255"/>
          <ac:spMkLst>
            <pc:docMk/>
            <pc:sldMk cId="0" sldId="258"/>
            <ac:spMk id="1457" creationId="{00000000-0000-0000-0000-000000000000}"/>
          </ac:spMkLst>
        </pc:spChg>
      </pc:sldChg>
      <pc:sldChg chg="modSp mod">
        <pc:chgData name="Graf Thomas, INI-NET-TCZ-ZH1" userId="487bc3e3-9ce7-4cdd-b7b4-8899ea88d289" providerId="ADAL" clId="{622E73B6-E694-4849-8181-3AA9D8A3090A}" dt="2020-11-13T03:49:20.130" v="2155" actId="255"/>
        <pc:sldMkLst>
          <pc:docMk/>
          <pc:sldMk cId="0" sldId="259"/>
        </pc:sldMkLst>
        <pc:spChg chg="mod">
          <ac:chgData name="Graf Thomas, INI-NET-TCZ-ZH1" userId="487bc3e3-9ce7-4cdd-b7b4-8899ea88d289" providerId="ADAL" clId="{622E73B6-E694-4849-8181-3AA9D8A3090A}" dt="2020-11-13T03:49:20.130" v="2155" actId="255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622E73B6-E694-4849-8181-3AA9D8A3090A}" dt="2020-11-13T04:06:04.373" v="2603" actId="1076"/>
        <pc:sldMkLst>
          <pc:docMk/>
          <pc:sldMk cId="1596945169" sldId="266"/>
        </pc:sldMkLst>
        <pc:spChg chg="mod">
          <ac:chgData name="Graf Thomas, INI-NET-TCZ-ZH1" userId="487bc3e3-9ce7-4cdd-b7b4-8899ea88d289" providerId="ADAL" clId="{622E73B6-E694-4849-8181-3AA9D8A3090A}" dt="2020-11-12T10:35:39.531" v="19" actId="20577"/>
          <ac:spMkLst>
            <pc:docMk/>
            <pc:sldMk cId="1596945169" sldId="266"/>
            <ac:spMk id="2" creationId="{00000000-0000-0000-0000-000000000000}"/>
          </ac:spMkLst>
        </pc:spChg>
        <pc:spChg chg="mod">
          <ac:chgData name="Graf Thomas, INI-NET-TCZ-ZH1" userId="487bc3e3-9ce7-4cdd-b7b4-8899ea88d289" providerId="ADAL" clId="{622E73B6-E694-4849-8181-3AA9D8A3090A}" dt="2020-11-12T10:35:57.057" v="32" actId="20577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TCZ-ZH1" userId="487bc3e3-9ce7-4cdd-b7b4-8899ea88d289" providerId="ADAL" clId="{622E73B6-E694-4849-8181-3AA9D8A3090A}" dt="2020-11-13T04:06:04.373" v="2603" actId="1076"/>
          <ac:picMkLst>
            <pc:docMk/>
            <pc:sldMk cId="1596945169" sldId="266"/>
            <ac:picMk id="5" creationId="{D3893EC3-49EC-4BD5-BDFC-D9DE95A45FE9}"/>
          </ac:picMkLst>
        </pc:picChg>
        <pc:picChg chg="del">
          <ac:chgData name="Graf Thomas, INI-NET-TCZ-ZH1" userId="487bc3e3-9ce7-4cdd-b7b4-8899ea88d289" providerId="ADAL" clId="{622E73B6-E694-4849-8181-3AA9D8A3090A}" dt="2020-11-13T04:05:55.724" v="2597" actId="478"/>
          <ac:picMkLst>
            <pc:docMk/>
            <pc:sldMk cId="1596945169" sldId="266"/>
            <ac:picMk id="8" creationId="{4785710F-8F41-4C71-B035-508D96D0E148}"/>
          </ac:picMkLst>
        </pc:picChg>
      </pc:sldChg>
      <pc:sldChg chg="addSp delSp modSp mod">
        <pc:chgData name="Graf Thomas, INI-NET-TCZ-ZH1" userId="487bc3e3-9ce7-4cdd-b7b4-8899ea88d289" providerId="ADAL" clId="{622E73B6-E694-4849-8181-3AA9D8A3090A}" dt="2020-11-12T10:39:14.659" v="38" actId="14100"/>
        <pc:sldMkLst>
          <pc:docMk/>
          <pc:sldMk cId="2799266806" sldId="269"/>
        </pc:sldMkLst>
        <pc:picChg chg="add mod">
          <ac:chgData name="Graf Thomas, INI-NET-TCZ-ZH1" userId="487bc3e3-9ce7-4cdd-b7b4-8899ea88d289" providerId="ADAL" clId="{622E73B6-E694-4849-8181-3AA9D8A3090A}" dt="2020-11-12T10:39:14.659" v="38" actId="14100"/>
          <ac:picMkLst>
            <pc:docMk/>
            <pc:sldMk cId="2799266806" sldId="269"/>
            <ac:picMk id="2" creationId="{75ACAA27-A918-4E8A-8CFD-F5241833C6EA}"/>
          </ac:picMkLst>
        </pc:picChg>
        <pc:picChg chg="del">
          <ac:chgData name="Graf Thomas, INI-NET-TCZ-ZH1" userId="487bc3e3-9ce7-4cdd-b7b4-8899ea88d289" providerId="ADAL" clId="{622E73B6-E694-4849-8181-3AA9D8A3090A}" dt="2020-11-12T10:39:02.847" v="33" actId="478"/>
          <ac:picMkLst>
            <pc:docMk/>
            <pc:sldMk cId="2799266806" sldId="269"/>
            <ac:picMk id="3" creationId="{F39EE98E-012A-44A8-8E87-3101A41F641C}"/>
          </ac:picMkLst>
        </pc:picChg>
      </pc:sldChg>
      <pc:sldChg chg="modSp mod">
        <pc:chgData name="Graf Thomas, INI-NET-TCZ-ZH1" userId="487bc3e3-9ce7-4cdd-b7b4-8899ea88d289" providerId="ADAL" clId="{622E73B6-E694-4849-8181-3AA9D8A3090A}" dt="2020-11-13T02:56:21.902" v="687" actId="1076"/>
        <pc:sldMkLst>
          <pc:docMk/>
          <pc:sldMk cId="593293132" sldId="270"/>
        </pc:sldMkLst>
        <pc:spChg chg="mod">
          <ac:chgData name="Graf Thomas, INI-NET-TCZ-ZH1" userId="487bc3e3-9ce7-4cdd-b7b4-8899ea88d289" providerId="ADAL" clId="{622E73B6-E694-4849-8181-3AA9D8A3090A}" dt="2020-11-13T02:56:21.902" v="687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622E73B6-E694-4849-8181-3AA9D8A3090A}" dt="2020-11-13T02:52:26.310" v="656" actId="20577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622E73B6-E694-4849-8181-3AA9D8A3090A}" dt="2020-11-13T02:55:48.113" v="684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622E73B6-E694-4849-8181-3AA9D8A3090A}" dt="2020-11-13T03:59:30.665" v="2514" actId="20577"/>
        <pc:sldMkLst>
          <pc:docMk/>
          <pc:sldMk cId="2806922040" sldId="271"/>
        </pc:sldMkLst>
        <pc:spChg chg="mod">
          <ac:chgData name="Graf Thomas, INI-NET-TCZ-ZH1" userId="487bc3e3-9ce7-4cdd-b7b4-8899ea88d289" providerId="ADAL" clId="{622E73B6-E694-4849-8181-3AA9D8A3090A}" dt="2020-11-13T03:59:30.665" v="2514" actId="20577"/>
          <ac:spMkLst>
            <pc:docMk/>
            <pc:sldMk cId="2806922040" sldId="271"/>
            <ac:spMk id="9" creationId="{066D9E38-F12E-41B2-A0F8-1019544FD86C}"/>
          </ac:spMkLst>
        </pc:spChg>
        <pc:spChg chg="mod">
          <ac:chgData name="Graf Thomas, INI-NET-TCZ-ZH1" userId="487bc3e3-9ce7-4cdd-b7b4-8899ea88d289" providerId="ADAL" clId="{622E73B6-E694-4849-8181-3AA9D8A3090A}" dt="2020-11-13T03:57:01.108" v="2207" actId="20577"/>
          <ac:spMkLst>
            <pc:docMk/>
            <pc:sldMk cId="2806922040" sldId="271"/>
            <ac:spMk id="1452" creationId="{00000000-0000-0000-0000-000000000000}"/>
          </ac:spMkLst>
        </pc:spChg>
        <pc:picChg chg="add del">
          <ac:chgData name="Graf Thomas, INI-NET-TCZ-ZH1" userId="487bc3e3-9ce7-4cdd-b7b4-8899ea88d289" providerId="ADAL" clId="{622E73B6-E694-4849-8181-3AA9D8A3090A}" dt="2020-11-13T03:56:15.432" v="2167"/>
          <ac:picMkLst>
            <pc:docMk/>
            <pc:sldMk cId="2806922040" sldId="271"/>
            <ac:picMk id="2" creationId="{C21144D9-CBB9-43F6-8280-7A89165F1B5B}"/>
          </ac:picMkLst>
        </pc:picChg>
        <pc:picChg chg="add del">
          <ac:chgData name="Graf Thomas, INI-NET-TCZ-ZH1" userId="487bc3e3-9ce7-4cdd-b7b4-8899ea88d289" providerId="ADAL" clId="{622E73B6-E694-4849-8181-3AA9D8A3090A}" dt="2020-11-13T03:56:26.700" v="2172" actId="478"/>
          <ac:picMkLst>
            <pc:docMk/>
            <pc:sldMk cId="2806922040" sldId="271"/>
            <ac:picMk id="3" creationId="{8825D36F-4865-4585-8105-DC8AB6F89579}"/>
          </ac:picMkLst>
        </pc:picChg>
        <pc:picChg chg="add mod">
          <ac:chgData name="Graf Thomas, INI-NET-TCZ-ZH1" userId="487bc3e3-9ce7-4cdd-b7b4-8899ea88d289" providerId="ADAL" clId="{622E73B6-E694-4849-8181-3AA9D8A3090A}" dt="2020-11-13T03:56:39.344" v="2177" actId="1076"/>
          <ac:picMkLst>
            <pc:docMk/>
            <pc:sldMk cId="2806922040" sldId="271"/>
            <ac:picMk id="4" creationId="{71D6BFFB-8E40-4FAF-B5E4-B7E480A2DC9D}"/>
          </ac:picMkLst>
        </pc:picChg>
      </pc:sldChg>
      <pc:sldChg chg="modSp mod">
        <pc:chgData name="Graf Thomas, INI-NET-TCZ-ZH1" userId="487bc3e3-9ce7-4cdd-b7b4-8899ea88d289" providerId="ADAL" clId="{622E73B6-E694-4849-8181-3AA9D8A3090A}" dt="2020-11-13T03:51:02.553" v="2164" actId="255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622E73B6-E694-4849-8181-3AA9D8A3090A}" dt="2020-11-13T03:51:02.553" v="2164" actId="255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">
        <pc:chgData name="Graf Thomas, INI-NET-TCZ-ZH1" userId="487bc3e3-9ce7-4cdd-b7b4-8899ea88d289" providerId="ADAL" clId="{622E73B6-E694-4849-8181-3AA9D8A3090A}" dt="2020-11-13T03:50:32.190" v="2158" actId="255"/>
        <pc:sldMkLst>
          <pc:docMk/>
          <pc:sldMk cId="3632180108" sldId="278"/>
        </pc:sldMkLst>
        <pc:spChg chg="mod">
          <ac:chgData name="Graf Thomas, INI-NET-TCZ-ZH1" userId="487bc3e3-9ce7-4cdd-b7b4-8899ea88d289" providerId="ADAL" clId="{622E73B6-E694-4849-8181-3AA9D8A3090A}" dt="2020-11-13T03:50:32.190" v="2158" actId="255"/>
          <ac:spMkLst>
            <pc:docMk/>
            <pc:sldMk cId="3632180108" sldId="278"/>
            <ac:spMk id="1457" creationId="{00000000-0000-0000-0000-000000000000}"/>
          </ac:spMkLst>
        </pc:spChg>
      </pc:sldChg>
      <pc:sldChg chg="modSp mod">
        <pc:chgData name="Graf Thomas, INI-NET-TCZ-ZH1" userId="487bc3e3-9ce7-4cdd-b7b4-8899ea88d289" providerId="ADAL" clId="{622E73B6-E694-4849-8181-3AA9D8A3090A}" dt="2020-11-13T04:02:53.180" v="2521" actId="1076"/>
        <pc:sldMkLst>
          <pc:docMk/>
          <pc:sldMk cId="3284505603" sldId="279"/>
        </pc:sldMkLst>
        <pc:spChg chg="mod">
          <ac:chgData name="Graf Thomas, INI-NET-TCZ-ZH1" userId="487bc3e3-9ce7-4cdd-b7b4-8899ea88d289" providerId="ADAL" clId="{622E73B6-E694-4849-8181-3AA9D8A3090A}" dt="2020-11-13T04:02:53.180" v="2521" actId="1076"/>
          <ac:spMkLst>
            <pc:docMk/>
            <pc:sldMk cId="3284505603" sldId="279"/>
            <ac:spMk id="1453" creationId="{00000000-0000-0000-0000-000000000000}"/>
          </ac:spMkLst>
        </pc:spChg>
      </pc:sldChg>
      <pc:sldChg chg="modSp mod">
        <pc:chgData name="Graf Thomas, INI-NET-TCZ-ZH1" userId="487bc3e3-9ce7-4cdd-b7b4-8899ea88d289" providerId="ADAL" clId="{622E73B6-E694-4849-8181-3AA9D8A3090A}" dt="2020-11-13T04:05:13.310" v="2596" actId="255"/>
        <pc:sldMkLst>
          <pc:docMk/>
          <pc:sldMk cId="1305587721" sldId="280"/>
        </pc:sldMkLst>
        <pc:spChg chg="mod">
          <ac:chgData name="Graf Thomas, INI-NET-TCZ-ZH1" userId="487bc3e3-9ce7-4cdd-b7b4-8899ea88d289" providerId="ADAL" clId="{622E73B6-E694-4849-8181-3AA9D8A3090A}" dt="2020-11-13T03:34:52.513" v="1578" actId="20577"/>
          <ac:spMkLst>
            <pc:docMk/>
            <pc:sldMk cId="1305587721" sldId="280"/>
            <ac:spMk id="1456" creationId="{00000000-0000-0000-0000-000000000000}"/>
          </ac:spMkLst>
        </pc:spChg>
        <pc:spChg chg="mod">
          <ac:chgData name="Graf Thomas, INI-NET-TCZ-ZH1" userId="487bc3e3-9ce7-4cdd-b7b4-8899ea88d289" providerId="ADAL" clId="{622E73B6-E694-4849-8181-3AA9D8A3090A}" dt="2020-11-13T04:05:13.310" v="2596" actId="255"/>
          <ac:spMkLst>
            <pc:docMk/>
            <pc:sldMk cId="1305587721" sldId="280"/>
            <ac:spMk id="1457" creationId="{00000000-0000-0000-0000-000000000000}"/>
          </ac:spMkLst>
        </pc:spChg>
      </pc:sldChg>
      <pc:sldChg chg="modSp add mod">
        <pc:chgData name="Graf Thomas, INI-NET-TCZ-ZH1" userId="487bc3e3-9ce7-4cdd-b7b4-8899ea88d289" providerId="ADAL" clId="{622E73B6-E694-4849-8181-3AA9D8A3090A}" dt="2020-11-13T03:17:09.196" v="1187" actId="6549"/>
        <pc:sldMkLst>
          <pc:docMk/>
          <pc:sldMk cId="3133216768" sldId="281"/>
        </pc:sldMkLst>
        <pc:spChg chg="mod">
          <ac:chgData name="Graf Thomas, INI-NET-TCZ-ZH1" userId="487bc3e3-9ce7-4cdd-b7b4-8899ea88d289" providerId="ADAL" clId="{622E73B6-E694-4849-8181-3AA9D8A3090A}" dt="2020-11-13T03:17:09.196" v="1187" actId="6549"/>
          <ac:spMkLst>
            <pc:docMk/>
            <pc:sldMk cId="3133216768" sldId="281"/>
            <ac:spMk id="1452" creationId="{00000000-0000-0000-0000-000000000000}"/>
          </ac:spMkLst>
        </pc:spChg>
        <pc:spChg chg="mod">
          <ac:chgData name="Graf Thomas, INI-NET-TCZ-ZH1" userId="487bc3e3-9ce7-4cdd-b7b4-8899ea88d289" providerId="ADAL" clId="{622E73B6-E694-4849-8181-3AA9D8A3090A}" dt="2020-11-13T03:16:04.675" v="1160" actId="255"/>
          <ac:spMkLst>
            <pc:docMk/>
            <pc:sldMk cId="3133216768" sldId="281"/>
            <ac:spMk id="1453" creationId="{00000000-0000-0000-0000-000000000000}"/>
          </ac:spMkLst>
        </pc:spChg>
      </pc:sldChg>
      <pc:sldChg chg="del">
        <pc:chgData name="Graf Thomas, INI-NET-TCZ-ZH1" userId="487bc3e3-9ce7-4cdd-b7b4-8899ea88d289" providerId="ADAL" clId="{622E73B6-E694-4849-8181-3AA9D8A3090A}" dt="2020-11-12T11:16:13.251" v="140" actId="47"/>
        <pc:sldMkLst>
          <pc:docMk/>
          <pc:sldMk cId="2188983164" sldId="284"/>
        </pc:sldMkLst>
      </pc:sldChg>
      <pc:sldChg chg="del">
        <pc:chgData name="Graf Thomas, INI-NET-TCZ-ZH1" userId="487bc3e3-9ce7-4cdd-b7b4-8899ea88d289" providerId="ADAL" clId="{622E73B6-E694-4849-8181-3AA9D8A3090A}" dt="2020-11-12T11:16:12.170" v="139" actId="47"/>
        <pc:sldMkLst>
          <pc:docMk/>
          <pc:sldMk cId="1732853094" sldId="285"/>
        </pc:sldMkLst>
      </pc:sldChg>
      <pc:sldChg chg="add del">
        <pc:chgData name="Graf Thomas, INI-NET-TCZ-ZH1" userId="487bc3e3-9ce7-4cdd-b7b4-8899ea88d289" providerId="ADAL" clId="{622E73B6-E694-4849-8181-3AA9D8A3090A}" dt="2020-11-13T03:42:21.208" v="1724"/>
        <pc:sldMkLst>
          <pc:docMk/>
          <pc:sldMk cId="3635186175" sldId="286"/>
        </pc:sldMkLst>
      </pc:sldChg>
      <pc:sldChg chg="add del">
        <pc:chgData name="Graf Thomas, INI-NET-TCZ-ZH1" userId="487bc3e3-9ce7-4cdd-b7b4-8899ea88d289" providerId="ADAL" clId="{622E73B6-E694-4849-8181-3AA9D8A3090A}" dt="2020-11-13T03:42:17.604" v="1723"/>
        <pc:sldMkLst>
          <pc:docMk/>
          <pc:sldMk cId="3436247305" sldId="287"/>
        </pc:sldMkLst>
      </pc:sldChg>
      <pc:sldChg chg="del">
        <pc:chgData name="Graf Thomas, INI-NET-TCZ-ZH1" userId="487bc3e3-9ce7-4cdd-b7b4-8899ea88d289" providerId="ADAL" clId="{622E73B6-E694-4849-8181-3AA9D8A3090A}" dt="2020-11-12T18:10:18.216" v="523" actId="47"/>
        <pc:sldMkLst>
          <pc:docMk/>
          <pc:sldMk cId="789011708" sldId="288"/>
        </pc:sldMkLst>
      </pc:sldChg>
      <pc:sldChg chg="add del">
        <pc:chgData name="Graf Thomas, INI-NET-TCZ-ZH1" userId="487bc3e3-9ce7-4cdd-b7b4-8899ea88d289" providerId="ADAL" clId="{622E73B6-E694-4849-8181-3AA9D8A3090A}" dt="2020-11-13T03:42:12.672" v="1722"/>
        <pc:sldMkLst>
          <pc:docMk/>
          <pc:sldMk cId="3802249070" sldId="289"/>
        </pc:sldMkLst>
      </pc:sldChg>
      <pc:sldChg chg="add del">
        <pc:chgData name="Graf Thomas, INI-NET-TCZ-ZH1" userId="487bc3e3-9ce7-4cdd-b7b4-8899ea88d289" providerId="ADAL" clId="{622E73B6-E694-4849-8181-3AA9D8A3090A}" dt="2020-11-13T03:42:24.463" v="1725"/>
        <pc:sldMkLst>
          <pc:docMk/>
          <pc:sldMk cId="3625205932" sldId="290"/>
        </pc:sldMkLst>
      </pc:sldChg>
      <pc:sldChg chg="addSp delSp modSp add mod">
        <pc:chgData name="Graf Thomas, INI-NET-TCZ-ZH1" userId="487bc3e3-9ce7-4cdd-b7b4-8899ea88d289" providerId="ADAL" clId="{622E73B6-E694-4849-8181-3AA9D8A3090A}" dt="2020-11-13T04:02:36.684" v="2519" actId="1076"/>
        <pc:sldMkLst>
          <pc:docMk/>
          <pc:sldMk cId="1671915202" sldId="291"/>
        </pc:sldMkLst>
        <pc:picChg chg="add mod">
          <ac:chgData name="Graf Thomas, INI-NET-TCZ-ZH1" userId="487bc3e3-9ce7-4cdd-b7b4-8899ea88d289" providerId="ADAL" clId="{622E73B6-E694-4849-8181-3AA9D8A3090A}" dt="2020-11-13T04:02:36.684" v="2519" actId="1076"/>
          <ac:picMkLst>
            <pc:docMk/>
            <pc:sldMk cId="1671915202" sldId="291"/>
            <ac:picMk id="2" creationId="{214E1CD3-B55D-49B2-8D42-E44A920CD657}"/>
          </ac:picMkLst>
        </pc:picChg>
        <pc:picChg chg="del">
          <ac:chgData name="Graf Thomas, INI-NET-TCZ-ZH1" userId="487bc3e3-9ce7-4cdd-b7b4-8899ea88d289" providerId="ADAL" clId="{622E73B6-E694-4849-8181-3AA9D8A3090A}" dt="2020-11-13T04:02:29.709" v="2515" actId="478"/>
          <ac:picMkLst>
            <pc:docMk/>
            <pc:sldMk cId="1671915202" sldId="291"/>
            <ac:picMk id="3" creationId="{8825D36F-4865-4585-8105-DC8AB6F89579}"/>
          </ac:picMkLst>
        </pc:picChg>
      </pc:sldChg>
      <pc:sldChg chg="add del">
        <pc:chgData name="Graf Thomas, INI-NET-TCZ-ZH1" userId="487bc3e3-9ce7-4cdd-b7b4-8899ea88d289" providerId="ADAL" clId="{622E73B6-E694-4849-8181-3AA9D8A3090A}" dt="2020-11-13T03:56:21.310" v="2169"/>
        <pc:sldMkLst>
          <pc:docMk/>
          <pc:sldMk cId="1825778166" sldId="291"/>
        </pc:sldMkLst>
      </pc:sldChg>
      <pc:sldChg chg="del">
        <pc:chgData name="Graf Thomas, INI-NET-TCZ-ZH1" userId="487bc3e3-9ce7-4cdd-b7b4-8899ea88d289" providerId="ADAL" clId="{622E73B6-E694-4849-8181-3AA9D8A3090A}" dt="2020-11-12T18:10:23.895" v="524" actId="47"/>
        <pc:sldMkLst>
          <pc:docMk/>
          <pc:sldMk cId="2909977358" sldId="291"/>
        </pc:sldMkLst>
      </pc:sldChg>
      <pc:sldChg chg="del">
        <pc:chgData name="Graf Thomas, INI-NET-TCZ-ZH1" userId="487bc3e3-9ce7-4cdd-b7b4-8899ea88d289" providerId="ADAL" clId="{622E73B6-E694-4849-8181-3AA9D8A3090A}" dt="2020-11-12T18:10:24.708" v="525" actId="47"/>
        <pc:sldMkLst>
          <pc:docMk/>
          <pc:sldMk cId="2715103143" sldId="292"/>
        </pc:sldMkLst>
      </pc:sldChg>
      <pc:sldChg chg="addSp delSp modSp add mod">
        <pc:chgData name="Graf Thomas, INI-NET-TCZ-ZH1" userId="487bc3e3-9ce7-4cdd-b7b4-8899ea88d289" providerId="ADAL" clId="{622E73B6-E694-4849-8181-3AA9D8A3090A}" dt="2020-11-17T08:21:28.189" v="2678" actId="1076"/>
        <pc:sldMkLst>
          <pc:docMk/>
          <pc:sldMk cId="3276243148" sldId="292"/>
        </pc:sldMkLst>
        <pc:spChg chg="mod">
          <ac:chgData name="Graf Thomas, INI-NET-TCZ-ZH1" userId="487bc3e3-9ce7-4cdd-b7b4-8899ea88d289" providerId="ADAL" clId="{622E73B6-E694-4849-8181-3AA9D8A3090A}" dt="2020-11-17T08:16:24.800" v="2672" actId="20577"/>
          <ac:spMkLst>
            <pc:docMk/>
            <pc:sldMk cId="3276243148" sldId="292"/>
            <ac:spMk id="9" creationId="{066D9E38-F12E-41B2-A0F8-1019544FD86C}"/>
          </ac:spMkLst>
        </pc:spChg>
        <pc:spChg chg="mod">
          <ac:chgData name="Graf Thomas, INI-NET-TCZ-ZH1" userId="487bc3e3-9ce7-4cdd-b7b4-8899ea88d289" providerId="ADAL" clId="{622E73B6-E694-4849-8181-3AA9D8A3090A}" dt="2020-11-17T08:15:14.223" v="2616" actId="20577"/>
          <ac:spMkLst>
            <pc:docMk/>
            <pc:sldMk cId="3276243148" sldId="292"/>
            <ac:spMk id="1452" creationId="{00000000-0000-0000-0000-000000000000}"/>
          </ac:spMkLst>
        </pc:spChg>
        <pc:picChg chg="del">
          <ac:chgData name="Graf Thomas, INI-NET-TCZ-ZH1" userId="487bc3e3-9ce7-4cdd-b7b4-8899ea88d289" providerId="ADAL" clId="{622E73B6-E694-4849-8181-3AA9D8A3090A}" dt="2020-11-17T08:16:37.823" v="2673" actId="478"/>
          <ac:picMkLst>
            <pc:docMk/>
            <pc:sldMk cId="3276243148" sldId="292"/>
            <ac:picMk id="2" creationId="{214E1CD3-B55D-49B2-8D42-E44A920CD657}"/>
          </ac:picMkLst>
        </pc:picChg>
        <pc:picChg chg="add mod">
          <ac:chgData name="Graf Thomas, INI-NET-TCZ-ZH1" userId="487bc3e3-9ce7-4cdd-b7b4-8899ea88d289" providerId="ADAL" clId="{622E73B6-E694-4849-8181-3AA9D8A3090A}" dt="2020-11-17T08:21:28.189" v="2678" actId="1076"/>
          <ac:picMkLst>
            <pc:docMk/>
            <pc:sldMk cId="3276243148" sldId="292"/>
            <ac:picMk id="3" creationId="{F8D979FD-5B70-4EED-8A09-E8E014CF354A}"/>
          </ac:picMkLst>
        </pc:picChg>
      </pc:sldChg>
    </pc:docChg>
  </pc:docChgLst>
  <pc:docChgLst>
    <pc:chgData name="Graf Thomas, INI-NET-DCF" userId="487bc3e3-9ce7-4cdd-b7b4-8899ea88d289" providerId="ADAL" clId="{5D69134C-9137-41AE-ABD2-64DC8F5D6F18}"/>
    <pc:docChg chg="undo custSel addSld delSld modSld sldOrd">
      <pc:chgData name="Graf Thomas, INI-NET-DCF" userId="487bc3e3-9ce7-4cdd-b7b4-8899ea88d289" providerId="ADAL" clId="{5D69134C-9137-41AE-ABD2-64DC8F5D6F18}" dt="2020-08-12T13:56:48.405" v="932" actId="1076"/>
      <pc:docMkLst>
        <pc:docMk/>
      </pc:docMkLst>
      <pc:sldChg chg="modSp addCm delCm">
        <pc:chgData name="Graf Thomas, INI-NET-DCF" userId="487bc3e3-9ce7-4cdd-b7b4-8899ea88d289" providerId="ADAL" clId="{5D69134C-9137-41AE-ABD2-64DC8F5D6F18}" dt="2020-07-24T04:50:51.377" v="324" actId="6549"/>
        <pc:sldMkLst>
          <pc:docMk/>
          <pc:sldMk cId="0" sldId="257"/>
        </pc:sldMkLst>
        <pc:spChg chg="mod">
          <ac:chgData name="Graf Thomas, INI-NET-DCF" userId="487bc3e3-9ce7-4cdd-b7b4-8899ea88d289" providerId="ADAL" clId="{5D69134C-9137-41AE-ABD2-64DC8F5D6F18}" dt="2020-07-24T04:50:51.377" v="324" actId="6549"/>
          <ac:spMkLst>
            <pc:docMk/>
            <pc:sldMk cId="0" sldId="257"/>
            <ac:spMk id="1453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4:53:55.373" v="330" actId="20577"/>
        <pc:sldMkLst>
          <pc:docMk/>
          <pc:sldMk cId="0" sldId="258"/>
        </pc:sldMkLst>
        <pc:spChg chg="mod">
          <ac:chgData name="Graf Thomas, INI-NET-DCF" userId="487bc3e3-9ce7-4cdd-b7b4-8899ea88d289" providerId="ADAL" clId="{5D69134C-9137-41AE-ABD2-64DC8F5D6F18}" dt="2020-07-23T12:07:42.315" v="319" actId="20577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5D69134C-9137-41AE-ABD2-64DC8F5D6F18}" dt="2020-07-24T04:53:55.373" v="330" actId="20577"/>
          <ac:spMkLst>
            <pc:docMk/>
            <pc:sldMk cId="0" sldId="258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5:00:46.931" v="399" actId="14"/>
        <pc:sldMkLst>
          <pc:docMk/>
          <pc:sldMk cId="0" sldId="259"/>
        </pc:sldMkLst>
        <pc:spChg chg="mod">
          <ac:chgData name="Graf Thomas, INI-NET-DCF" userId="487bc3e3-9ce7-4cdd-b7b4-8899ea88d289" providerId="ADAL" clId="{5D69134C-9137-41AE-ABD2-64DC8F5D6F18}" dt="2020-07-24T05:00:46.931" v="399" actId="14"/>
          <ac:spMkLst>
            <pc:docMk/>
            <pc:sldMk cId="0" sldId="259"/>
            <ac:spMk id="1461" creationId="{00000000-0000-0000-0000-000000000000}"/>
          </ac:spMkLst>
        </pc:spChg>
      </pc:sldChg>
      <pc:sldChg chg="modSp add del">
        <pc:chgData name="Graf Thomas, INI-NET-DCF" userId="487bc3e3-9ce7-4cdd-b7b4-8899ea88d289" providerId="ADAL" clId="{5D69134C-9137-41AE-ABD2-64DC8F5D6F18}" dt="2020-07-23T11:09:30.581" v="13" actId="2696"/>
        <pc:sldMkLst>
          <pc:docMk/>
          <pc:sldMk cId="0" sldId="265"/>
        </pc:sldMkLst>
        <pc:spChg chg="mod">
          <ac:chgData name="Graf Thomas, INI-NET-DCF" userId="487bc3e3-9ce7-4cdd-b7b4-8899ea88d289" providerId="ADAL" clId="{5D69134C-9137-41AE-ABD2-64DC8F5D6F18}" dt="2020-07-23T11:09:09.837" v="10" actId="1076"/>
          <ac:spMkLst>
            <pc:docMk/>
            <pc:sldMk cId="0" sldId="265"/>
            <ac:spMk id="114" creationId="{00000000-0000-0000-0000-000000000000}"/>
          </ac:spMkLst>
        </pc:spChg>
        <pc:spChg chg="mod">
          <ac:chgData name="Graf Thomas, INI-NET-DCF" userId="487bc3e3-9ce7-4cdd-b7b4-8899ea88d289" providerId="ADAL" clId="{5D69134C-9137-41AE-ABD2-64DC8F5D6F18}" dt="2020-07-23T11:08:45.091" v="6" actId="14100"/>
          <ac:spMkLst>
            <pc:docMk/>
            <pc:sldMk cId="0" sldId="265"/>
            <ac:spMk id="116" creationId="{00000000-0000-0000-0000-000000000000}"/>
          </ac:spMkLst>
        </pc:spChg>
      </pc:sldChg>
      <pc:sldChg chg="add del">
        <pc:chgData name="Graf Thomas, INI-NET-DCF" userId="487bc3e3-9ce7-4cdd-b7b4-8899ea88d289" providerId="ADAL" clId="{5D69134C-9137-41AE-ABD2-64DC8F5D6F18}" dt="2020-07-23T11:18:41.060" v="109" actId="2696"/>
        <pc:sldMkLst>
          <pc:docMk/>
          <pc:sldMk cId="0" sldId="267"/>
        </pc:sldMkLst>
      </pc:sldChg>
      <pc:sldChg chg="ord">
        <pc:chgData name="Graf Thomas, INI-NET-DCF" userId="487bc3e3-9ce7-4cdd-b7b4-8899ea88d289" providerId="ADAL" clId="{5D69134C-9137-41AE-ABD2-64DC8F5D6F18}" dt="2020-07-24T08:20:20.139" v="625"/>
        <pc:sldMkLst>
          <pc:docMk/>
          <pc:sldMk cId="2799266806" sldId="269"/>
        </pc:sldMkLst>
      </pc:sldChg>
      <pc:sldChg chg="addSp modSp">
        <pc:chgData name="Graf Thomas, INI-NET-DCF" userId="487bc3e3-9ce7-4cdd-b7b4-8899ea88d289" providerId="ADAL" clId="{5D69134C-9137-41AE-ABD2-64DC8F5D6F18}" dt="2020-07-24T13:36:20.498" v="931"/>
        <pc:sldMkLst>
          <pc:docMk/>
          <pc:sldMk cId="593293132" sldId="270"/>
        </pc:sldMkLst>
        <pc:spChg chg="add mod">
          <ac:chgData name="Graf Thomas, INI-NET-DCF" userId="487bc3e3-9ce7-4cdd-b7b4-8899ea88d289" providerId="ADAL" clId="{5D69134C-9137-41AE-ABD2-64DC8F5D6F18}" dt="2020-07-23T12:03:16.846" v="284" actId="1076"/>
          <ac:spMkLst>
            <pc:docMk/>
            <pc:sldMk cId="593293132" sldId="270"/>
            <ac:spMk id="2" creationId="{4BA25B6C-B181-45B2-825D-8419CC04E8E4}"/>
          </ac:spMkLst>
        </pc:spChg>
        <pc:spChg chg="add mod">
          <ac:chgData name="Graf Thomas, INI-NET-DCF" userId="487bc3e3-9ce7-4cdd-b7b4-8899ea88d289" providerId="ADAL" clId="{5D69134C-9137-41AE-ABD2-64DC8F5D6F18}" dt="2020-07-23T12:03:35.950" v="290" actId="1076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DCF" userId="487bc3e3-9ce7-4cdd-b7b4-8899ea88d289" providerId="ADAL" clId="{5D69134C-9137-41AE-ABD2-64DC8F5D6F18}" dt="2020-07-24T13:36:20.498" v="931"/>
          <ac:spMkLst>
            <pc:docMk/>
            <pc:sldMk cId="593293132" sldId="270"/>
            <ac:spMk id="1461" creationId="{00000000-0000-0000-0000-000000000000}"/>
          </ac:spMkLst>
        </pc:spChg>
      </pc:sldChg>
      <pc:sldChg chg="ord">
        <pc:chgData name="Graf Thomas, INI-NET-DCF" userId="487bc3e3-9ce7-4cdd-b7b4-8899ea88d289" providerId="ADAL" clId="{5D69134C-9137-41AE-ABD2-64DC8F5D6F18}" dt="2020-07-24T08:19:28.977" v="620"/>
        <pc:sldMkLst>
          <pc:docMk/>
          <pc:sldMk cId="2806922040" sldId="271"/>
        </pc:sldMkLst>
      </pc:sldChg>
      <pc:sldChg chg="modSp ord">
        <pc:chgData name="Graf Thomas, INI-NET-DCF" userId="487bc3e3-9ce7-4cdd-b7b4-8899ea88d289" providerId="ADAL" clId="{5D69134C-9137-41AE-ABD2-64DC8F5D6F18}" dt="2020-07-24T08:20:09.539" v="624"/>
        <pc:sldMkLst>
          <pc:docMk/>
          <pc:sldMk cId="4090365794" sldId="277"/>
        </pc:sldMkLst>
        <pc:spChg chg="mod">
          <ac:chgData name="Graf Thomas, INI-NET-DCF" userId="487bc3e3-9ce7-4cdd-b7b4-8899ea88d289" providerId="ADAL" clId="{5D69134C-9137-41AE-ABD2-64DC8F5D6F18}" dt="2020-07-24T05:02:06.184" v="423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8:29:17.055" v="929" actId="20577"/>
        <pc:sldMkLst>
          <pc:docMk/>
          <pc:sldMk cId="3632180108" sldId="278"/>
        </pc:sldMkLst>
        <pc:spChg chg="mod">
          <ac:chgData name="Graf Thomas, INI-NET-DCF" userId="487bc3e3-9ce7-4cdd-b7b4-8899ea88d289" providerId="ADAL" clId="{5D69134C-9137-41AE-ABD2-64DC8F5D6F18}" dt="2020-07-24T08:29:17.055" v="929" actId="20577"/>
          <ac:spMkLst>
            <pc:docMk/>
            <pc:sldMk cId="3632180108" sldId="278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3T12:01:21.096" v="271" actId="255"/>
        <pc:sldMkLst>
          <pc:docMk/>
          <pc:sldMk cId="3284505603" sldId="279"/>
        </pc:sldMkLst>
        <pc:spChg chg="mod">
          <ac:chgData name="Graf Thomas, INI-NET-DCF" userId="487bc3e3-9ce7-4cdd-b7b4-8899ea88d289" providerId="ADAL" clId="{5D69134C-9137-41AE-ABD2-64DC8F5D6F18}" dt="2020-07-23T12:01:21.096" v="271" actId="255"/>
          <ac:spMkLst>
            <pc:docMk/>
            <pc:sldMk cId="3284505603" sldId="279"/>
            <ac:spMk id="1453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5:19:36.972" v="600" actId="20577"/>
        <pc:sldMkLst>
          <pc:docMk/>
          <pc:sldMk cId="1305587721" sldId="280"/>
        </pc:sldMkLst>
        <pc:spChg chg="mod">
          <ac:chgData name="Graf Thomas, INI-NET-DCF" userId="487bc3e3-9ce7-4cdd-b7b4-8899ea88d289" providerId="ADAL" clId="{5D69134C-9137-41AE-ABD2-64DC8F5D6F18}" dt="2020-07-24T05:19:36.972" v="600" actId="20577"/>
          <ac:spMkLst>
            <pc:docMk/>
            <pc:sldMk cId="1305587721" sldId="280"/>
            <ac:spMk id="1457" creationId="{00000000-0000-0000-0000-000000000000}"/>
          </ac:spMkLst>
        </pc:spChg>
      </pc:sldChg>
      <pc:sldChg chg="del">
        <pc:chgData name="Graf Thomas, INI-NET-DCF" userId="487bc3e3-9ce7-4cdd-b7b4-8899ea88d289" providerId="ADAL" clId="{5D69134C-9137-41AE-ABD2-64DC8F5D6F18}" dt="2020-07-23T11:08:07.416" v="5" actId="2696"/>
        <pc:sldMkLst>
          <pc:docMk/>
          <pc:sldMk cId="2759728730" sldId="281"/>
        </pc:sldMkLst>
      </pc:sldChg>
      <pc:sldChg chg="add del">
        <pc:chgData name="Graf Thomas, INI-NET-DCF" userId="487bc3e3-9ce7-4cdd-b7b4-8899ea88d289" providerId="ADAL" clId="{5D69134C-9137-41AE-ABD2-64DC8F5D6F18}" dt="2020-07-23T11:07:54.906" v="3" actId="2696"/>
        <pc:sldMkLst>
          <pc:docMk/>
          <pc:sldMk cId="0" sldId="282"/>
        </pc:sldMkLst>
      </pc:sldChg>
      <pc:sldChg chg="addSp modSp add del">
        <pc:chgData name="Graf Thomas, INI-NET-DCF" userId="487bc3e3-9ce7-4cdd-b7b4-8899ea88d289" providerId="ADAL" clId="{5D69134C-9137-41AE-ABD2-64DC8F5D6F18}" dt="2020-07-23T11:15:17.565" v="58" actId="2696"/>
        <pc:sldMkLst>
          <pc:docMk/>
          <pc:sldMk cId="0" sldId="283"/>
        </pc:sldMkLst>
        <pc:spChg chg="mod">
          <ac:chgData name="Graf Thomas, INI-NET-DCF" userId="487bc3e3-9ce7-4cdd-b7b4-8899ea88d289" providerId="ADAL" clId="{5D69134C-9137-41AE-ABD2-64DC8F5D6F18}" dt="2020-07-23T11:08:48.768" v="7" actId="14100"/>
          <ac:spMkLst>
            <pc:docMk/>
            <pc:sldMk cId="0" sldId="283"/>
            <ac:spMk id="119" creationId="{00000000-0000-0000-0000-000000000000}"/>
          </ac:spMkLst>
        </pc:spChg>
        <pc:picChg chg="add mod">
          <ac:chgData name="Graf Thomas, INI-NET-DCF" userId="487bc3e3-9ce7-4cdd-b7b4-8899ea88d289" providerId="ADAL" clId="{5D69134C-9137-41AE-ABD2-64DC8F5D6F18}" dt="2020-07-23T11:14:07.241" v="42" actId="14100"/>
          <ac:picMkLst>
            <pc:docMk/>
            <pc:sldMk cId="0" sldId="283"/>
            <ac:picMk id="7" creationId="{DD3D99C6-D492-4B40-B0B8-03AC44439630}"/>
          </ac:picMkLst>
        </pc:picChg>
        <pc:picChg chg="mod">
          <ac:chgData name="Graf Thomas, INI-NET-DCF" userId="487bc3e3-9ce7-4cdd-b7b4-8899ea88d289" providerId="ADAL" clId="{5D69134C-9137-41AE-ABD2-64DC8F5D6F18}" dt="2020-07-23T11:13:50.728" v="37" actId="1076"/>
          <ac:picMkLst>
            <pc:docMk/>
            <pc:sldMk cId="0" sldId="283"/>
            <ac:picMk id="121" creationId="{00000000-0000-0000-0000-000000000000}"/>
          </ac:picMkLst>
        </pc:picChg>
      </pc:sldChg>
      <pc:sldChg chg="addSp modSp add">
        <pc:chgData name="Graf Thomas, INI-NET-DCF" userId="487bc3e3-9ce7-4cdd-b7b4-8899ea88d289" providerId="ADAL" clId="{5D69134C-9137-41AE-ABD2-64DC8F5D6F18}" dt="2020-07-23T11:27:07.178" v="208" actId="1076"/>
        <pc:sldMkLst>
          <pc:docMk/>
          <pc:sldMk cId="2188983164" sldId="284"/>
        </pc:sldMkLst>
        <pc:spChg chg="add mod">
          <ac:chgData name="Graf Thomas, INI-NET-DCF" userId="487bc3e3-9ce7-4cdd-b7b4-8899ea88d289" providerId="ADAL" clId="{5D69134C-9137-41AE-ABD2-64DC8F5D6F18}" dt="2020-07-23T11:27:07.178" v="208" actId="1076"/>
          <ac:spMkLst>
            <pc:docMk/>
            <pc:sldMk cId="2188983164" sldId="284"/>
            <ac:spMk id="2" creationId="{2C5B05DB-6D28-4EEB-99C6-326480955E45}"/>
          </ac:spMkLst>
        </pc:spChg>
        <pc:spChg chg="mod">
          <ac:chgData name="Graf Thomas, INI-NET-DCF" userId="487bc3e3-9ce7-4cdd-b7b4-8899ea88d289" providerId="ADAL" clId="{5D69134C-9137-41AE-ABD2-64DC8F5D6F18}" dt="2020-07-23T11:09:18.305" v="11"/>
          <ac:spMkLst>
            <pc:docMk/>
            <pc:sldMk cId="2188983164" sldId="284"/>
            <ac:spMk id="1456" creationId="{00000000-0000-0000-0000-000000000000}"/>
          </ac:spMkLst>
        </pc:spChg>
        <pc:spChg chg="mod ord">
          <ac:chgData name="Graf Thomas, INI-NET-DCF" userId="487bc3e3-9ce7-4cdd-b7b4-8899ea88d289" providerId="ADAL" clId="{5D69134C-9137-41AE-ABD2-64DC8F5D6F18}" dt="2020-07-23T11:26:52.931" v="205" actId="113"/>
          <ac:spMkLst>
            <pc:docMk/>
            <pc:sldMk cId="2188983164" sldId="284"/>
            <ac:spMk id="1457" creationId="{00000000-0000-0000-0000-000000000000}"/>
          </ac:spMkLst>
        </pc:spChg>
        <pc:picChg chg="add mod">
          <ac:chgData name="Graf Thomas, INI-NET-DCF" userId="487bc3e3-9ce7-4cdd-b7b4-8899ea88d289" providerId="ADAL" clId="{5D69134C-9137-41AE-ABD2-64DC8F5D6F18}" dt="2020-07-23T11:17:24.093" v="80" actId="1076"/>
          <ac:picMkLst>
            <pc:docMk/>
            <pc:sldMk cId="2188983164" sldId="284"/>
            <ac:picMk id="5" creationId="{A103D0F1-9DCA-4B6C-AE5E-836EDCC64E8F}"/>
          </ac:picMkLst>
        </pc:picChg>
      </pc:sldChg>
      <pc:sldChg chg="addSp delSp modSp add ord">
        <pc:chgData name="Graf Thomas, INI-NET-DCF" userId="487bc3e3-9ce7-4cdd-b7b4-8899ea88d289" providerId="ADAL" clId="{5D69134C-9137-41AE-ABD2-64DC8F5D6F18}" dt="2020-07-23T11:21:03.006" v="128" actId="1076"/>
        <pc:sldMkLst>
          <pc:docMk/>
          <pc:sldMk cId="1732853094" sldId="285"/>
        </pc:sldMkLst>
        <pc:spChg chg="add del mod">
          <ac:chgData name="Graf Thomas, INI-NET-DCF" userId="487bc3e3-9ce7-4cdd-b7b4-8899ea88d289" providerId="ADAL" clId="{5D69134C-9137-41AE-ABD2-64DC8F5D6F18}" dt="2020-07-23T11:18:15.188" v="87" actId="478"/>
          <ac:spMkLst>
            <pc:docMk/>
            <pc:sldMk cId="1732853094" sldId="285"/>
            <ac:spMk id="4" creationId="{867ADA68-FD2D-49B2-A6B0-F906B107FC11}"/>
          </ac:spMkLst>
        </pc:spChg>
        <pc:spChg chg="add del mod">
          <ac:chgData name="Graf Thomas, INI-NET-DCF" userId="487bc3e3-9ce7-4cdd-b7b4-8899ea88d289" providerId="ADAL" clId="{5D69134C-9137-41AE-ABD2-64DC8F5D6F18}" dt="2020-07-23T11:18:02.131" v="86" actId="478"/>
          <ac:spMkLst>
            <pc:docMk/>
            <pc:sldMk cId="1732853094" sldId="285"/>
            <ac:spMk id="5" creationId="{9C28EAC5-8222-4BBC-8BEB-453D7285DAA6}"/>
          </ac:spMkLst>
        </pc:spChg>
        <pc:spChg chg="add del mod">
          <ac:chgData name="Graf Thomas, INI-NET-DCF" userId="487bc3e3-9ce7-4cdd-b7b4-8899ea88d289" providerId="ADAL" clId="{5D69134C-9137-41AE-ABD2-64DC8F5D6F18}" dt="2020-07-23T11:18:53.755" v="111" actId="478"/>
          <ac:spMkLst>
            <pc:docMk/>
            <pc:sldMk cId="1732853094" sldId="285"/>
            <ac:spMk id="8" creationId="{2AE05A23-16EB-4199-BEE0-AA62FFA08BFA}"/>
          </ac:spMkLst>
        </pc:spChg>
        <pc:spChg chg="del mod">
          <ac:chgData name="Graf Thomas, INI-NET-DCF" userId="487bc3e3-9ce7-4cdd-b7b4-8899ea88d289" providerId="ADAL" clId="{5D69134C-9137-41AE-ABD2-64DC8F5D6F18}" dt="2020-07-23T11:12:28.453" v="24" actId="478"/>
          <ac:spMkLst>
            <pc:docMk/>
            <pc:sldMk cId="1732853094" sldId="285"/>
            <ac:spMk id="9" creationId="{066D9E38-F12E-41B2-A0F8-1019544FD86C}"/>
          </ac:spMkLst>
        </pc:spChg>
        <pc:spChg chg="add mod">
          <ac:chgData name="Graf Thomas, INI-NET-DCF" userId="487bc3e3-9ce7-4cdd-b7b4-8899ea88d289" providerId="ADAL" clId="{5D69134C-9137-41AE-ABD2-64DC8F5D6F18}" dt="2020-07-23T11:20:54.203" v="127" actId="122"/>
          <ac:spMkLst>
            <pc:docMk/>
            <pc:sldMk cId="1732853094" sldId="285"/>
            <ac:spMk id="13" creationId="{6BEFB5A4-BDA8-418E-989D-61D4419B0CD2}"/>
          </ac:spMkLst>
        </pc:spChg>
        <pc:spChg chg="mod">
          <ac:chgData name="Graf Thomas, INI-NET-DCF" userId="487bc3e3-9ce7-4cdd-b7b4-8899ea88d289" providerId="ADAL" clId="{5D69134C-9137-41AE-ABD2-64DC8F5D6F18}" dt="2020-07-23T11:20:28.679" v="123" actId="108"/>
          <ac:spMkLst>
            <pc:docMk/>
            <pc:sldMk cId="1732853094" sldId="285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5D69134C-9137-41AE-ABD2-64DC8F5D6F18}" dt="2020-07-23T11:11:42.736" v="19" actId="478"/>
          <ac:picMkLst>
            <pc:docMk/>
            <pc:sldMk cId="1732853094" sldId="285"/>
            <ac:picMk id="3" creationId="{8825D36F-4865-4585-8105-DC8AB6F89579}"/>
          </ac:picMkLst>
        </pc:picChg>
        <pc:picChg chg="add mod">
          <ac:chgData name="Graf Thomas, INI-NET-DCF" userId="487bc3e3-9ce7-4cdd-b7b4-8899ea88d289" providerId="ADAL" clId="{5D69134C-9137-41AE-ABD2-64DC8F5D6F18}" dt="2020-07-23T11:21:03.006" v="128" actId="1076"/>
          <ac:picMkLst>
            <pc:docMk/>
            <pc:sldMk cId="1732853094" sldId="285"/>
            <ac:picMk id="6" creationId="{DD5A54AA-B6BD-4062-B1F1-05BD4207EED7}"/>
          </ac:picMkLst>
        </pc:picChg>
        <pc:picChg chg="add del mod">
          <ac:chgData name="Graf Thomas, INI-NET-DCF" userId="487bc3e3-9ce7-4cdd-b7b4-8899ea88d289" providerId="ADAL" clId="{5D69134C-9137-41AE-ABD2-64DC8F5D6F18}" dt="2020-07-23T11:17:52.009" v="84" actId="478"/>
          <ac:picMkLst>
            <pc:docMk/>
            <pc:sldMk cId="1732853094" sldId="285"/>
            <ac:picMk id="10" creationId="{D8FFBFCE-9BA3-4108-8498-706D7F9BFF3B}"/>
          </ac:picMkLst>
        </pc:picChg>
      </pc:sldChg>
      <pc:sldChg chg="modSp add">
        <pc:chgData name="Graf Thomas, INI-NET-DCF" userId="487bc3e3-9ce7-4cdd-b7b4-8899ea88d289" providerId="ADAL" clId="{5D69134C-9137-41AE-ABD2-64DC8F5D6F18}" dt="2020-07-24T08:18:09.441" v="618" actId="255"/>
        <pc:sldMkLst>
          <pc:docMk/>
          <pc:sldMk cId="3635186175" sldId="286"/>
        </pc:sldMkLst>
        <pc:spChg chg="mod">
          <ac:chgData name="Graf Thomas, INI-NET-DCF" userId="487bc3e3-9ce7-4cdd-b7b4-8899ea88d289" providerId="ADAL" clId="{5D69134C-9137-41AE-ABD2-64DC8F5D6F18}" dt="2020-07-24T08:18:09.441" v="618" actId="255"/>
          <ac:spMkLst>
            <pc:docMk/>
            <pc:sldMk cId="3635186175" sldId="286"/>
            <ac:spMk id="7" creationId="{00000000-0000-0000-0000-000000000000}"/>
          </ac:spMkLst>
        </pc:spChg>
      </pc:sldChg>
      <pc:sldChg chg="add">
        <pc:chgData name="Graf Thomas, INI-NET-DCF" userId="487bc3e3-9ce7-4cdd-b7b4-8899ea88d289" providerId="ADAL" clId="{5D69134C-9137-41AE-ABD2-64DC8F5D6F18}" dt="2020-07-24T08:16:47.559" v="610"/>
        <pc:sldMkLst>
          <pc:docMk/>
          <pc:sldMk cId="3436247305" sldId="287"/>
        </pc:sldMkLst>
      </pc:sldChg>
      <pc:sldChg chg="modSp add">
        <pc:chgData name="Graf Thomas, INI-NET-DCF" userId="487bc3e3-9ce7-4cdd-b7b4-8899ea88d289" providerId="ADAL" clId="{5D69134C-9137-41AE-ABD2-64DC8F5D6F18}" dt="2020-07-24T08:17:57.668" v="617" actId="20577"/>
        <pc:sldMkLst>
          <pc:docMk/>
          <pc:sldMk cId="789011708" sldId="288"/>
        </pc:sldMkLst>
        <pc:spChg chg="mod">
          <ac:chgData name="Graf Thomas, INI-NET-DCF" userId="487bc3e3-9ce7-4cdd-b7b4-8899ea88d289" providerId="ADAL" clId="{5D69134C-9137-41AE-ABD2-64DC8F5D6F18}" dt="2020-07-24T08:17:57.668" v="617" actId="20577"/>
          <ac:spMkLst>
            <pc:docMk/>
            <pc:sldMk cId="789011708" sldId="288"/>
            <ac:spMk id="5" creationId="{00000000-0000-0000-0000-000000000000}"/>
          </ac:spMkLst>
        </pc:spChg>
      </pc:sldChg>
      <pc:sldChg chg="modSp add">
        <pc:chgData name="Graf Thomas, INI-NET-DCF" userId="487bc3e3-9ce7-4cdd-b7b4-8899ea88d289" providerId="ADAL" clId="{5D69134C-9137-41AE-ABD2-64DC8F5D6F18}" dt="2020-07-24T08:18:30.198" v="619" actId="255"/>
        <pc:sldMkLst>
          <pc:docMk/>
          <pc:sldMk cId="3802249070" sldId="289"/>
        </pc:sldMkLst>
        <pc:spChg chg="mod">
          <ac:chgData name="Graf Thomas, INI-NET-DCF" userId="487bc3e3-9ce7-4cdd-b7b4-8899ea88d289" providerId="ADAL" clId="{5D69134C-9137-41AE-ABD2-64DC8F5D6F18}" dt="2020-07-24T08:18:30.198" v="619" actId="255"/>
          <ac:spMkLst>
            <pc:docMk/>
            <pc:sldMk cId="3802249070" sldId="289"/>
            <ac:spMk id="9" creationId="{00000000-0000-0000-0000-000000000000}"/>
          </ac:spMkLst>
        </pc:spChg>
      </pc:sldChg>
      <pc:sldChg chg="add">
        <pc:chgData name="Graf Thomas, INI-NET-DCF" userId="487bc3e3-9ce7-4cdd-b7b4-8899ea88d289" providerId="ADAL" clId="{5D69134C-9137-41AE-ABD2-64DC8F5D6F18}" dt="2020-07-24T08:16:53.891" v="612"/>
        <pc:sldMkLst>
          <pc:docMk/>
          <pc:sldMk cId="3625205932" sldId="290"/>
        </pc:sldMkLst>
      </pc:sldChg>
      <pc:sldChg chg="modSp add">
        <pc:chgData name="Graf Thomas, INI-NET-DCF" userId="487bc3e3-9ce7-4cdd-b7b4-8899ea88d289" providerId="ADAL" clId="{5D69134C-9137-41AE-ABD2-64DC8F5D6F18}" dt="2020-07-24T08:23:19.602" v="741" actId="27636"/>
        <pc:sldMkLst>
          <pc:docMk/>
          <pc:sldMk cId="2909977358" sldId="291"/>
        </pc:sldMkLst>
        <pc:spChg chg="mod">
          <ac:chgData name="Graf Thomas, INI-NET-DCF" userId="487bc3e3-9ce7-4cdd-b7b4-8899ea88d289" providerId="ADAL" clId="{5D69134C-9137-41AE-ABD2-64DC8F5D6F18}" dt="2020-07-24T08:23:19.602" v="741" actId="27636"/>
          <ac:spMkLst>
            <pc:docMk/>
            <pc:sldMk cId="2909977358" sldId="291"/>
            <ac:spMk id="2" creationId="{00000000-0000-0000-0000-000000000000}"/>
          </ac:spMkLst>
        </pc:spChg>
      </pc:sldChg>
      <pc:sldChg chg="modSp add">
        <pc:chgData name="Graf Thomas, INI-NET-DCF" userId="487bc3e3-9ce7-4cdd-b7b4-8899ea88d289" providerId="ADAL" clId="{5D69134C-9137-41AE-ABD2-64DC8F5D6F18}" dt="2020-08-12T13:56:48.405" v="932" actId="1076"/>
        <pc:sldMkLst>
          <pc:docMk/>
          <pc:sldMk cId="2715103143" sldId="292"/>
        </pc:sldMkLst>
        <pc:picChg chg="mod">
          <ac:chgData name="Graf Thomas, INI-NET-DCF" userId="487bc3e3-9ce7-4cdd-b7b4-8899ea88d289" providerId="ADAL" clId="{5D69134C-9137-41AE-ABD2-64DC8F5D6F18}" dt="2020-08-12T13:56:48.405" v="932" actId="1076"/>
          <ac:picMkLst>
            <pc:docMk/>
            <pc:sldMk cId="2715103143" sldId="292"/>
            <ac:picMk id="5" creationId="{00000000-0000-0000-0000-000000000000}"/>
          </ac:picMkLst>
        </pc:picChg>
      </pc:sldChg>
      <pc:sldMasterChg chg="delSldLayout">
        <pc:chgData name="Graf Thomas, INI-NET-DCF" userId="487bc3e3-9ce7-4cdd-b7b4-8899ea88d289" providerId="ADAL" clId="{5D69134C-9137-41AE-ABD2-64DC8F5D6F18}" dt="2020-07-23T11:18:41.061" v="110" actId="2696"/>
        <pc:sldMasterMkLst>
          <pc:docMk/>
          <pc:sldMasterMk cId="0" sldId="2147483648"/>
        </pc:sldMasterMkLst>
        <pc:sldLayoutChg chg="del">
          <pc:chgData name="Graf Thomas, INI-NET-DCF" userId="487bc3e3-9ce7-4cdd-b7b4-8899ea88d289" providerId="ADAL" clId="{5D69134C-9137-41AE-ABD2-64DC8F5D6F18}" dt="2020-07-23T11:18:41.061" v="110" actId="2696"/>
          <pc:sldLayoutMkLst>
            <pc:docMk/>
            <pc:sldMasterMk cId="0" sldId="2147483648"/>
            <pc:sldLayoutMk cId="3350666163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18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45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1461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99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cppy-grow-bmp-path-marking-tlv-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ietf-netconf-distributed-notif-01" TargetMode="External"/><Relationship Id="rId5" Type="http://schemas.openxmlformats.org/officeDocument/2006/relationships/hyperlink" Target="https://tools.ietf.org/html/draft-ietf-netconf-udp-notif-01" TargetMode="External"/><Relationship Id="rId4" Type="http://schemas.openxmlformats.org/officeDocument/2006/relationships/hyperlink" Target="https://tools.ietf.org/html/draft-xu-grow-bmp-route-policy-attr-trace-0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ietf-netconf-udp-notif" TargetMode="External"/><Relationship Id="rId2" Type="http://schemas.openxmlformats.org/officeDocument/2006/relationships/hyperlink" Target="https://tools.ietf.org/html/draft-cppy-grow-bmp-path-marking-tlv-0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mply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ucente-bmp-tlv" TargetMode="External"/><Relationship Id="rId7" Type="http://schemas.openxmlformats.org/officeDocument/2006/relationships/hyperlink" Target="https://tools.ietf.org/html/draft-xu-grow-bmp-route-policy-attr-trace" TargetMode="External"/><Relationship Id="rId2" Type="http://schemas.openxmlformats.org/officeDocument/2006/relationships/hyperlink" Target="https://tools.ietf.org/html/draft-ietf-grow-bmp-local-ri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cppy-grow-bmp-path-marking-tlv" TargetMode="External"/><Relationship Id="rId5" Type="http://schemas.openxmlformats.org/officeDocument/2006/relationships/hyperlink" Target="https://tools.ietf.org/html/draft-lucente-grow-bmp-tlv-ebit" TargetMode="External"/><Relationship Id="rId4" Type="http://schemas.openxmlformats.org/officeDocument/2006/relationships/hyperlink" Target="https://tools.ietf.org/html/draft-ietf-grow-bmp-tl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ietf-netconf-distributed-notif" TargetMode="External"/><Relationship Id="rId2" Type="http://schemas.openxmlformats.org/officeDocument/2006/relationships/hyperlink" Target="https://tools.ietf.org/html/draft-ietf-netconf-udp-noti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irent.com/products/testcenter" TargetMode="External"/><Relationship Id="rId3" Type="http://schemas.openxmlformats.org/officeDocument/2006/relationships/hyperlink" Target="https://github.com/CiscoDevNet/ncc" TargetMode="External"/><Relationship Id="rId7" Type="http://schemas.openxmlformats.org/officeDocument/2006/relationships/hyperlink" Target="https://www.wireshark.org/docs/dfref/b/bmp.html" TargetMode="External"/><Relationship Id="rId2" Type="http://schemas.openxmlformats.org/officeDocument/2006/relationships/hyperlink" Target="https://github.com/pmacct/pmac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mplydata/pivot" TargetMode="External"/><Relationship Id="rId5" Type="http://schemas.openxmlformats.org/officeDocument/2006/relationships/hyperlink" Target="https://github.com/apache/druid" TargetMode="External"/><Relationship Id="rId4" Type="http://schemas.openxmlformats.org/officeDocument/2006/relationships/hyperlink" Target="https://github.com/apache/kafka" TargetMode="External"/><Relationship Id="rId9" Type="http://schemas.openxmlformats.org/officeDocument/2006/relationships/hyperlink" Target="https://imply.io/post/add-bgp-analytics-to-your-imply-netflow-analysi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rrouti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cppy-grow-bmp-path-marking-tlv" TargetMode="External"/><Relationship Id="rId2" Type="http://schemas.openxmlformats.org/officeDocument/2006/relationships/hyperlink" Target="https://tools.ietf.org/html/draft-xu-grow-bmp-route-policy-attr-trace-0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macct/pmacct/" TargetMode="External"/><Relationship Id="rId4" Type="http://schemas.openxmlformats.org/officeDocument/2006/relationships/hyperlink" Target="https://tools.ietf.org/html/draft-ietf-netconf-udp-noti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1678779"/>
          </a:xfrm>
        </p:spPr>
        <p:txBody>
          <a:bodyPr>
            <a:normAutofit/>
          </a:bodyPr>
          <a:lstStyle/>
          <a:p>
            <a:r>
              <a:rPr lang="en-US" dirty="0"/>
              <a:t>BMP &amp; YANG</a:t>
            </a:r>
            <a:br>
              <a:rPr lang="en-US" dirty="0"/>
            </a:br>
            <a:r>
              <a:rPr lang="en-US" sz="2800" dirty="0"/>
              <a:t>GROW and NETCONF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109</a:t>
            </a:r>
          </a:p>
          <a:p>
            <a:r>
              <a:rPr lang="en-US" dirty="0"/>
              <a:t>November 9-13th, 2020 </a:t>
            </a:r>
          </a:p>
          <a:p>
            <a:r>
              <a:rPr lang="en-US" dirty="0"/>
              <a:t>Virtual Hackathon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3893EC3-49EC-4BD5-BDFC-D9DE95A45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31" y="1244503"/>
            <a:ext cx="3786719" cy="28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BMP BGP Local RIB with Path Marking</a:t>
            </a:r>
            <a:endParaRPr sz="36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D9E38-F12E-41B2-A0F8-1019544FD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3025" y="4566483"/>
            <a:ext cx="5890591" cy="4061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On a MPLS PE router for a particular VPNv4 prefix</a:t>
            </a:r>
            <a:br>
              <a:rPr lang="en-US" sz="1400" i="1" dirty="0"/>
            </a:br>
            <a:r>
              <a:rPr lang="en-US" sz="1400" i="1" dirty="0"/>
              <a:t>how it is installed in the RIB in a VRF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979FD-5B70-4EED-8A09-E8E014CF3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8" y="1133061"/>
            <a:ext cx="7639878" cy="33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431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Huawei - VRP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37929" y="1200150"/>
            <a:ext cx="8594036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Achievements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Supporting latest path status of </a:t>
            </a:r>
            <a:r>
              <a:rPr lang="en-US" sz="2000" dirty="0">
                <a:hlinkClick r:id="rId3"/>
              </a:rPr>
              <a:t>draft-cppy-grow-bmp-path-marking-tlv-07</a:t>
            </a:r>
            <a:r>
              <a:rPr lang="en-US" sz="20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Supporting latest route-policy attribute tracing </a:t>
            </a:r>
            <a:r>
              <a:rPr lang="en-US" sz="2000" dirty="0">
                <a:hlinkClick r:id="rId4"/>
              </a:rPr>
              <a:t>draft-xu-grow-bmp-route-policy-attr-trace-05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Supporting </a:t>
            </a:r>
            <a:r>
              <a:rPr lang="en-US" sz="2000" dirty="0">
                <a:hlinkClick r:id="rId5"/>
              </a:rPr>
              <a:t>draft-ietf-netconf-udp-notif-01</a:t>
            </a:r>
            <a:r>
              <a:rPr lang="en-US" sz="2000" dirty="0"/>
              <a:t> and </a:t>
            </a:r>
            <a:r>
              <a:rPr lang="en-US" sz="2000" dirty="0">
                <a:hlinkClick r:id="rId6"/>
              </a:rPr>
              <a:t>draft-ietf-netconf-distributed-notif-01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Test and compare CPU and memory usage with and without BMP in stress tests with 100'000, 500'000 and 1'000'000 BGP VPNv4 routes.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21801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9" y="1846801"/>
            <a:ext cx="5486400" cy="23703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CPU usage</a:t>
            </a:r>
          </a:p>
        </p:txBody>
      </p:sp>
      <p:sp>
        <p:nvSpPr>
          <p:cNvPr id="9" name="矩形 8"/>
          <p:cNvSpPr/>
          <p:nvPr/>
        </p:nvSpPr>
        <p:spPr>
          <a:xfrm>
            <a:off x="5777515" y="2474556"/>
            <a:ext cx="37621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Dataset: </a:t>
            </a:r>
          </a:p>
          <a:p>
            <a:r>
              <a:rPr lang="en-US" sz="1400" dirty="0"/>
              <a:t>•	Dataset 1: 100K routes from Spirent</a:t>
            </a:r>
          </a:p>
          <a:p>
            <a:r>
              <a:rPr lang="en-US" sz="1400" dirty="0"/>
              <a:t>•	Dataset 2: 500K routes from Spirent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395860" y="1540011"/>
            <a:ext cx="155974" cy="2878967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28392" y="1541247"/>
            <a:ext cx="1496630" cy="2878967"/>
          </a:xfrm>
          <a:prstGeom prst="roundRect">
            <a:avLst>
              <a:gd name="adj" fmla="val 4688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0996" y="1097006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1</a:t>
            </a:r>
          </a:p>
          <a:p>
            <a:r>
              <a:rPr lang="en-US" sz="1000" b="1" dirty="0"/>
              <a:t>BMP disabled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783236" y="1541249"/>
            <a:ext cx="392663" cy="2878966"/>
          </a:xfrm>
          <a:prstGeom prst="roundRect">
            <a:avLst>
              <a:gd name="adj" fmla="val 1075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911148" y="1541248"/>
            <a:ext cx="279921" cy="2870265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60762" y="4628909"/>
            <a:ext cx="3197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CPU usage monitoring of 192.0.2.52</a:t>
            </a:r>
          </a:p>
        </p:txBody>
      </p:sp>
      <p:sp>
        <p:nvSpPr>
          <p:cNvPr id="17" name="矩形 16"/>
          <p:cNvSpPr/>
          <p:nvPr/>
        </p:nvSpPr>
        <p:spPr>
          <a:xfrm>
            <a:off x="1735199" y="1097006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1</a:t>
            </a:r>
          </a:p>
          <a:p>
            <a:r>
              <a:rPr lang="en-US" sz="1000" b="1" dirty="0"/>
              <a:t>BMP enabled</a:t>
            </a:r>
          </a:p>
        </p:txBody>
      </p:sp>
      <p:sp>
        <p:nvSpPr>
          <p:cNvPr id="18" name="矩形 17"/>
          <p:cNvSpPr/>
          <p:nvPr/>
        </p:nvSpPr>
        <p:spPr>
          <a:xfrm>
            <a:off x="2671699" y="1090730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2</a:t>
            </a:r>
          </a:p>
          <a:p>
            <a:r>
              <a:rPr lang="en-US" sz="1000" b="1" dirty="0"/>
              <a:t>BMP disabled </a:t>
            </a:r>
          </a:p>
        </p:txBody>
      </p:sp>
      <p:sp>
        <p:nvSpPr>
          <p:cNvPr id="19" name="矩形 18"/>
          <p:cNvSpPr/>
          <p:nvPr/>
        </p:nvSpPr>
        <p:spPr>
          <a:xfrm>
            <a:off x="3755295" y="1084107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2</a:t>
            </a:r>
          </a:p>
          <a:p>
            <a:r>
              <a:rPr lang="en-US" sz="1000" b="1" dirty="0"/>
              <a:t>BMP enabled</a:t>
            </a:r>
          </a:p>
        </p:txBody>
      </p:sp>
    </p:spTree>
    <p:extLst>
      <p:ext uri="{BB962C8B-B14F-4D97-AF65-F5344CB8AC3E}">
        <p14:creationId xmlns:p14="http://schemas.microsoft.com/office/powerpoint/2010/main" val="380224907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Memory Usage </a:t>
            </a:r>
          </a:p>
        </p:txBody>
      </p:sp>
      <p:sp>
        <p:nvSpPr>
          <p:cNvPr id="8" name="矩形 7"/>
          <p:cNvSpPr/>
          <p:nvPr/>
        </p:nvSpPr>
        <p:spPr>
          <a:xfrm>
            <a:off x="1130421" y="4589219"/>
            <a:ext cx="3582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Memory</a:t>
            </a:r>
            <a:r>
              <a:rPr lang="en-US" sz="1400" dirty="0"/>
              <a:t> usage monitoring of 192.0.2.52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25" y="1789769"/>
            <a:ext cx="5240582" cy="230928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98367" y="2134922"/>
            <a:ext cx="34784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Dataset: </a:t>
            </a:r>
          </a:p>
          <a:p>
            <a:r>
              <a:rPr lang="en-US" sz="1400" dirty="0"/>
              <a:t>•	Dataset 1: 100K routes from Spirent</a:t>
            </a:r>
          </a:p>
          <a:p>
            <a:r>
              <a:rPr lang="en-US" sz="1400" dirty="0"/>
              <a:t>•	Dataset 2: 500K routes from Spirent</a:t>
            </a:r>
          </a:p>
          <a:p>
            <a:endParaRPr 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1395860" y="1540011"/>
            <a:ext cx="155974" cy="2878967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198534" y="1541247"/>
            <a:ext cx="1959428" cy="2877731"/>
          </a:xfrm>
          <a:prstGeom prst="roundRect">
            <a:avLst>
              <a:gd name="adj" fmla="val 1450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0996" y="1097006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1</a:t>
            </a:r>
          </a:p>
          <a:p>
            <a:r>
              <a:rPr lang="en-US" sz="1000" b="1" dirty="0"/>
              <a:t>BMP disabled 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593670" y="1541249"/>
            <a:ext cx="1078030" cy="2877729"/>
          </a:xfrm>
          <a:prstGeom prst="roundRect">
            <a:avLst>
              <a:gd name="adj" fmla="val 2447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70094" y="1548713"/>
            <a:ext cx="279921" cy="2870265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35199" y="1097006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1</a:t>
            </a:r>
          </a:p>
          <a:p>
            <a:r>
              <a:rPr lang="en-US" sz="1000" b="1" dirty="0"/>
              <a:t>BMP enabled</a:t>
            </a:r>
          </a:p>
        </p:txBody>
      </p:sp>
      <p:sp>
        <p:nvSpPr>
          <p:cNvPr id="16" name="矩形 15"/>
          <p:cNvSpPr/>
          <p:nvPr/>
        </p:nvSpPr>
        <p:spPr>
          <a:xfrm>
            <a:off x="2671699" y="1090730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2</a:t>
            </a:r>
          </a:p>
          <a:p>
            <a:r>
              <a:rPr lang="en-US" sz="1000" b="1" dirty="0"/>
              <a:t>BMP disabled </a:t>
            </a:r>
          </a:p>
        </p:txBody>
      </p:sp>
      <p:sp>
        <p:nvSpPr>
          <p:cNvPr id="17" name="矩形 16"/>
          <p:cNvSpPr/>
          <p:nvPr/>
        </p:nvSpPr>
        <p:spPr>
          <a:xfrm>
            <a:off x="3641426" y="1102183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2</a:t>
            </a:r>
          </a:p>
          <a:p>
            <a:r>
              <a:rPr lang="en-US" sz="1000" b="1" dirty="0"/>
              <a:t>BMP enabled</a:t>
            </a:r>
          </a:p>
        </p:txBody>
      </p:sp>
    </p:spTree>
    <p:extLst>
      <p:ext uri="{BB962C8B-B14F-4D97-AF65-F5344CB8AC3E}">
        <p14:creationId xmlns:p14="http://schemas.microsoft.com/office/powerpoint/2010/main" val="36351861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Wireshark – Dissector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2000" dirty="0"/>
              <a:t>Ongoing work on supporting </a:t>
            </a:r>
            <a:r>
              <a:rPr lang="en-US" sz="2000" dirty="0">
                <a:hlinkClick r:id="rId2"/>
              </a:rPr>
              <a:t>draft-cppy-grow-bmp-path-marking-tlv-07</a:t>
            </a:r>
            <a:r>
              <a:rPr lang="en-US" sz="2000" dirty="0"/>
              <a:t>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2000" dirty="0"/>
              <a:t>Ongoing work on supporting </a:t>
            </a:r>
            <a:r>
              <a:rPr lang="en-US" sz="2000" dirty="0">
                <a:hlinkClick r:id="rId3"/>
              </a:rPr>
              <a:t>draft-</a:t>
            </a:r>
            <a:r>
              <a:rPr lang="en-US" sz="2000" dirty="0" err="1">
                <a:hlinkClick r:id="rId3"/>
              </a:rPr>
              <a:t>ietf</a:t>
            </a:r>
            <a:r>
              <a:rPr lang="en-US" sz="2000" dirty="0">
                <a:hlinkClick r:id="rId3"/>
              </a:rPr>
              <a:t>-</a:t>
            </a:r>
            <a:r>
              <a:rPr lang="en-US" sz="2000" dirty="0" err="1">
                <a:hlinkClick r:id="rId3"/>
              </a:rPr>
              <a:t>netconf-udp-notif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Next Steps</a:t>
            </a:r>
          </a:p>
          <a:p>
            <a:pPr marL="342900" lvl="2" indent="-342900">
              <a:defRPr sz="2400"/>
            </a:pPr>
            <a:r>
              <a:rPr lang="en-US" sz="2000" dirty="0"/>
              <a:t>Validate dissector and commit in next Wireshark release.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55877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389913"/>
            <a:ext cx="7243000" cy="305241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400" dirty="0"/>
              <a:t>Good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With the 4</a:t>
            </a:r>
            <a:r>
              <a:rPr lang="en-US" baseline="30000" dirty="0"/>
              <a:t>th</a:t>
            </a:r>
            <a:r>
              <a:rPr lang="en-US" dirty="0"/>
              <a:t> hackathon, nice team collaboration and good spirit. 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Slack helped to keep connected through different time zones.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Tx/>
              <a:defRPr sz="2400"/>
            </a:pPr>
            <a:r>
              <a:rPr lang="en-US" sz="3400" dirty="0"/>
              <a:t>Bad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Yet again, missing beers and cocktails after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Thanks to…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48146" y="1511899"/>
            <a:ext cx="3351646" cy="178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Alexis La Goutte – Wireshark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Uli Heilmeier – Wireshark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Pierre Francois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Stephane Frenot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Tom </a:t>
            </a:r>
            <a:r>
              <a:rPr lang="en-US" sz="1700" dirty="0" err="1"/>
              <a:t>Sampic</a:t>
            </a:r>
            <a:r>
              <a:rPr lang="en-US" sz="1700" dirty="0"/>
              <a:t>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Axel </a:t>
            </a:r>
            <a:r>
              <a:rPr lang="en-US" sz="1700" dirty="0" err="1"/>
              <a:t>Rosennstiehl</a:t>
            </a:r>
            <a:r>
              <a:rPr lang="en-US" sz="1700" dirty="0"/>
              <a:t>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Anurag Prakash - </a:t>
            </a:r>
            <a:r>
              <a:rPr lang="en-US" sz="1700" dirty="0" err="1"/>
              <a:t>Ciena</a:t>
            </a: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Kian Jones - CENGN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17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4275281" y="1511899"/>
            <a:ext cx="3079676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Yunan Gu -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 err="1"/>
              <a:t>Binyang</a:t>
            </a:r>
            <a:r>
              <a:rPr lang="en-US" sz="1700" dirty="0"/>
              <a:t> Huang –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Tianran Zhou -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Paolo Lucente – NTT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Marco Tollini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Raphaël Barazzutti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Matthias Arnold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Thomas Graf - Swisscom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25B6C-B181-45B2-825D-8419CC04E8E4}"/>
              </a:ext>
            </a:extLst>
          </p:cNvPr>
          <p:cNvSpPr/>
          <p:nvPr/>
        </p:nvSpPr>
        <p:spPr>
          <a:xfrm>
            <a:off x="636493" y="4370225"/>
            <a:ext cx="8229599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700" dirty="0"/>
              <a:t>…</a:t>
            </a:r>
            <a:r>
              <a:rPr lang="en-US" sz="1700" dirty="0">
                <a:hlinkClick r:id="rId2"/>
              </a:rPr>
              <a:t>Imply </a:t>
            </a:r>
            <a:r>
              <a:rPr lang="en-US" sz="1700" dirty="0"/>
              <a:t>for providing us the big data and Huawei for the network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BMP </a:t>
            </a:r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8" y="1075041"/>
            <a:ext cx="8319995" cy="38624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600" dirty="0"/>
              <a:t>Functionality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Tx/>
              <a:defRPr sz="2400"/>
            </a:pPr>
            <a:r>
              <a:rPr lang="en-US" sz="1700" dirty="0"/>
              <a:t>Test BMP BGP Local RIB to IPFIX metric correlation and interoperability between router and data-collection for peer and route monitoring for message type extensions defined in</a:t>
            </a:r>
            <a:endParaRPr lang="de-CH" sz="1700" dirty="0"/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de-CH" sz="1500" dirty="0">
                <a:hlinkClick r:id="rId2"/>
              </a:rPr>
              <a:t>draft-</a:t>
            </a:r>
            <a:r>
              <a:rPr lang="de-CH" sz="1500" dirty="0" err="1">
                <a:hlinkClick r:id="rId2"/>
              </a:rPr>
              <a:t>ietf</a:t>
            </a:r>
            <a:r>
              <a:rPr lang="de-CH" sz="1500" dirty="0">
                <a:hlinkClick r:id="rId2"/>
              </a:rPr>
              <a:t>-grow-</a:t>
            </a:r>
            <a:r>
              <a:rPr lang="de-CH" sz="1500" dirty="0" err="1">
                <a:hlinkClick r:id="rId2"/>
              </a:rPr>
              <a:t>bmp</a:t>
            </a:r>
            <a:r>
              <a:rPr lang="de-CH" sz="1500" dirty="0">
                <a:hlinkClick r:id="rId2"/>
              </a:rPr>
              <a:t>-</a:t>
            </a:r>
            <a:r>
              <a:rPr lang="de-CH" sz="1500" dirty="0" err="1">
                <a:hlinkClick r:id="rId2"/>
              </a:rPr>
              <a:t>local-rib</a:t>
            </a:r>
            <a:r>
              <a:rPr lang="de-CH" sz="1500" dirty="0"/>
              <a:t> (BGP </a:t>
            </a:r>
            <a:r>
              <a:rPr lang="de-CH" sz="1500" dirty="0" err="1"/>
              <a:t>Local</a:t>
            </a:r>
            <a:r>
              <a:rPr lang="de-CH" sz="1500" dirty="0"/>
              <a:t> RIB)</a:t>
            </a:r>
            <a:endParaRPr lang="en-US" sz="1500" dirty="0">
              <a:hlinkClick r:id="rId3"/>
            </a:endParaRP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500" dirty="0">
                <a:hlinkClick r:id="rId4"/>
              </a:rPr>
              <a:t>draft-grow-bmp-</a:t>
            </a:r>
            <a:r>
              <a:rPr lang="en-US" sz="1500" dirty="0" err="1">
                <a:hlinkClick r:id="rId4"/>
              </a:rPr>
              <a:t>tlv</a:t>
            </a:r>
            <a:r>
              <a:rPr lang="en-US" sz="1500" dirty="0"/>
              <a:t> (TLV support for BMP Route Monitoring and Peer Down Messages)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5"/>
              </a:rPr>
              <a:t>draft-</a:t>
            </a:r>
            <a:r>
              <a:rPr lang="de-CH" sz="1500" dirty="0" err="1">
                <a:hlinkClick r:id="rId5"/>
              </a:rPr>
              <a:t>lucente</a:t>
            </a:r>
            <a:r>
              <a:rPr lang="de-CH" sz="1500" dirty="0">
                <a:hlinkClick r:id="rId5"/>
              </a:rPr>
              <a:t>-grow-</a:t>
            </a:r>
            <a:r>
              <a:rPr lang="de-CH" sz="1500" dirty="0" err="1">
                <a:hlinkClick r:id="rId5"/>
              </a:rPr>
              <a:t>bmp</a:t>
            </a:r>
            <a:r>
              <a:rPr lang="de-CH" sz="1500" dirty="0">
                <a:hlinkClick r:id="rId5"/>
              </a:rPr>
              <a:t>-</a:t>
            </a:r>
            <a:r>
              <a:rPr lang="de-CH" sz="1500" dirty="0" err="1">
                <a:hlinkClick r:id="rId5"/>
              </a:rPr>
              <a:t>tlv-ebi</a:t>
            </a:r>
            <a:r>
              <a:rPr lang="de-CH" sz="1500" dirty="0" err="1"/>
              <a:t>t</a:t>
            </a:r>
            <a:r>
              <a:rPr lang="de-CH" sz="1500" dirty="0"/>
              <a:t> (Support </a:t>
            </a:r>
            <a:r>
              <a:rPr lang="de-CH" sz="1500" dirty="0" err="1"/>
              <a:t>for</a:t>
            </a:r>
            <a:r>
              <a:rPr lang="de-CH" sz="1500" dirty="0"/>
              <a:t> Enterprise-</a:t>
            </a:r>
            <a:r>
              <a:rPr lang="de-CH" sz="1500" dirty="0" err="1"/>
              <a:t>specific</a:t>
            </a:r>
            <a:r>
              <a:rPr lang="de-CH" sz="1500" dirty="0"/>
              <a:t> TLVs)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6"/>
              </a:rPr>
              <a:t>draft-</a:t>
            </a:r>
            <a:r>
              <a:rPr lang="de-CH" sz="1500" dirty="0" err="1">
                <a:hlinkClick r:id="rId6"/>
              </a:rPr>
              <a:t>cppy</a:t>
            </a:r>
            <a:r>
              <a:rPr lang="de-CH" sz="1500" dirty="0">
                <a:hlinkClick r:id="rId6"/>
              </a:rPr>
              <a:t>-grow-</a:t>
            </a:r>
            <a:r>
              <a:rPr lang="de-CH" sz="1500" dirty="0" err="1">
                <a:hlinkClick r:id="rId6"/>
              </a:rPr>
              <a:t>bmp</a:t>
            </a:r>
            <a:r>
              <a:rPr lang="de-CH" sz="1500" dirty="0">
                <a:hlinkClick r:id="rId6"/>
              </a:rPr>
              <a:t>-</a:t>
            </a:r>
            <a:r>
              <a:rPr lang="de-CH" sz="1500" dirty="0" err="1">
                <a:hlinkClick r:id="rId6"/>
              </a:rPr>
              <a:t>path-marking-tlv</a:t>
            </a:r>
            <a:r>
              <a:rPr lang="de-CH" sz="1500" dirty="0"/>
              <a:t> (Path </a:t>
            </a:r>
            <a:r>
              <a:rPr lang="de-CH" sz="1500" dirty="0" err="1"/>
              <a:t>Marking</a:t>
            </a:r>
            <a:r>
              <a:rPr lang="de-CH" sz="1500" dirty="0"/>
              <a:t> TLV)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7"/>
              </a:rPr>
              <a:t>draft-</a:t>
            </a:r>
            <a:r>
              <a:rPr lang="de-CH" sz="1500" dirty="0" err="1">
                <a:hlinkClick r:id="rId7"/>
              </a:rPr>
              <a:t>xu</a:t>
            </a:r>
            <a:r>
              <a:rPr lang="de-CH" sz="1500" dirty="0">
                <a:hlinkClick r:id="rId7"/>
              </a:rPr>
              <a:t>-grow-</a:t>
            </a:r>
            <a:r>
              <a:rPr lang="de-CH" sz="1500" dirty="0" err="1">
                <a:hlinkClick r:id="rId7"/>
              </a:rPr>
              <a:t>bmp</a:t>
            </a:r>
            <a:r>
              <a:rPr lang="de-CH" sz="1500" dirty="0">
                <a:hlinkClick r:id="rId7"/>
              </a:rPr>
              <a:t>-route-</a:t>
            </a:r>
            <a:r>
              <a:rPr lang="de-CH" sz="1500" dirty="0" err="1">
                <a:hlinkClick r:id="rId7"/>
              </a:rPr>
              <a:t>policy</a:t>
            </a:r>
            <a:r>
              <a:rPr lang="de-CH" sz="1500" dirty="0">
                <a:hlinkClick r:id="rId7"/>
              </a:rPr>
              <a:t>-</a:t>
            </a:r>
            <a:r>
              <a:rPr lang="de-CH" sz="1500" dirty="0" err="1">
                <a:hlinkClick r:id="rId7"/>
              </a:rPr>
              <a:t>attr-trace</a:t>
            </a:r>
            <a:r>
              <a:rPr lang="de-CH" sz="1500" dirty="0"/>
              <a:t> (</a:t>
            </a:r>
            <a:r>
              <a:rPr lang="en-US" sz="1500" dirty="0"/>
              <a:t>BGP Route Policy and Attribute Trace</a:t>
            </a:r>
            <a:r>
              <a:rPr lang="de-CH" sz="1500" dirty="0"/>
              <a:t>)</a:t>
            </a:r>
          </a:p>
          <a:p>
            <a:pPr marL="244929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de-CH" sz="1500" dirty="0"/>
              <a:t>Test </a:t>
            </a:r>
            <a:r>
              <a:rPr lang="en-US" sz="1600" dirty="0"/>
              <a:t>BMP BGP Local RIB to IPFIX metric correlation with IE90 (BGP route-distinguisher).</a:t>
            </a:r>
            <a:endParaRPr lang="de-CH" sz="1500" dirty="0"/>
          </a:p>
          <a:p>
            <a:pPr marL="16329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600" dirty="0"/>
              <a:t>Performance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700" dirty="0"/>
              <a:t>Test performance impact of BMP on router CPU/Memory resources and BGP route propagation with YANG push.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YANG </a:t>
            </a:r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8" y="1176325"/>
            <a:ext cx="8319995" cy="32256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600" dirty="0"/>
              <a:t>Functionality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Tx/>
              <a:defRPr sz="2400"/>
            </a:pPr>
            <a:r>
              <a:rPr lang="en-US" sz="1700" dirty="0"/>
              <a:t>Develop and test UDP-based Transport for Configured Subscriptions data export and collection.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Tx/>
              <a:defRPr sz="2400"/>
            </a:pPr>
            <a:r>
              <a:rPr lang="en-US" sz="1700" dirty="0"/>
              <a:t>Collect the YANG schema tree of a YANG subscription, convert to JSON and register at Confluent JSON schema registry.</a:t>
            </a:r>
            <a:endParaRPr lang="de-CH" sz="1700" dirty="0"/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en-US" sz="1500" dirty="0">
                <a:hlinkClick r:id="rId2"/>
              </a:rPr>
              <a:t>draft-</a:t>
            </a:r>
            <a:r>
              <a:rPr lang="en-US" sz="1500" dirty="0" err="1">
                <a:hlinkClick r:id="rId2"/>
              </a:rPr>
              <a:t>ietf</a:t>
            </a:r>
            <a:r>
              <a:rPr lang="en-US" sz="1500" dirty="0">
                <a:hlinkClick r:id="rId2"/>
              </a:rPr>
              <a:t>-</a:t>
            </a:r>
            <a:r>
              <a:rPr lang="en-US" sz="1500" dirty="0" err="1">
                <a:hlinkClick r:id="rId2"/>
              </a:rPr>
              <a:t>netconf-udp-notif</a:t>
            </a:r>
            <a:r>
              <a:rPr lang="en-US" sz="1500" dirty="0"/>
              <a:t> (UDP-based Transport for Configured Subscriptions)</a:t>
            </a:r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en-US" sz="1500" dirty="0">
                <a:hlinkClick r:id="rId3"/>
              </a:rPr>
              <a:t>draft-</a:t>
            </a:r>
            <a:r>
              <a:rPr lang="en-US" sz="1500" dirty="0" err="1">
                <a:hlinkClick r:id="rId3"/>
              </a:rPr>
              <a:t>ietf</a:t>
            </a:r>
            <a:r>
              <a:rPr lang="en-US" sz="1500" dirty="0">
                <a:hlinkClick r:id="rId3"/>
              </a:rPr>
              <a:t>-</a:t>
            </a:r>
            <a:r>
              <a:rPr lang="en-US" sz="1500" dirty="0" err="1">
                <a:hlinkClick r:id="rId3"/>
              </a:rPr>
              <a:t>netconf</a:t>
            </a:r>
            <a:r>
              <a:rPr lang="en-US" sz="1500" dirty="0">
                <a:hlinkClick r:id="rId3"/>
              </a:rPr>
              <a:t>-distributed-</a:t>
            </a:r>
            <a:r>
              <a:rPr lang="en-US" sz="1500" dirty="0" err="1">
                <a:hlinkClick r:id="rId3"/>
              </a:rPr>
              <a:t>notif</a:t>
            </a:r>
            <a:r>
              <a:rPr lang="en-US" sz="1500" dirty="0">
                <a:hlinkClick r:id="rId3"/>
              </a:rPr>
              <a:t> </a:t>
            </a:r>
            <a:r>
              <a:rPr lang="en-US" sz="1500" dirty="0"/>
              <a:t>(Subscription to Distributed Notifications)</a:t>
            </a:r>
            <a:endParaRPr lang="de-CH" sz="15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32167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– Software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202269"/>
            <a:ext cx="7956640" cy="373525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6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700" dirty="0" err="1">
                <a:hlinkClick r:id="rId2"/>
              </a:rPr>
              <a:t>pmacct</a:t>
            </a:r>
            <a:r>
              <a:rPr lang="en-US" sz="1700" dirty="0"/>
              <a:t> </a:t>
            </a:r>
            <a:r>
              <a:rPr lang="en-US" sz="1700" dirty="0" err="1"/>
              <a:t>nfacctd</a:t>
            </a:r>
            <a:r>
              <a:rPr lang="en-US" sz="1700" dirty="0"/>
              <a:t> for IPFIX and BMP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 err="1">
                <a:hlinkClick r:id="rId2"/>
              </a:rPr>
              <a:t>pmacct</a:t>
            </a:r>
            <a:r>
              <a:rPr lang="en-US" sz="1700" dirty="0"/>
              <a:t> </a:t>
            </a:r>
            <a:r>
              <a:rPr lang="en-US" sz="1700" dirty="0" err="1"/>
              <a:t>udp-notif</a:t>
            </a:r>
            <a:r>
              <a:rPr lang="en-US" sz="1700" dirty="0"/>
              <a:t> for YANG push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>
                <a:hlinkClick r:id="rId3"/>
              </a:rPr>
              <a:t>ncclient</a:t>
            </a:r>
            <a:r>
              <a:rPr lang="en-US" sz="1700" dirty="0"/>
              <a:t> to create subscription and collect YANG schema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Apache </a:t>
            </a:r>
            <a:r>
              <a:rPr lang="en-US" sz="1700" dirty="0">
                <a:hlinkClick r:id="rId4"/>
              </a:rPr>
              <a:t>Kafka</a:t>
            </a:r>
            <a:r>
              <a:rPr lang="en-US" sz="1700" dirty="0"/>
              <a:t> as message broker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Apache </a:t>
            </a:r>
            <a:r>
              <a:rPr lang="en-US" sz="1700" dirty="0">
                <a:hlinkClick r:id="rId5"/>
              </a:rPr>
              <a:t>Druid</a:t>
            </a:r>
            <a:r>
              <a:rPr lang="en-US" sz="1700" dirty="0"/>
              <a:t> as timeseries DB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>
                <a:hlinkClick r:id="rId6"/>
              </a:rPr>
              <a:t>Pivot</a:t>
            </a:r>
            <a:r>
              <a:rPr lang="en-US" sz="1700" dirty="0"/>
              <a:t> as user interface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Wireshark </a:t>
            </a:r>
            <a:r>
              <a:rPr lang="en-US" sz="1700" dirty="0">
                <a:hlinkClick r:id="rId7"/>
              </a:rPr>
              <a:t>BMP dissector </a:t>
            </a:r>
            <a:r>
              <a:rPr lang="en-US" sz="1700" dirty="0"/>
              <a:t>for packet analysis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Spirent </a:t>
            </a:r>
            <a:r>
              <a:rPr lang="en-US" sz="1700" dirty="0" err="1">
                <a:hlinkClick r:id="rId8"/>
              </a:rPr>
              <a:t>Testcenter</a:t>
            </a:r>
            <a:r>
              <a:rPr lang="en-US" sz="1700" dirty="0"/>
              <a:t> for BGP VPnv4/6 route and IPV4/6 traffic generation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600" dirty="0"/>
              <a:t>Tutorial</a:t>
            </a:r>
          </a:p>
          <a:p>
            <a:pPr marL="359229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700" dirty="0">
                <a:hlinkClick r:id="rId9"/>
              </a:rPr>
              <a:t>https://imply.io/post/add-bgp-analytics-to-your-imply-netflow-analysis</a:t>
            </a:r>
            <a:endParaRPr lang="en-US" sz="17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en-US" sz="2400" dirty="0"/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Hackathon - Network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ACAA27-A918-4E8A-8CFD-F5241833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8" y="1037958"/>
            <a:ext cx="8551790" cy="40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668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Swisscom – lab environment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r>
              <a:rPr lang="en-US" sz="2000" dirty="0"/>
              <a:t>Cisco IOS XR and XE, Juniper Junos and </a:t>
            </a:r>
            <a:r>
              <a:rPr lang="en-US" sz="2000" dirty="0">
                <a:hlinkClick r:id="rId2"/>
              </a:rPr>
              <a:t>frrouting</a:t>
            </a:r>
            <a:r>
              <a:rPr lang="en-US" sz="2000" dirty="0"/>
              <a:t> in the topology for IPFIX and BMP added</a:t>
            </a:r>
          </a:p>
          <a:p>
            <a:r>
              <a:rPr lang="en-US" sz="2000" dirty="0"/>
              <a:t>YANG recursive schema collection with </a:t>
            </a:r>
            <a:r>
              <a:rPr lang="en-US" sz="2000" dirty="0" err="1"/>
              <a:t>netconf</a:t>
            </a:r>
            <a:r>
              <a:rPr lang="en-US" sz="2000" dirty="0"/>
              <a:t> &lt;get-schema&gt;, JSON conversion and schema registration.</a:t>
            </a:r>
          </a:p>
          <a:p>
            <a:pPr marL="0" indent="0">
              <a:buNone/>
            </a:pPr>
            <a:r>
              <a:rPr lang="en-US" sz="2400" dirty="0"/>
              <a:t>Gaps Identified</a:t>
            </a:r>
          </a:p>
          <a:p>
            <a:r>
              <a:rPr lang="en-US" sz="2000" dirty="0"/>
              <a:t>Big Data test setup needs to be scaled to accommodate peaks at BMP and YANG push stress tests.</a:t>
            </a:r>
          </a:p>
          <a:p>
            <a:pPr marL="0" indent="0">
              <a:buNone/>
            </a:pPr>
            <a:r>
              <a:rPr lang="en-US" sz="2400" dirty="0"/>
              <a:t>Next Steps</a:t>
            </a:r>
          </a:p>
          <a:p>
            <a:pPr marL="342900" lvl="2" indent="-342900">
              <a:defRPr sz="2400"/>
            </a:pPr>
            <a:r>
              <a:rPr lang="en-US" sz="2000" dirty="0"/>
              <a:t>Optimize and increase the parallelization of time series data ingestion.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03657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Pmacct</a:t>
            </a:r>
            <a:r>
              <a:rPr lang="en-US" dirty="0"/>
              <a:t> – </a:t>
            </a:r>
            <a:r>
              <a:rPr lang="en-US" dirty="0" err="1"/>
              <a:t>nfacctd</a:t>
            </a:r>
            <a:r>
              <a:rPr lang="en-US" dirty="0"/>
              <a:t>/</a:t>
            </a:r>
            <a:r>
              <a:rPr lang="en-US" dirty="0" err="1"/>
              <a:t>udp-notif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148426"/>
            <a:ext cx="8123036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BMP Achievements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3 of 5 TLV's decoded of </a:t>
            </a:r>
            <a:r>
              <a:rPr lang="en-US" sz="2000" dirty="0">
                <a:hlinkClick r:id="rId2"/>
              </a:rPr>
              <a:t>draft-xu-grow-bmp-route-policy-</a:t>
            </a:r>
            <a:r>
              <a:rPr lang="en-US" sz="2000" dirty="0" err="1">
                <a:hlinkClick r:id="rId2"/>
              </a:rPr>
              <a:t>attr</a:t>
            </a:r>
            <a:r>
              <a:rPr lang="en-US" sz="2000" dirty="0">
                <a:hlinkClick r:id="rId2"/>
              </a:rPr>
              <a:t>-trace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1 of 1 TLV decoded of </a:t>
            </a:r>
            <a:r>
              <a:rPr lang="de-CH" sz="2000" dirty="0">
                <a:hlinkClick r:id="rId3"/>
              </a:rPr>
              <a:t>draft-</a:t>
            </a:r>
            <a:r>
              <a:rPr lang="de-CH" sz="2000" dirty="0" err="1">
                <a:hlinkClick r:id="rId3"/>
              </a:rPr>
              <a:t>cppy</a:t>
            </a:r>
            <a:r>
              <a:rPr lang="de-CH" sz="2000" dirty="0">
                <a:hlinkClick r:id="rId3"/>
              </a:rPr>
              <a:t>-grow-</a:t>
            </a:r>
            <a:r>
              <a:rPr lang="de-CH" sz="2000" dirty="0" err="1">
                <a:hlinkClick r:id="rId3"/>
              </a:rPr>
              <a:t>bmp</a:t>
            </a:r>
            <a:r>
              <a:rPr lang="de-CH" sz="2000" dirty="0">
                <a:hlinkClick r:id="rId3"/>
              </a:rPr>
              <a:t>-</a:t>
            </a:r>
            <a:r>
              <a:rPr lang="de-CH" sz="2000" dirty="0" err="1">
                <a:hlinkClick r:id="rId3"/>
              </a:rPr>
              <a:t>path-marking-tlv</a:t>
            </a:r>
            <a:endParaRPr lang="de-CH" sz="2000" dirty="0"/>
          </a:p>
          <a:p>
            <a:pPr>
              <a:spcBef>
                <a:spcPts val="0"/>
              </a:spcBef>
            </a:pPr>
            <a:r>
              <a:rPr lang="en-US" sz="2000" dirty="0"/>
              <a:t>BMP BGP Local RIB to IPFIX data correlation with IPFIX IE90 (BGP route-distinguisher) attribute.</a:t>
            </a:r>
            <a:endParaRPr lang="de-CH" sz="2000" dirty="0"/>
          </a:p>
          <a:p>
            <a:pPr marL="0" indent="0">
              <a:buNone/>
            </a:pPr>
            <a:r>
              <a:rPr lang="en-US" sz="2400" dirty="0"/>
              <a:t>YANG Achievements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Support of </a:t>
            </a:r>
            <a:r>
              <a:rPr lang="en-US" sz="2000" dirty="0">
                <a:hlinkClick r:id="rId4"/>
              </a:rPr>
              <a:t>draft-</a:t>
            </a:r>
            <a:r>
              <a:rPr lang="en-US" sz="2000" dirty="0" err="1">
                <a:hlinkClick r:id="rId4"/>
              </a:rPr>
              <a:t>ietf</a:t>
            </a:r>
            <a:r>
              <a:rPr lang="en-US" sz="2000" dirty="0">
                <a:hlinkClick r:id="rId4"/>
              </a:rPr>
              <a:t>-</a:t>
            </a:r>
            <a:r>
              <a:rPr lang="en-US" sz="2000" dirty="0" err="1">
                <a:hlinkClick r:id="rId4"/>
              </a:rPr>
              <a:t>netconf-udp-notif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hlinkClick r:id="rId5"/>
            </a:endParaRPr>
          </a:p>
          <a:p>
            <a:pPr marL="0" indent="0" algn="r">
              <a:buNone/>
            </a:pPr>
            <a:endParaRPr lang="en-US" sz="1400" dirty="0">
              <a:hlinkClick r:id="rId5"/>
            </a:endParaRPr>
          </a:p>
          <a:p>
            <a:pPr marL="0" indent="0" algn="r">
              <a:buNone/>
            </a:pPr>
            <a:endParaRPr lang="en-US" sz="1400" dirty="0">
              <a:hlinkClick r:id="rId5"/>
            </a:endParaRPr>
          </a:p>
          <a:p>
            <a:pPr marL="0" indent="0" algn="r">
              <a:buNone/>
            </a:pPr>
            <a:r>
              <a:rPr lang="en-US" sz="1400" dirty="0">
                <a:hlinkClick r:id="rId5"/>
              </a:rPr>
              <a:t>https://github.com/pmacct/pmacct/</a:t>
            </a:r>
            <a:endParaRPr lang="en-US" sz="14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BMP route-policy attribute tracing</a:t>
            </a:r>
            <a:endParaRPr sz="36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D9E38-F12E-41B2-A0F8-1019544FD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3025" y="4566483"/>
            <a:ext cx="5890591" cy="4061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On a MPLS PE router for a particular VPNv4 prefix</a:t>
            </a:r>
            <a:br>
              <a:rPr lang="en-US" sz="1400" i="1" dirty="0"/>
            </a:br>
            <a:r>
              <a:rPr lang="en-US" sz="1400" i="1" dirty="0"/>
              <a:t>which route-policies and attachment points were involved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6BFFB-8E40-4FAF-B5E4-B7E480A2D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833" y="1063229"/>
            <a:ext cx="5890591" cy="34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220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BMP BGP Local RIB with IPFIX Correlation</a:t>
            </a:r>
            <a:endParaRPr sz="36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D9E38-F12E-41B2-A0F8-1019544FD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3025" y="4566483"/>
            <a:ext cx="5890591" cy="4061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UDP </a:t>
            </a:r>
            <a:r>
              <a:rPr lang="en-US" sz="1400" i="1" dirty="0" err="1"/>
              <a:t>Testflow</a:t>
            </a:r>
            <a:r>
              <a:rPr lang="en-US" sz="1400" i="1" dirty="0"/>
              <a:t> between two IPv4 Addresses with </a:t>
            </a:r>
          </a:p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BMP BGP Local RIB dimensions measured on MPLS PE in a VRF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4E1CD3-B55D-49B2-8D42-E44A920CD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13" y="1309016"/>
            <a:ext cx="7918174" cy="277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52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On-screen Show (16:9)</PresentationFormat>
  <Paragraphs>141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BMP &amp; YANG GROW and NETCONF WG</vt:lpstr>
      <vt:lpstr>BMP Hackathon - Plan</vt:lpstr>
      <vt:lpstr>YANG Hackathon - Plan</vt:lpstr>
      <vt:lpstr>Hackathon – Software</vt:lpstr>
      <vt:lpstr>Hackathon - Network</vt:lpstr>
      <vt:lpstr>Swisscom – lab environment</vt:lpstr>
      <vt:lpstr>Pmacct – nfacctd/udp-notif</vt:lpstr>
      <vt:lpstr>BMP route-policy attribute tracing</vt:lpstr>
      <vt:lpstr>BMP BGP Local RIB with IPFIX Correlation</vt:lpstr>
      <vt:lpstr>BMP BGP Local RIB with Path Marking</vt:lpstr>
      <vt:lpstr>Huawei - VRP</vt:lpstr>
      <vt:lpstr>BMP Stress Test – CPU usage</vt:lpstr>
      <vt:lpstr>BMP Stress Test – Memory Usage </vt:lpstr>
      <vt:lpstr>Wireshark – Dissector</vt:lpstr>
      <vt:lpstr>What we learned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Thomas</cp:lastModifiedBy>
  <cp:revision>64</cp:revision>
  <dcterms:modified xsi:type="dcterms:W3CDTF">2020-11-17T08:21:35Z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Thomas.Graf@swisscom.com</vt:lpwstr>
  </property>
  <property fmtid="{D5CDD505-2E9C-101B-9397-08002B2CF9AE}" pid="5" name="MSIP_Label_2e1fccfb-80ca-4fe1-a574-1516544edb53_SetDate">
    <vt:lpwstr>2019-11-16T10:11:00.9881629Z</vt:lpwstr>
  </property>
  <property fmtid="{D5CDD505-2E9C-101B-9397-08002B2CF9AE}" pid="6" name="MSIP_Label_2e1fccfb-80ca-4fe1-a574-1516544edb53_Name">
    <vt:lpwstr>C2 General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ActionId">
    <vt:lpwstr>4bcb6c03-434e-4a58-97cd-98007a5268f4</vt:lpwstr>
  </property>
  <property fmtid="{D5CDD505-2E9C-101B-9397-08002B2CF9AE}" pid="9" name="MSIP_Label_2e1fccfb-80ca-4fe1-a574-1516544edb53_Extended_MSFT_Method">
    <vt:lpwstr>Automatic</vt:lpwstr>
  </property>
  <property fmtid="{D5CDD505-2E9C-101B-9397-08002B2CF9AE}" pid="10" name="Sensitivity">
    <vt:lpwstr>C2 General</vt:lpwstr>
  </property>
</Properties>
</file>