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6" r:id="rId2"/>
    <p:sldId id="257" r:id="rId3"/>
    <p:sldId id="281" r:id="rId4"/>
    <p:sldId id="279" r:id="rId5"/>
    <p:sldId id="269" r:id="rId6"/>
    <p:sldId id="277" r:id="rId7"/>
    <p:sldId id="258" r:id="rId8"/>
    <p:sldId id="271" r:id="rId9"/>
    <p:sldId id="291" r:id="rId10"/>
    <p:sldId id="278" r:id="rId11"/>
    <p:sldId id="289" r:id="rId12"/>
    <p:sldId id="286" r:id="rId13"/>
    <p:sldId id="280" r:id="rId14"/>
    <p:sldId id="259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E73B6-E694-4849-8181-3AA9D8A3090A}" v="59" dt="2020-11-13T04:05:56.08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7" autoAdjust="0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TCZ-ZH1" userId="487bc3e3-9ce7-4cdd-b7b4-8899ea88d289" providerId="ADAL" clId="{622E73B6-E694-4849-8181-3AA9D8A3090A}"/>
    <pc:docChg chg="undo custSel addSld delSld modSld">
      <pc:chgData name="Graf Thomas, INI-NET-TCZ-ZH1" userId="487bc3e3-9ce7-4cdd-b7b4-8899ea88d289" providerId="ADAL" clId="{622E73B6-E694-4849-8181-3AA9D8A3090A}" dt="2020-11-13T04:06:04.373" v="2603" actId="1076"/>
      <pc:docMkLst>
        <pc:docMk/>
      </pc:docMkLst>
      <pc:sldChg chg="modSp mod">
        <pc:chgData name="Graf Thomas, INI-NET-TCZ-ZH1" userId="487bc3e3-9ce7-4cdd-b7b4-8899ea88d289" providerId="ADAL" clId="{622E73B6-E694-4849-8181-3AA9D8A3090A}" dt="2020-11-13T03:16:38.732" v="1186" actId="20577"/>
        <pc:sldMkLst>
          <pc:docMk/>
          <pc:sldMk cId="0" sldId="257"/>
        </pc:sldMkLst>
        <pc:spChg chg="mod">
          <ac:chgData name="Graf Thomas, INI-NET-TCZ-ZH1" userId="487bc3e3-9ce7-4cdd-b7b4-8899ea88d289" providerId="ADAL" clId="{622E73B6-E694-4849-8181-3AA9D8A3090A}" dt="2020-11-13T02:57:11.293" v="691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16:38.732" v="1186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50:48.409" v="2160" actId="255"/>
        <pc:sldMkLst>
          <pc:docMk/>
          <pc:sldMk cId="0" sldId="258"/>
        </pc:sldMkLst>
        <pc:spChg chg="mod">
          <ac:chgData name="Graf Thomas, INI-NET-TCZ-ZH1" userId="487bc3e3-9ce7-4cdd-b7b4-8899ea88d289" providerId="ADAL" clId="{622E73B6-E694-4849-8181-3AA9D8A3090A}" dt="2020-11-13T03:12:24.736" v="1131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50:48.409" v="2160" actId="255"/>
          <ac:spMkLst>
            <pc:docMk/>
            <pc:sldMk cId="0" sldId="258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49:20.130" v="2155" actId="255"/>
        <pc:sldMkLst>
          <pc:docMk/>
          <pc:sldMk cId="0" sldId="259"/>
        </pc:sldMkLst>
        <pc:spChg chg="mod">
          <ac:chgData name="Graf Thomas, INI-NET-TCZ-ZH1" userId="487bc3e3-9ce7-4cdd-b7b4-8899ea88d289" providerId="ADAL" clId="{622E73B6-E694-4849-8181-3AA9D8A3090A}" dt="2020-11-13T03:49:20.130" v="2155" actId="255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622E73B6-E694-4849-8181-3AA9D8A3090A}" dt="2020-11-13T04:06:04.373" v="2603" actId="1076"/>
        <pc:sldMkLst>
          <pc:docMk/>
          <pc:sldMk cId="1596945169" sldId="266"/>
        </pc:sldMkLst>
        <pc:spChg chg="mod">
          <ac:chgData name="Graf Thomas, INI-NET-TCZ-ZH1" userId="487bc3e3-9ce7-4cdd-b7b4-8899ea88d289" providerId="ADAL" clId="{622E73B6-E694-4849-8181-3AA9D8A3090A}" dt="2020-11-12T10:35:39.531" v="19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2T10:35:57.057" v="32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TCZ-ZH1" userId="487bc3e3-9ce7-4cdd-b7b4-8899ea88d289" providerId="ADAL" clId="{622E73B6-E694-4849-8181-3AA9D8A3090A}" dt="2020-11-13T04:06:04.373" v="2603" actId="1076"/>
          <ac:picMkLst>
            <pc:docMk/>
            <pc:sldMk cId="1596945169" sldId="266"/>
            <ac:picMk id="5" creationId="{D3893EC3-49EC-4BD5-BDFC-D9DE95A45FE9}"/>
          </ac:picMkLst>
        </pc:picChg>
        <pc:picChg chg="del">
          <ac:chgData name="Graf Thomas, INI-NET-TCZ-ZH1" userId="487bc3e3-9ce7-4cdd-b7b4-8899ea88d289" providerId="ADAL" clId="{622E73B6-E694-4849-8181-3AA9D8A3090A}" dt="2020-11-13T04:05:55.724" v="2597" actId="478"/>
          <ac:picMkLst>
            <pc:docMk/>
            <pc:sldMk cId="1596945169" sldId="266"/>
            <ac:picMk id="8" creationId="{4785710F-8F41-4C71-B035-508D96D0E148}"/>
          </ac:picMkLst>
        </pc:picChg>
      </pc:sldChg>
      <pc:sldChg chg="addSp delSp modSp mod">
        <pc:chgData name="Graf Thomas, INI-NET-TCZ-ZH1" userId="487bc3e3-9ce7-4cdd-b7b4-8899ea88d289" providerId="ADAL" clId="{622E73B6-E694-4849-8181-3AA9D8A3090A}" dt="2020-11-12T10:39:14.659" v="38" actId="14100"/>
        <pc:sldMkLst>
          <pc:docMk/>
          <pc:sldMk cId="2799266806" sldId="269"/>
        </pc:sldMkLst>
        <pc:picChg chg="add mod">
          <ac:chgData name="Graf Thomas, INI-NET-TCZ-ZH1" userId="487bc3e3-9ce7-4cdd-b7b4-8899ea88d289" providerId="ADAL" clId="{622E73B6-E694-4849-8181-3AA9D8A3090A}" dt="2020-11-12T10:39:14.659" v="38" actId="14100"/>
          <ac:picMkLst>
            <pc:docMk/>
            <pc:sldMk cId="2799266806" sldId="269"/>
            <ac:picMk id="2" creationId="{75ACAA27-A918-4E8A-8CFD-F5241833C6EA}"/>
          </ac:picMkLst>
        </pc:picChg>
        <pc:picChg chg="del">
          <ac:chgData name="Graf Thomas, INI-NET-TCZ-ZH1" userId="487bc3e3-9ce7-4cdd-b7b4-8899ea88d289" providerId="ADAL" clId="{622E73B6-E694-4849-8181-3AA9D8A3090A}" dt="2020-11-12T10:39:02.847" v="33" actId="478"/>
          <ac:picMkLst>
            <pc:docMk/>
            <pc:sldMk cId="2799266806" sldId="269"/>
            <ac:picMk id="3" creationId="{F39EE98E-012A-44A8-8E87-3101A41F641C}"/>
          </ac:picMkLst>
        </pc:picChg>
      </pc:sldChg>
      <pc:sldChg chg="modSp mod">
        <pc:chgData name="Graf Thomas, INI-NET-TCZ-ZH1" userId="487bc3e3-9ce7-4cdd-b7b4-8899ea88d289" providerId="ADAL" clId="{622E73B6-E694-4849-8181-3AA9D8A3090A}" dt="2020-11-13T02:56:21.902" v="687" actId="1076"/>
        <pc:sldMkLst>
          <pc:docMk/>
          <pc:sldMk cId="593293132" sldId="270"/>
        </pc:sldMkLst>
        <pc:spChg chg="mod">
          <ac:chgData name="Graf Thomas, INI-NET-TCZ-ZH1" userId="487bc3e3-9ce7-4cdd-b7b4-8899ea88d289" providerId="ADAL" clId="{622E73B6-E694-4849-8181-3AA9D8A3090A}" dt="2020-11-13T02:56:21.902" v="687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622E73B6-E694-4849-8181-3AA9D8A3090A}" dt="2020-11-13T02:52:26.310" v="656" actId="20577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622E73B6-E694-4849-8181-3AA9D8A3090A}" dt="2020-11-13T02:55:48.113" v="684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622E73B6-E694-4849-8181-3AA9D8A3090A}" dt="2020-11-13T03:59:30.665" v="2514" actId="20577"/>
        <pc:sldMkLst>
          <pc:docMk/>
          <pc:sldMk cId="2806922040" sldId="271"/>
        </pc:sldMkLst>
        <pc:spChg chg="mod">
          <ac:chgData name="Graf Thomas, INI-NET-TCZ-ZH1" userId="487bc3e3-9ce7-4cdd-b7b4-8899ea88d289" providerId="ADAL" clId="{622E73B6-E694-4849-8181-3AA9D8A3090A}" dt="2020-11-13T03:59:30.665" v="2514" actId="20577"/>
          <ac:spMkLst>
            <pc:docMk/>
            <pc:sldMk cId="2806922040" sldId="271"/>
            <ac:spMk id="9" creationId="{066D9E38-F12E-41B2-A0F8-1019544FD86C}"/>
          </ac:spMkLst>
        </pc:spChg>
        <pc:spChg chg="mod">
          <ac:chgData name="Graf Thomas, INI-NET-TCZ-ZH1" userId="487bc3e3-9ce7-4cdd-b7b4-8899ea88d289" providerId="ADAL" clId="{622E73B6-E694-4849-8181-3AA9D8A3090A}" dt="2020-11-13T03:57:01.108" v="2207" actId="20577"/>
          <ac:spMkLst>
            <pc:docMk/>
            <pc:sldMk cId="2806922040" sldId="271"/>
            <ac:spMk id="1452" creationId="{00000000-0000-0000-0000-000000000000}"/>
          </ac:spMkLst>
        </pc:spChg>
        <pc:picChg chg="add del">
          <ac:chgData name="Graf Thomas, INI-NET-TCZ-ZH1" userId="487bc3e3-9ce7-4cdd-b7b4-8899ea88d289" providerId="ADAL" clId="{622E73B6-E694-4849-8181-3AA9D8A3090A}" dt="2020-11-13T03:56:15.432" v="2167"/>
          <ac:picMkLst>
            <pc:docMk/>
            <pc:sldMk cId="2806922040" sldId="271"/>
            <ac:picMk id="2" creationId="{C21144D9-CBB9-43F6-8280-7A89165F1B5B}"/>
          </ac:picMkLst>
        </pc:picChg>
        <pc:picChg chg="add del">
          <ac:chgData name="Graf Thomas, INI-NET-TCZ-ZH1" userId="487bc3e3-9ce7-4cdd-b7b4-8899ea88d289" providerId="ADAL" clId="{622E73B6-E694-4849-8181-3AA9D8A3090A}" dt="2020-11-13T03:56:26.700" v="2172" actId="478"/>
          <ac:picMkLst>
            <pc:docMk/>
            <pc:sldMk cId="2806922040" sldId="271"/>
            <ac:picMk id="3" creationId="{8825D36F-4865-4585-8105-DC8AB6F89579}"/>
          </ac:picMkLst>
        </pc:picChg>
        <pc:picChg chg="add mod">
          <ac:chgData name="Graf Thomas, INI-NET-TCZ-ZH1" userId="487bc3e3-9ce7-4cdd-b7b4-8899ea88d289" providerId="ADAL" clId="{622E73B6-E694-4849-8181-3AA9D8A3090A}" dt="2020-11-13T03:56:39.344" v="2177" actId="1076"/>
          <ac:picMkLst>
            <pc:docMk/>
            <pc:sldMk cId="2806922040" sldId="271"/>
            <ac:picMk id="4" creationId="{71D6BFFB-8E40-4FAF-B5E4-B7E480A2DC9D}"/>
          </ac:picMkLst>
        </pc:picChg>
      </pc:sldChg>
      <pc:sldChg chg="modSp mod">
        <pc:chgData name="Graf Thomas, INI-NET-TCZ-ZH1" userId="487bc3e3-9ce7-4cdd-b7b4-8899ea88d289" providerId="ADAL" clId="{622E73B6-E694-4849-8181-3AA9D8A3090A}" dt="2020-11-13T03:51:02.553" v="2164" actId="255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622E73B6-E694-4849-8181-3AA9D8A3090A}" dt="2020-11-13T03:51:02.553" v="2164" actId="255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50:32.190" v="2158" actId="255"/>
        <pc:sldMkLst>
          <pc:docMk/>
          <pc:sldMk cId="3632180108" sldId="278"/>
        </pc:sldMkLst>
        <pc:spChg chg="mod">
          <ac:chgData name="Graf Thomas, INI-NET-TCZ-ZH1" userId="487bc3e3-9ce7-4cdd-b7b4-8899ea88d289" providerId="ADAL" clId="{622E73B6-E694-4849-8181-3AA9D8A3090A}" dt="2020-11-13T03:50:32.190" v="2158" actId="255"/>
          <ac:spMkLst>
            <pc:docMk/>
            <pc:sldMk cId="3632180108" sldId="278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4:02:53.180" v="2521" actId="1076"/>
        <pc:sldMkLst>
          <pc:docMk/>
          <pc:sldMk cId="3284505603" sldId="279"/>
        </pc:sldMkLst>
        <pc:spChg chg="mod">
          <ac:chgData name="Graf Thomas, INI-NET-TCZ-ZH1" userId="487bc3e3-9ce7-4cdd-b7b4-8899ea88d289" providerId="ADAL" clId="{622E73B6-E694-4849-8181-3AA9D8A3090A}" dt="2020-11-13T04:02:53.180" v="2521" actId="1076"/>
          <ac:spMkLst>
            <pc:docMk/>
            <pc:sldMk cId="3284505603" sldId="279"/>
            <ac:spMk id="1453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4:05:13.310" v="2596" actId="255"/>
        <pc:sldMkLst>
          <pc:docMk/>
          <pc:sldMk cId="1305587721" sldId="280"/>
        </pc:sldMkLst>
        <pc:spChg chg="mod">
          <ac:chgData name="Graf Thomas, INI-NET-TCZ-ZH1" userId="487bc3e3-9ce7-4cdd-b7b4-8899ea88d289" providerId="ADAL" clId="{622E73B6-E694-4849-8181-3AA9D8A3090A}" dt="2020-11-13T03:34:52.513" v="1578" actId="20577"/>
          <ac:spMkLst>
            <pc:docMk/>
            <pc:sldMk cId="1305587721" sldId="280"/>
            <ac:spMk id="1456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4:05:13.310" v="2596" actId="255"/>
          <ac:spMkLst>
            <pc:docMk/>
            <pc:sldMk cId="1305587721" sldId="280"/>
            <ac:spMk id="1457" creationId="{00000000-0000-0000-0000-000000000000}"/>
          </ac:spMkLst>
        </pc:spChg>
      </pc:sldChg>
      <pc:sldChg chg="modSp add mod">
        <pc:chgData name="Graf Thomas, INI-NET-TCZ-ZH1" userId="487bc3e3-9ce7-4cdd-b7b4-8899ea88d289" providerId="ADAL" clId="{622E73B6-E694-4849-8181-3AA9D8A3090A}" dt="2020-11-13T03:17:09.196" v="1187" actId="6549"/>
        <pc:sldMkLst>
          <pc:docMk/>
          <pc:sldMk cId="3133216768" sldId="281"/>
        </pc:sldMkLst>
        <pc:spChg chg="mod">
          <ac:chgData name="Graf Thomas, INI-NET-TCZ-ZH1" userId="487bc3e3-9ce7-4cdd-b7b4-8899ea88d289" providerId="ADAL" clId="{622E73B6-E694-4849-8181-3AA9D8A3090A}" dt="2020-11-13T03:17:09.196" v="1187" actId="6549"/>
          <ac:spMkLst>
            <pc:docMk/>
            <pc:sldMk cId="3133216768" sldId="281"/>
            <ac:spMk id="145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16:04.675" v="1160" actId="255"/>
          <ac:spMkLst>
            <pc:docMk/>
            <pc:sldMk cId="3133216768" sldId="281"/>
            <ac:spMk id="1453" creationId="{00000000-0000-0000-0000-000000000000}"/>
          </ac:spMkLst>
        </pc:spChg>
      </pc:sldChg>
      <pc:sldChg chg="del">
        <pc:chgData name="Graf Thomas, INI-NET-TCZ-ZH1" userId="487bc3e3-9ce7-4cdd-b7b4-8899ea88d289" providerId="ADAL" clId="{622E73B6-E694-4849-8181-3AA9D8A3090A}" dt="2020-11-12T11:16:13.251" v="140" actId="47"/>
        <pc:sldMkLst>
          <pc:docMk/>
          <pc:sldMk cId="2188983164" sldId="284"/>
        </pc:sldMkLst>
      </pc:sldChg>
      <pc:sldChg chg="del">
        <pc:chgData name="Graf Thomas, INI-NET-TCZ-ZH1" userId="487bc3e3-9ce7-4cdd-b7b4-8899ea88d289" providerId="ADAL" clId="{622E73B6-E694-4849-8181-3AA9D8A3090A}" dt="2020-11-12T11:16:12.170" v="139" actId="47"/>
        <pc:sldMkLst>
          <pc:docMk/>
          <pc:sldMk cId="1732853094" sldId="285"/>
        </pc:sldMkLst>
      </pc:sldChg>
      <pc:sldChg chg="add del">
        <pc:chgData name="Graf Thomas, INI-NET-TCZ-ZH1" userId="487bc3e3-9ce7-4cdd-b7b4-8899ea88d289" providerId="ADAL" clId="{622E73B6-E694-4849-8181-3AA9D8A3090A}" dt="2020-11-13T03:42:21.208" v="1724"/>
        <pc:sldMkLst>
          <pc:docMk/>
          <pc:sldMk cId="3635186175" sldId="286"/>
        </pc:sldMkLst>
      </pc:sldChg>
      <pc:sldChg chg="add del">
        <pc:chgData name="Graf Thomas, INI-NET-TCZ-ZH1" userId="487bc3e3-9ce7-4cdd-b7b4-8899ea88d289" providerId="ADAL" clId="{622E73B6-E694-4849-8181-3AA9D8A3090A}" dt="2020-11-13T03:42:17.604" v="1723"/>
        <pc:sldMkLst>
          <pc:docMk/>
          <pc:sldMk cId="3436247305" sldId="287"/>
        </pc:sldMkLst>
      </pc:sldChg>
      <pc:sldChg chg="del">
        <pc:chgData name="Graf Thomas, INI-NET-TCZ-ZH1" userId="487bc3e3-9ce7-4cdd-b7b4-8899ea88d289" providerId="ADAL" clId="{622E73B6-E694-4849-8181-3AA9D8A3090A}" dt="2020-11-12T18:10:18.216" v="523" actId="47"/>
        <pc:sldMkLst>
          <pc:docMk/>
          <pc:sldMk cId="789011708" sldId="288"/>
        </pc:sldMkLst>
      </pc:sldChg>
      <pc:sldChg chg="add del">
        <pc:chgData name="Graf Thomas, INI-NET-TCZ-ZH1" userId="487bc3e3-9ce7-4cdd-b7b4-8899ea88d289" providerId="ADAL" clId="{622E73B6-E694-4849-8181-3AA9D8A3090A}" dt="2020-11-13T03:42:12.672" v="1722"/>
        <pc:sldMkLst>
          <pc:docMk/>
          <pc:sldMk cId="3802249070" sldId="289"/>
        </pc:sldMkLst>
      </pc:sldChg>
      <pc:sldChg chg="add del">
        <pc:chgData name="Graf Thomas, INI-NET-TCZ-ZH1" userId="487bc3e3-9ce7-4cdd-b7b4-8899ea88d289" providerId="ADAL" clId="{622E73B6-E694-4849-8181-3AA9D8A3090A}" dt="2020-11-13T03:42:24.463" v="1725"/>
        <pc:sldMkLst>
          <pc:docMk/>
          <pc:sldMk cId="3625205932" sldId="290"/>
        </pc:sldMkLst>
      </pc:sldChg>
      <pc:sldChg chg="addSp delSp modSp add mod">
        <pc:chgData name="Graf Thomas, INI-NET-TCZ-ZH1" userId="487bc3e3-9ce7-4cdd-b7b4-8899ea88d289" providerId="ADAL" clId="{622E73B6-E694-4849-8181-3AA9D8A3090A}" dt="2020-11-13T04:02:36.684" v="2519" actId="1076"/>
        <pc:sldMkLst>
          <pc:docMk/>
          <pc:sldMk cId="1671915202" sldId="291"/>
        </pc:sldMkLst>
        <pc:picChg chg="add mod">
          <ac:chgData name="Graf Thomas, INI-NET-TCZ-ZH1" userId="487bc3e3-9ce7-4cdd-b7b4-8899ea88d289" providerId="ADAL" clId="{622E73B6-E694-4849-8181-3AA9D8A3090A}" dt="2020-11-13T04:02:36.684" v="2519" actId="1076"/>
          <ac:picMkLst>
            <pc:docMk/>
            <pc:sldMk cId="1671915202" sldId="291"/>
            <ac:picMk id="2" creationId="{214E1CD3-B55D-49B2-8D42-E44A920CD657}"/>
          </ac:picMkLst>
        </pc:picChg>
        <pc:picChg chg="del">
          <ac:chgData name="Graf Thomas, INI-NET-TCZ-ZH1" userId="487bc3e3-9ce7-4cdd-b7b4-8899ea88d289" providerId="ADAL" clId="{622E73B6-E694-4849-8181-3AA9D8A3090A}" dt="2020-11-13T04:02:29.709" v="2515" actId="478"/>
          <ac:picMkLst>
            <pc:docMk/>
            <pc:sldMk cId="1671915202" sldId="291"/>
            <ac:picMk id="3" creationId="{8825D36F-4865-4585-8105-DC8AB6F89579}"/>
          </ac:picMkLst>
        </pc:picChg>
      </pc:sldChg>
      <pc:sldChg chg="add del">
        <pc:chgData name="Graf Thomas, INI-NET-TCZ-ZH1" userId="487bc3e3-9ce7-4cdd-b7b4-8899ea88d289" providerId="ADAL" clId="{622E73B6-E694-4849-8181-3AA9D8A3090A}" dt="2020-11-13T03:56:21.310" v="2169"/>
        <pc:sldMkLst>
          <pc:docMk/>
          <pc:sldMk cId="1825778166" sldId="291"/>
        </pc:sldMkLst>
      </pc:sldChg>
      <pc:sldChg chg="del">
        <pc:chgData name="Graf Thomas, INI-NET-TCZ-ZH1" userId="487bc3e3-9ce7-4cdd-b7b4-8899ea88d289" providerId="ADAL" clId="{622E73B6-E694-4849-8181-3AA9D8A3090A}" dt="2020-11-12T18:10:23.895" v="524" actId="47"/>
        <pc:sldMkLst>
          <pc:docMk/>
          <pc:sldMk cId="2909977358" sldId="291"/>
        </pc:sldMkLst>
      </pc:sldChg>
      <pc:sldChg chg="del">
        <pc:chgData name="Graf Thomas, INI-NET-TCZ-ZH1" userId="487bc3e3-9ce7-4cdd-b7b4-8899ea88d289" providerId="ADAL" clId="{622E73B6-E694-4849-8181-3AA9D8A3090A}" dt="2020-11-12T18:10:24.708" v="525" actId="47"/>
        <pc:sldMkLst>
          <pc:docMk/>
          <pc:sldMk cId="2715103143" sldId="292"/>
        </pc:sldMkLst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8-12T13:56:48.405" v="932" actId="1076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ord">
        <pc:chgData name="Graf Thomas, INI-NET-DCF" userId="487bc3e3-9ce7-4cdd-b7b4-8899ea88d289" providerId="ADAL" clId="{5D69134C-9137-41AE-ABD2-64DC8F5D6F18}" dt="2020-07-24T08:20:20.139" v="625"/>
        <pc:sldMkLst>
          <pc:docMk/>
          <pc:sldMk cId="2799266806" sldId="269"/>
        </pc:sldMkLst>
      </pc:sldChg>
      <pc:sldChg chg="addSp modSp">
        <pc:chgData name="Graf Thomas, INI-NET-DCF" userId="487bc3e3-9ce7-4cdd-b7b4-8899ea88d289" providerId="ADAL" clId="{5D69134C-9137-41AE-ABD2-64DC8F5D6F18}" dt="2020-07-24T13:36:20.498" v="931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4T13:36:20.498" v="931"/>
          <ac:spMkLst>
            <pc:docMk/>
            <pc:sldMk cId="593293132" sldId="270"/>
            <ac:spMk id="1461" creationId="{00000000-0000-0000-0000-000000000000}"/>
          </ac:spMkLst>
        </pc:spChg>
      </pc:sldChg>
      <pc:sldChg chg="ord">
        <pc:chgData name="Graf Thomas, INI-NET-DCF" userId="487bc3e3-9ce7-4cdd-b7b4-8899ea88d289" providerId="ADAL" clId="{5D69134C-9137-41AE-ABD2-64DC8F5D6F18}" dt="2020-07-24T08:19:28.977" v="620"/>
        <pc:sldMkLst>
          <pc:docMk/>
          <pc:sldMk cId="2806922040" sldId="271"/>
        </pc:sldMkLst>
      </pc:sldChg>
      <pc:sldChg chg="modSp ord">
        <pc:chgData name="Graf Thomas, INI-NET-DCF" userId="487bc3e3-9ce7-4cdd-b7b4-8899ea88d289" providerId="ADAL" clId="{5D69134C-9137-41AE-ABD2-64DC8F5D6F18}" dt="2020-07-24T08:20:09.539" v="624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8:29:17.055" v="929" actId="20577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8:29:17.055" v="929" actId="20577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Chg chg="modSp add">
        <pc:chgData name="Graf Thomas, INI-NET-DCF" userId="487bc3e3-9ce7-4cdd-b7b4-8899ea88d289" providerId="ADAL" clId="{5D69134C-9137-41AE-ABD2-64DC8F5D6F18}" dt="2020-07-24T08:18:09.441" v="618" actId="255"/>
        <pc:sldMkLst>
          <pc:docMk/>
          <pc:sldMk cId="3635186175" sldId="286"/>
        </pc:sldMkLst>
        <pc:spChg chg="mod">
          <ac:chgData name="Graf Thomas, INI-NET-DCF" userId="487bc3e3-9ce7-4cdd-b7b4-8899ea88d289" providerId="ADAL" clId="{5D69134C-9137-41AE-ABD2-64DC8F5D6F18}" dt="2020-07-24T08:18:09.441" v="618" actId="255"/>
          <ac:spMkLst>
            <pc:docMk/>
            <pc:sldMk cId="3635186175" sldId="286"/>
            <ac:spMk id="7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47.559" v="610"/>
        <pc:sldMkLst>
          <pc:docMk/>
          <pc:sldMk cId="3436247305" sldId="287"/>
        </pc:sldMkLst>
      </pc:sldChg>
      <pc:sldChg chg="modSp add">
        <pc:chgData name="Graf Thomas, INI-NET-DCF" userId="487bc3e3-9ce7-4cdd-b7b4-8899ea88d289" providerId="ADAL" clId="{5D69134C-9137-41AE-ABD2-64DC8F5D6F18}" dt="2020-07-24T08:17:57.668" v="617" actId="20577"/>
        <pc:sldMkLst>
          <pc:docMk/>
          <pc:sldMk cId="789011708" sldId="288"/>
        </pc:sldMkLst>
        <pc:spChg chg="mod">
          <ac:chgData name="Graf Thomas, INI-NET-DCF" userId="487bc3e3-9ce7-4cdd-b7b4-8899ea88d289" providerId="ADAL" clId="{5D69134C-9137-41AE-ABD2-64DC8F5D6F18}" dt="2020-07-24T08:17:57.668" v="617" actId="20577"/>
          <ac:spMkLst>
            <pc:docMk/>
            <pc:sldMk cId="789011708" sldId="288"/>
            <ac:spMk id="5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7-24T08:18:30.198" v="619" actId="255"/>
        <pc:sldMkLst>
          <pc:docMk/>
          <pc:sldMk cId="3802249070" sldId="289"/>
        </pc:sldMkLst>
        <pc:spChg chg="mod">
          <ac:chgData name="Graf Thomas, INI-NET-DCF" userId="487bc3e3-9ce7-4cdd-b7b4-8899ea88d289" providerId="ADAL" clId="{5D69134C-9137-41AE-ABD2-64DC8F5D6F18}" dt="2020-07-24T08:18:30.198" v="619" actId="255"/>
          <ac:spMkLst>
            <pc:docMk/>
            <pc:sldMk cId="3802249070" sldId="289"/>
            <ac:spMk id="9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53.891" v="612"/>
        <pc:sldMkLst>
          <pc:docMk/>
          <pc:sldMk cId="3625205932" sldId="290"/>
        </pc:sldMkLst>
      </pc:sldChg>
      <pc:sldChg chg="modSp add">
        <pc:chgData name="Graf Thomas, INI-NET-DCF" userId="487bc3e3-9ce7-4cdd-b7b4-8899ea88d289" providerId="ADAL" clId="{5D69134C-9137-41AE-ABD2-64DC8F5D6F18}" dt="2020-07-24T08:23:19.602" v="741" actId="27636"/>
        <pc:sldMkLst>
          <pc:docMk/>
          <pc:sldMk cId="2909977358" sldId="291"/>
        </pc:sldMkLst>
        <pc:spChg chg="mod">
          <ac:chgData name="Graf Thomas, INI-NET-DCF" userId="487bc3e3-9ce7-4cdd-b7b4-8899ea88d289" providerId="ADAL" clId="{5D69134C-9137-41AE-ABD2-64DC8F5D6F18}" dt="2020-07-24T08:23:19.602" v="741" actId="27636"/>
          <ac:spMkLst>
            <pc:docMk/>
            <pc:sldMk cId="2909977358" sldId="291"/>
            <ac:spMk id="2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8-12T13:56:48.405" v="932" actId="1076"/>
        <pc:sldMkLst>
          <pc:docMk/>
          <pc:sldMk cId="2715103143" sldId="292"/>
        </pc:sldMkLst>
        <pc:picChg chg="mod">
          <ac:chgData name="Graf Thomas, INI-NET-DCF" userId="487bc3e3-9ce7-4cdd-b7b4-8899ea88d289" providerId="ADAL" clId="{5D69134C-9137-41AE-ABD2-64DC8F5D6F18}" dt="2020-08-12T13:56:48.405" v="932" actId="1076"/>
          <ac:picMkLst>
            <pc:docMk/>
            <pc:sldMk cId="2715103143" sldId="292"/>
            <ac:picMk id="5" creationId="{00000000-0000-0000-0000-000000000000}"/>
          </ac:picMkLst>
        </pc:picChg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45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ietf-netconf-distributed-notif-01" TargetMode="External"/><Relationship Id="rId5" Type="http://schemas.openxmlformats.org/officeDocument/2006/relationships/hyperlink" Target="https://tools.ietf.org/html/draft-ietf-netconf-udp-notif-01" TargetMode="External"/><Relationship Id="rId4" Type="http://schemas.openxmlformats.org/officeDocument/2006/relationships/hyperlink" Target="https://tools.ietf.org/html/draft-xu-grow-bmp-route-policy-attr-trace-0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netconf-udp-notif" TargetMode="External"/><Relationship Id="rId2" Type="http://schemas.openxmlformats.org/officeDocument/2006/relationships/hyperlink" Target="https://tools.ietf.org/html/draft-cppy-grow-bmp-path-marking-tlv-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netconf-distributed-notif" TargetMode="External"/><Relationship Id="rId2" Type="http://schemas.openxmlformats.org/officeDocument/2006/relationships/hyperlink" Target="https://tools.ietf.org/html/draft-ietf-netconf-udp-not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irent.com/products/testcenter" TargetMode="External"/><Relationship Id="rId3" Type="http://schemas.openxmlformats.org/officeDocument/2006/relationships/hyperlink" Target="https://github.com/CiscoDevNet/ncc" TargetMode="External"/><Relationship Id="rId7" Type="http://schemas.openxmlformats.org/officeDocument/2006/relationships/hyperlink" Target="https://www.wireshark.org/docs/dfref/b/bmp.html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mplydata/pivot" TargetMode="External"/><Relationship Id="rId5" Type="http://schemas.openxmlformats.org/officeDocument/2006/relationships/hyperlink" Target="https://github.com/apache/druid" TargetMode="External"/><Relationship Id="rId4" Type="http://schemas.openxmlformats.org/officeDocument/2006/relationships/hyperlink" Target="https://github.com/apache/kafka" TargetMode="External"/><Relationship Id="rId9" Type="http://schemas.openxmlformats.org/officeDocument/2006/relationships/hyperlink" Target="https://imply.io/post/add-bgp-analytics-to-your-imply-netflow-analysi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routi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macct/pmacct/" TargetMode="External"/><Relationship Id="rId4" Type="http://schemas.openxmlformats.org/officeDocument/2006/relationships/hyperlink" Target="https://tools.ietf.org/html/draft-ietf-netconf-udp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 &amp; YANG</a:t>
            </a:r>
            <a:br>
              <a:rPr lang="en-US" dirty="0"/>
            </a:br>
            <a:r>
              <a:rPr lang="en-US" sz="2800" dirty="0"/>
              <a:t>GROW and NETCONF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109</a:t>
            </a:r>
          </a:p>
          <a:p>
            <a:r>
              <a:rPr lang="en-US" dirty="0"/>
              <a:t>November 9-13th,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3893EC3-49EC-4BD5-BDFC-D9DE95A45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31" y="1244503"/>
            <a:ext cx="3786719" cy="28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7929" y="1200150"/>
            <a:ext cx="8594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Supporting latest path status of </a:t>
            </a:r>
            <a:r>
              <a:rPr lang="en-US" sz="2000" dirty="0">
                <a:hlinkClick r:id="rId3"/>
              </a:rPr>
              <a:t>draft-cppy-grow-bmp-path-marking-tlv-07</a:t>
            </a:r>
            <a:r>
              <a:rPr lang="en-US" sz="2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Supporting latest route-policy attribute tracing </a:t>
            </a:r>
            <a:r>
              <a:rPr lang="en-US" sz="2000" dirty="0">
                <a:hlinkClick r:id="rId4"/>
              </a:rPr>
              <a:t>draft-xu-grow-bmp-route-policy-attr-trace-05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Supporting </a:t>
            </a:r>
            <a:r>
              <a:rPr lang="en-US" sz="2000" dirty="0">
                <a:hlinkClick r:id="rId5"/>
              </a:rPr>
              <a:t>draft-ietf-netconf-udp-notif-01</a:t>
            </a:r>
            <a:r>
              <a:rPr lang="en-US" sz="2000" dirty="0"/>
              <a:t> and </a:t>
            </a:r>
            <a:r>
              <a:rPr lang="en-US" sz="2000" dirty="0">
                <a:hlinkClick r:id="rId6"/>
              </a:rPr>
              <a:t>draft-ietf-netconf-distributed-notif-01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Test and compare CPU and memory usage with and without BMP in stress tests with 100'000, 500'000 and 1'000'000 BGP VPNv4 routes.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9" y="1846801"/>
            <a:ext cx="5486400" cy="2370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sp>
        <p:nvSpPr>
          <p:cNvPr id="9" name="矩形 8"/>
          <p:cNvSpPr/>
          <p:nvPr/>
        </p:nvSpPr>
        <p:spPr>
          <a:xfrm>
            <a:off x="5777515" y="2474556"/>
            <a:ext cx="37621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95860" y="1540011"/>
            <a:ext cx="155974" cy="2878967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28392" y="1541247"/>
            <a:ext cx="1496630" cy="2878967"/>
          </a:xfrm>
          <a:prstGeom prst="roundRect">
            <a:avLst>
              <a:gd name="adj" fmla="val 4688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996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83236" y="1541249"/>
            <a:ext cx="392663" cy="2878966"/>
          </a:xfrm>
          <a:prstGeom prst="roundRect">
            <a:avLst>
              <a:gd name="adj" fmla="val 1075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11148" y="1541248"/>
            <a:ext cx="279921" cy="2870265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0762" y="4628909"/>
            <a:ext cx="3197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CPU usage monitoring of 192.0.2.52</a:t>
            </a:r>
          </a:p>
        </p:txBody>
      </p:sp>
      <p:sp>
        <p:nvSpPr>
          <p:cNvPr id="17" name="矩形 16"/>
          <p:cNvSpPr/>
          <p:nvPr/>
        </p:nvSpPr>
        <p:spPr>
          <a:xfrm>
            <a:off x="1735199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enabled</a:t>
            </a:r>
          </a:p>
        </p:txBody>
      </p:sp>
      <p:sp>
        <p:nvSpPr>
          <p:cNvPr id="18" name="矩形 17"/>
          <p:cNvSpPr/>
          <p:nvPr/>
        </p:nvSpPr>
        <p:spPr>
          <a:xfrm>
            <a:off x="2671699" y="1090730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9" name="矩形 18"/>
          <p:cNvSpPr/>
          <p:nvPr/>
        </p:nvSpPr>
        <p:spPr>
          <a:xfrm>
            <a:off x="3755295" y="1084107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enabled</a:t>
            </a:r>
          </a:p>
        </p:txBody>
      </p:sp>
    </p:spTree>
    <p:extLst>
      <p:ext uri="{BB962C8B-B14F-4D97-AF65-F5344CB8AC3E}">
        <p14:creationId xmlns:p14="http://schemas.microsoft.com/office/powerpoint/2010/main" val="38022490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sp>
        <p:nvSpPr>
          <p:cNvPr id="8" name="矩形 7"/>
          <p:cNvSpPr/>
          <p:nvPr/>
        </p:nvSpPr>
        <p:spPr>
          <a:xfrm>
            <a:off x="1130421" y="4589219"/>
            <a:ext cx="3582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Memory</a:t>
            </a:r>
            <a:r>
              <a:rPr lang="en-US" sz="1400" dirty="0"/>
              <a:t> usage monitoring of 192.0.2.52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5" y="1789769"/>
            <a:ext cx="5240582" cy="23092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98367" y="2134922"/>
            <a:ext cx="34784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endParaRPr 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1395860" y="1540011"/>
            <a:ext cx="155974" cy="2878967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98534" y="1541247"/>
            <a:ext cx="1959428" cy="2877731"/>
          </a:xfrm>
          <a:prstGeom prst="roundRect">
            <a:avLst>
              <a:gd name="adj" fmla="val 1450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996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93670" y="1541249"/>
            <a:ext cx="1078030" cy="2877729"/>
          </a:xfrm>
          <a:prstGeom prst="roundRect">
            <a:avLst>
              <a:gd name="adj" fmla="val 2447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70094" y="1548713"/>
            <a:ext cx="279921" cy="2870265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5199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enabled</a:t>
            </a:r>
          </a:p>
        </p:txBody>
      </p:sp>
      <p:sp>
        <p:nvSpPr>
          <p:cNvPr id="16" name="矩形 15"/>
          <p:cNvSpPr/>
          <p:nvPr/>
        </p:nvSpPr>
        <p:spPr>
          <a:xfrm>
            <a:off x="2671699" y="1090730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7" name="矩形 16"/>
          <p:cNvSpPr/>
          <p:nvPr/>
        </p:nvSpPr>
        <p:spPr>
          <a:xfrm>
            <a:off x="3641426" y="1102183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enabled</a:t>
            </a:r>
          </a:p>
        </p:txBody>
      </p:sp>
    </p:spTree>
    <p:extLst>
      <p:ext uri="{BB962C8B-B14F-4D97-AF65-F5344CB8AC3E}">
        <p14:creationId xmlns:p14="http://schemas.microsoft.com/office/powerpoint/2010/main" val="36351861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2000" dirty="0"/>
              <a:t>Ongoing work on supporting </a:t>
            </a:r>
            <a:r>
              <a:rPr lang="en-US" sz="2000" dirty="0">
                <a:hlinkClick r:id="rId2"/>
              </a:rPr>
              <a:t>draft-cppy-grow-bmp-path-marking-tlv-07</a:t>
            </a:r>
            <a:r>
              <a:rPr lang="en-US" sz="2000" dirty="0"/>
              <a:t>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2000" dirty="0"/>
              <a:t>Ongoing work on supporting </a:t>
            </a:r>
            <a:r>
              <a:rPr lang="en-US" sz="2000" dirty="0">
                <a:hlinkClick r:id="rId3"/>
              </a:rPr>
              <a:t>draft-</a:t>
            </a:r>
            <a:r>
              <a:rPr lang="en-US" sz="2000" dirty="0" err="1">
                <a:hlinkClick r:id="rId3"/>
              </a:rPr>
              <a:t>ietf</a:t>
            </a:r>
            <a:r>
              <a:rPr lang="en-US" sz="2000" dirty="0">
                <a:hlinkClick r:id="rId3"/>
              </a:rPr>
              <a:t>-</a:t>
            </a:r>
            <a:r>
              <a:rPr lang="en-US" sz="2000" dirty="0" err="1">
                <a:hlinkClick r:id="rId3"/>
              </a:rPr>
              <a:t>netconf-udp-notif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2000" dirty="0"/>
              <a:t>Validate dissector and commit in next Wireshark release.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With the 4</a:t>
            </a:r>
            <a:r>
              <a:rPr lang="en-US" baseline="30000" dirty="0"/>
              <a:t>th</a:t>
            </a:r>
            <a:r>
              <a:rPr lang="en-US" dirty="0"/>
              <a:t> hackathon, nice team collaboration and good spirit. 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Slack helped to keep connected through different time zones.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Yet again,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Uli Heilmeier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Pierre Francois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Stephane Frenot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Tom </a:t>
            </a:r>
            <a:r>
              <a:rPr lang="en-US" sz="1700" dirty="0" err="1"/>
              <a:t>Sampic</a:t>
            </a:r>
            <a:r>
              <a:rPr lang="en-US" sz="1700" dirty="0"/>
              <a:t>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Axel </a:t>
            </a:r>
            <a:r>
              <a:rPr lang="en-US" sz="1700" dirty="0" err="1"/>
              <a:t>Rosennstiehl</a:t>
            </a:r>
            <a:r>
              <a:rPr lang="en-US" sz="1700" dirty="0"/>
              <a:t>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Anurag Prakash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7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3079676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–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Tianran Zhou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–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Raphaël Barazzutti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4370225"/>
            <a:ext cx="8229599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BMP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075041"/>
            <a:ext cx="8319995" cy="386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244929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/>
              <a:t>Test </a:t>
            </a:r>
            <a:r>
              <a:rPr lang="en-US" sz="1600" dirty="0"/>
              <a:t>BMP BGP Local RIB to IPFIX metric correlation with IE90 (BGP route-distinguisher).</a:t>
            </a: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YANG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Develop and test UDP-based Transport for Configured Subscriptions data export and collection.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Collect the YANG schema tree of a YANG subscription, convert to JSON and register at Confluent JSON schema registry.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500" dirty="0">
                <a:hlinkClick r:id="rId2"/>
              </a:rPr>
              <a:t>draft-</a:t>
            </a:r>
            <a:r>
              <a:rPr lang="en-US" sz="1500" dirty="0" err="1">
                <a:hlinkClick r:id="rId2"/>
              </a:rPr>
              <a:t>ietf</a:t>
            </a:r>
            <a:r>
              <a:rPr lang="en-US" sz="1500" dirty="0">
                <a:hlinkClick r:id="rId2"/>
              </a:rPr>
              <a:t>-</a:t>
            </a:r>
            <a:r>
              <a:rPr lang="en-US" sz="1500" dirty="0" err="1">
                <a:hlinkClick r:id="rId2"/>
              </a:rPr>
              <a:t>netconf-udp-notif</a:t>
            </a:r>
            <a:r>
              <a:rPr lang="en-US" sz="1500" dirty="0"/>
              <a:t> (UDP-based Transport for Configured Subscriptions)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500" dirty="0">
                <a:hlinkClick r:id="rId3"/>
              </a:rPr>
              <a:t>draft-</a:t>
            </a:r>
            <a:r>
              <a:rPr lang="en-US" sz="1500" dirty="0" err="1">
                <a:hlinkClick r:id="rId3"/>
              </a:rPr>
              <a:t>ietf</a:t>
            </a:r>
            <a:r>
              <a:rPr lang="en-US" sz="1500" dirty="0">
                <a:hlinkClick r:id="rId3"/>
              </a:rPr>
              <a:t>-</a:t>
            </a:r>
            <a:r>
              <a:rPr lang="en-US" sz="1500" dirty="0" err="1">
                <a:hlinkClick r:id="rId3"/>
              </a:rPr>
              <a:t>netconf</a:t>
            </a:r>
            <a:r>
              <a:rPr lang="en-US" sz="1500" dirty="0">
                <a:hlinkClick r:id="rId3"/>
              </a:rPr>
              <a:t>-distributed-</a:t>
            </a:r>
            <a:r>
              <a:rPr lang="en-US" sz="1500" dirty="0" err="1">
                <a:hlinkClick r:id="rId3"/>
              </a:rPr>
              <a:t>notif</a:t>
            </a:r>
            <a:r>
              <a:rPr lang="en-US" sz="1500" dirty="0">
                <a:hlinkClick r:id="rId3"/>
              </a:rPr>
              <a:t> </a:t>
            </a:r>
            <a:r>
              <a:rPr lang="en-US" sz="1500" dirty="0"/>
              <a:t>(Subscription to Distributed Notifications)</a:t>
            </a:r>
            <a:endParaRPr lang="de-CH" sz="15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2167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udp-notif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3"/>
              </a:rPr>
              <a:t>ncclient</a:t>
            </a:r>
            <a:r>
              <a:rPr lang="en-US" sz="1700" dirty="0"/>
              <a:t> to create subscription and collect YANG schema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5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6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7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8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9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CAA27-A918-4E8A-8CFD-F5241833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037958"/>
            <a:ext cx="8551790" cy="40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2000" dirty="0"/>
              <a:t>Cisco IOS XR and XE, Juniper Junos and </a:t>
            </a:r>
            <a:r>
              <a:rPr lang="en-US" sz="2000" dirty="0">
                <a:hlinkClick r:id="rId2"/>
              </a:rPr>
              <a:t>frrouting</a:t>
            </a:r>
            <a:r>
              <a:rPr lang="en-US" sz="2000" dirty="0"/>
              <a:t> in the topology for IPFIX and BMP added</a:t>
            </a:r>
          </a:p>
          <a:p>
            <a:r>
              <a:rPr lang="en-US" sz="2000" dirty="0"/>
              <a:t>YANG recursive schema collection with </a:t>
            </a:r>
            <a:r>
              <a:rPr lang="en-US" sz="2000" dirty="0" err="1"/>
              <a:t>netconf</a:t>
            </a:r>
            <a:r>
              <a:rPr lang="en-US" sz="2000" dirty="0"/>
              <a:t> &lt;get-schema&gt;, JSON conversion and schema registration.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2000" dirty="0"/>
              <a:t>Big Data test setup needs to be scaled to accommodate peaks at BMP and YANG push stress tests.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2000" dirty="0"/>
              <a:t>Optimize and increase the parallelization of time series data ingestion.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udp-notif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BMP 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3 of 5 TLV's decoded of </a:t>
            </a:r>
            <a:r>
              <a:rPr lang="en-US" sz="2000" dirty="0">
                <a:hlinkClick r:id="rId2"/>
              </a:rPr>
              <a:t>draft-xu-grow-bmp-route-policy-</a:t>
            </a:r>
            <a:r>
              <a:rPr lang="en-US" sz="2000" dirty="0" err="1">
                <a:hlinkClick r:id="rId2"/>
              </a:rPr>
              <a:t>attr</a:t>
            </a:r>
            <a:r>
              <a:rPr lang="en-US" sz="2000" dirty="0">
                <a:hlinkClick r:id="rId2"/>
              </a:rPr>
              <a:t>-trace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1 of 1 TLV decoded of </a:t>
            </a:r>
            <a:r>
              <a:rPr lang="de-CH" sz="2000" dirty="0">
                <a:hlinkClick r:id="rId3"/>
              </a:rPr>
              <a:t>draft-</a:t>
            </a:r>
            <a:r>
              <a:rPr lang="de-CH" sz="2000" dirty="0" err="1">
                <a:hlinkClick r:id="rId3"/>
              </a:rPr>
              <a:t>cppy</a:t>
            </a:r>
            <a:r>
              <a:rPr lang="de-CH" sz="2000" dirty="0">
                <a:hlinkClick r:id="rId3"/>
              </a:rPr>
              <a:t>-grow-</a:t>
            </a:r>
            <a:r>
              <a:rPr lang="de-CH" sz="2000" dirty="0" err="1">
                <a:hlinkClick r:id="rId3"/>
              </a:rPr>
              <a:t>bmp</a:t>
            </a:r>
            <a:r>
              <a:rPr lang="de-CH" sz="2000" dirty="0">
                <a:hlinkClick r:id="rId3"/>
              </a:rPr>
              <a:t>-</a:t>
            </a:r>
            <a:r>
              <a:rPr lang="de-CH" sz="2000" dirty="0" err="1">
                <a:hlinkClick r:id="rId3"/>
              </a:rPr>
              <a:t>path-marking-tlv</a:t>
            </a:r>
            <a:endParaRPr lang="de-CH" sz="2000" dirty="0"/>
          </a:p>
          <a:p>
            <a:pPr>
              <a:spcBef>
                <a:spcPts val="0"/>
              </a:spcBef>
            </a:pPr>
            <a:r>
              <a:rPr lang="en-US" sz="2000" dirty="0"/>
              <a:t>BMP BGP Local RIB to IPFIX data correlation with IPFIX IE90 (BGP route-distinguisher) attribute.</a:t>
            </a:r>
            <a:endParaRPr lang="de-CH" sz="2000" dirty="0"/>
          </a:p>
          <a:p>
            <a:pPr marL="0" indent="0">
              <a:buNone/>
            </a:pPr>
            <a:r>
              <a:rPr lang="en-US" sz="2400" dirty="0"/>
              <a:t>YANG 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 of </a:t>
            </a:r>
            <a:r>
              <a:rPr lang="en-US" sz="2000" dirty="0">
                <a:hlinkClick r:id="rId4"/>
              </a:rPr>
              <a:t>draft-</a:t>
            </a:r>
            <a:r>
              <a:rPr lang="en-US" sz="2000" dirty="0" err="1">
                <a:hlinkClick r:id="rId4"/>
              </a:rPr>
              <a:t>ietf</a:t>
            </a:r>
            <a:r>
              <a:rPr lang="en-US" sz="2000" dirty="0">
                <a:hlinkClick r:id="rId4"/>
              </a:rPr>
              <a:t>-</a:t>
            </a:r>
            <a:r>
              <a:rPr lang="en-US" sz="2000" dirty="0" err="1">
                <a:hlinkClick r:id="rId4"/>
              </a:rPr>
              <a:t>netconf-udp-notif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r>
              <a:rPr lang="en-US" sz="1400" dirty="0">
                <a:hlinkClick r:id="rId5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route-policy attribute tracing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On a MPLS PE router for a particular VPNv4 prefix</a:t>
            </a:r>
            <a:br>
              <a:rPr lang="en-US" sz="1400" i="1" dirty="0"/>
            </a:br>
            <a:r>
              <a:rPr lang="en-US" sz="1400" i="1" dirty="0"/>
              <a:t>which route-policies and attachment points were involved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6BFFB-8E40-4FAF-B5E4-B7E480A2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33" y="1063229"/>
            <a:ext cx="5890591" cy="34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E1CD3-B55D-49B2-8D42-E44A920C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3" y="1309016"/>
            <a:ext cx="7918174" cy="27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52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On-screen Show (16:9)</PresentationFormat>
  <Paragraphs>138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BMP &amp; YANG GROW and NETCONF WG</vt:lpstr>
      <vt:lpstr>BMP Hackathon - Plan</vt:lpstr>
      <vt:lpstr>YANG Hackathon - Plan</vt:lpstr>
      <vt:lpstr>Hackathon – Software</vt:lpstr>
      <vt:lpstr>Hackathon - Network</vt:lpstr>
      <vt:lpstr>Swisscom – lab environment</vt:lpstr>
      <vt:lpstr>Pmacct – nfacctd/udp-notif</vt:lpstr>
      <vt:lpstr>BMP route-policy attribute tracing</vt:lpstr>
      <vt:lpstr>BMP BGP Local RIB with IPFIX Correlation</vt:lpstr>
      <vt:lpstr>Huawei - VRP</vt:lpstr>
      <vt:lpstr>BMP Stress Test – CPU usage</vt:lpstr>
      <vt:lpstr>BMP Stress Test – Memory Usage </vt:lpstr>
      <vt:lpstr>Wireshark – Dissector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Graf Thomas, INI-NET-TCZ-ZH1</cp:lastModifiedBy>
  <cp:revision>64</cp:revision>
  <dcterms:modified xsi:type="dcterms:W3CDTF">2020-11-13T07:35:47Z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