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109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November 9-13, 2020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162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8</cp:revision>
  <dcterms:modified xsi:type="dcterms:W3CDTF">2020-11-04T23:24:58Z</dcterms:modified>
</cp:coreProperties>
</file>