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March 1-5, 2021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Online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162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9</cp:revision>
  <dcterms:modified xsi:type="dcterms:W3CDTF">2021-02-19T19:34:56Z</dcterms:modified>
</cp:coreProperties>
</file>