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364458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Firmware/Software Encryption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encelundblade/QCBOR" TargetMode="External"/><Relationship Id="rId2" Type="http://schemas.openxmlformats.org/officeDocument/2006/relationships/hyperlink" Target="https://armmbed.github.io/mbed-crypto/html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uichitk/libcsuit" TargetMode="External"/><Relationship Id="rId4" Type="http://schemas.openxmlformats.org/officeDocument/2006/relationships/hyperlink" Target="https://github.com/ARMmbed/mbedt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306003"/>
            <a:ext cx="6367181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3100" dirty="0">
                <a:solidFill>
                  <a:schemeClr val="bg2"/>
                </a:solidFill>
              </a:rPr>
              <a:t>Firmware Encryption (SUIT/TEEP)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March 1-5, 2021 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Hannes Tschofenig</a:t>
            </a: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7905377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SUIT manifest and TEEP protocol specifications offer encryption of firmware/software.</a:t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-suit-manifest and </a:t>
            </a:r>
            <a:br>
              <a:rPr lang="en-US" dirty="0"/>
            </a:b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-teep-protocol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They point to COSE.</a:t>
            </a:r>
            <a:endParaRPr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No examples are given.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err="1"/>
              <a:t>COSE_Encrypt</a:t>
            </a:r>
            <a:r>
              <a:rPr lang="en-US" dirty="0"/>
              <a:t> using AES key wrap. 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Implementation based on: 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PSA Crypto API</a:t>
            </a:r>
            <a:r>
              <a:rPr lang="en-US" dirty="0"/>
              <a:t>,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QCBOR</a:t>
            </a:r>
            <a:r>
              <a:rPr lang="en-US" dirty="0"/>
              <a:t>, and 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Mbed TLS</a:t>
            </a:r>
            <a:endParaRPr lang="en-US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Investigated integration into </a:t>
            </a:r>
            <a:r>
              <a:rPr lang="en-US" dirty="0" err="1"/>
              <a:t>Mcuboot</a:t>
            </a:r>
            <a:r>
              <a:rPr lang="en-US" dirty="0"/>
              <a:t>.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To publish the code I am planning to add it to a SUIT library, such as </a:t>
            </a:r>
            <a:r>
              <a:rPr lang="en-US" dirty="0">
                <a:hlinkClick r:id="rId5"/>
              </a:rPr>
              <a:t>libcsuit</a:t>
            </a:r>
            <a:endParaRPr lang="en-US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Examples are available now.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</a:t>
            </a:r>
            <a:r>
              <a:rPr dirty="0"/>
              <a:t>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More details in SUIT manifest spec are needed.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Use of COSE needs to be profiled to avoid interoperability problems and large code size.</a:t>
            </a:r>
          </a:p>
          <a:p>
            <a:pPr marL="440871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SUIT implementations use different combinations of crypto libraries and CBOR parsers. Generic COSE encryption handling is difficult to accomplish.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Virtual hackathons are challenging: </a:t>
            </a:r>
            <a:r>
              <a:rPr lang="en-US" dirty="0" err="1"/>
              <a:t>Timezone</a:t>
            </a:r>
            <a:r>
              <a:rPr lang="en-US" dirty="0"/>
              <a:t> differences - busy schedule – distraction. 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pic>
        <p:nvPicPr>
          <p:cNvPr id="5" name="Picture 4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38D5CC20-318C-4FEA-B3FC-6AA21DA3EA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4" y="1748116"/>
            <a:ext cx="3403022" cy="2756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02F0E6-CB5F-4E44-A701-7F4F0C582EB6}"/>
              </a:ext>
            </a:extLst>
          </p:cNvPr>
          <p:cNvSpPr txBox="1"/>
          <p:nvPr/>
        </p:nvSpPr>
        <p:spPr>
          <a:xfrm>
            <a:off x="5109882" y="1563450"/>
            <a:ext cx="3529853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/>
              <a:t>Thanks to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Russ Housley (COSE), </a:t>
            </a:r>
          </a:p>
          <a:p>
            <a:pPr marL="285750" indent="-285750">
              <a:buFontTx/>
              <a:buChar char="-"/>
            </a:pPr>
            <a:r>
              <a:rPr lang="fi-FI" sz="2400" dirty="0"/>
              <a:t>Ken Takayama (libcsuit),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Brendan Moran (COSE),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David Brown (</a:t>
            </a:r>
            <a:r>
              <a:rPr lang="en-US" sz="2400" dirty="0" err="1"/>
              <a:t>Mcuboot</a:t>
            </a:r>
            <a:r>
              <a:rPr lang="en-US" sz="2400" dirty="0"/>
              <a:t>),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Fabio </a:t>
            </a:r>
            <a:r>
              <a:rPr lang="en-US" sz="2400" dirty="0" err="1"/>
              <a:t>Utzig</a:t>
            </a:r>
            <a:r>
              <a:rPr lang="en-US" sz="2400" dirty="0"/>
              <a:t> (</a:t>
            </a:r>
            <a:r>
              <a:rPr lang="en-US" sz="2400" dirty="0" err="1"/>
              <a:t>Mcuboot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202</Words>
  <Application>Microsoft Office PowerPoint</Application>
  <PresentationFormat>On-screen Show (16:9)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 Firmware Encryption (SUIT/TEEP)</vt:lpstr>
      <vt:lpstr>Hackathon Plan</vt:lpstr>
      <vt:lpstr>What got done</vt:lpstr>
      <vt:lpstr>What I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Hannes Tschofenig</dc:creator>
  <cp:lastModifiedBy>Hannes Tschofenig</cp:lastModifiedBy>
  <cp:revision>16</cp:revision>
  <dcterms:modified xsi:type="dcterms:W3CDTF">2021-03-05T13:21:05Z</dcterms:modified>
</cp:coreProperties>
</file>