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1-5 November 2021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161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11</cp:revision>
  <dcterms:modified xsi:type="dcterms:W3CDTF">2021-08-19T21:47:00Z</dcterms:modified>
</cp:coreProperties>
</file>