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9702F89-C5F6-4849-8D7A-10794E44CCE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B85B8E8-B7B0-48C2-834F-F5060A4D5C0F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862360" y="4731480"/>
            <a:ext cx="31298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70200" y="59400"/>
            <a:ext cx="8954640" cy="4980240"/>
            <a:chOff x="70200" y="59400"/>
            <a:chExt cx="8954640" cy="4980240"/>
          </a:xfrm>
        </p:grpSpPr>
        <p:grpSp>
          <p:nvGrpSpPr>
            <p:cNvPr id="2" name="Group 3"/>
            <p:cNvGrpSpPr/>
            <p:nvPr/>
          </p:nvGrpSpPr>
          <p:grpSpPr>
            <a:xfrm>
              <a:off x="70200" y="59400"/>
              <a:ext cx="8954640" cy="4980240"/>
              <a:chOff x="70200" y="59400"/>
              <a:chExt cx="8954640" cy="4980240"/>
            </a:xfrm>
          </p:grpSpPr>
          <p:grpSp>
            <p:nvGrpSpPr>
              <p:cNvPr id="3" name="Group 4"/>
              <p:cNvGrpSpPr/>
              <p:nvPr/>
            </p:nvGrpSpPr>
            <p:grpSpPr>
              <a:xfrm>
                <a:off x="70200" y="59400"/>
                <a:ext cx="1098360" cy="1215360"/>
                <a:chOff x="70200" y="59400"/>
                <a:chExt cx="1098360" cy="1215360"/>
              </a:xfrm>
            </p:grpSpPr>
            <p:grpSp>
              <p:nvGrpSpPr>
                <p:cNvPr id="4" name="Group 5"/>
                <p:cNvGrpSpPr/>
                <p:nvPr/>
              </p:nvGrpSpPr>
              <p:grpSpPr>
                <a:xfrm>
                  <a:off x="70200" y="59400"/>
                  <a:ext cx="1098360" cy="80640"/>
                  <a:chOff x="70200" y="59400"/>
                  <a:chExt cx="1098360" cy="80640"/>
                </a:xfrm>
              </p:grpSpPr>
              <p:sp>
                <p:nvSpPr>
                  <p:cNvPr id="5" name="CustomShape 6"/>
                  <p:cNvSpPr/>
                  <p:nvPr/>
                </p:nvSpPr>
                <p:spPr>
                  <a:xfrm>
                    <a:off x="70200" y="59400"/>
                    <a:ext cx="950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" name="CustomShape 7"/>
                  <p:cNvSpPr/>
                  <p:nvPr/>
                </p:nvSpPr>
                <p:spPr>
                  <a:xfrm>
                    <a:off x="270360" y="59400"/>
                    <a:ext cx="932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" name="CustomShape 8"/>
                  <p:cNvSpPr/>
                  <p:nvPr/>
                </p:nvSpPr>
                <p:spPr>
                  <a:xfrm>
                    <a:off x="471960" y="59400"/>
                    <a:ext cx="932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" name="CustomShape 9"/>
                  <p:cNvSpPr/>
                  <p:nvPr/>
                </p:nvSpPr>
                <p:spPr>
                  <a:xfrm>
                    <a:off x="672120" y="59400"/>
                    <a:ext cx="950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" name="CustomShape 10"/>
                  <p:cNvSpPr/>
                  <p:nvPr/>
                </p:nvSpPr>
                <p:spPr>
                  <a:xfrm>
                    <a:off x="871920" y="59400"/>
                    <a:ext cx="950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" name="CustomShape 11"/>
                  <p:cNvSpPr/>
                  <p:nvPr/>
                </p:nvSpPr>
                <p:spPr>
                  <a:xfrm>
                    <a:off x="1073520" y="59400"/>
                    <a:ext cx="950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" name="Group 12"/>
                <p:cNvGrpSpPr/>
                <p:nvPr/>
              </p:nvGrpSpPr>
              <p:grpSpPr>
                <a:xfrm>
                  <a:off x="70200" y="219240"/>
                  <a:ext cx="1098360" cy="80640"/>
                  <a:chOff x="70200" y="219240"/>
                  <a:chExt cx="1098360" cy="80640"/>
                </a:xfrm>
              </p:grpSpPr>
              <p:sp>
                <p:nvSpPr>
                  <p:cNvPr id="12" name="CustomShape 13"/>
                  <p:cNvSpPr/>
                  <p:nvPr/>
                </p:nvSpPr>
                <p:spPr>
                  <a:xfrm>
                    <a:off x="70200" y="219240"/>
                    <a:ext cx="950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" name="CustomShape 14"/>
                  <p:cNvSpPr/>
                  <p:nvPr/>
                </p:nvSpPr>
                <p:spPr>
                  <a:xfrm>
                    <a:off x="270360" y="219240"/>
                    <a:ext cx="932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" name="CustomShape 15"/>
                  <p:cNvSpPr/>
                  <p:nvPr/>
                </p:nvSpPr>
                <p:spPr>
                  <a:xfrm>
                    <a:off x="471960" y="219240"/>
                    <a:ext cx="932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" name="CustomShape 16"/>
                  <p:cNvSpPr/>
                  <p:nvPr/>
                </p:nvSpPr>
                <p:spPr>
                  <a:xfrm>
                    <a:off x="672120" y="219240"/>
                    <a:ext cx="950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" name="CustomShape 17"/>
                  <p:cNvSpPr/>
                  <p:nvPr/>
                </p:nvSpPr>
                <p:spPr>
                  <a:xfrm>
                    <a:off x="871920" y="219240"/>
                    <a:ext cx="950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" name="CustomShape 18"/>
                  <p:cNvSpPr/>
                  <p:nvPr/>
                </p:nvSpPr>
                <p:spPr>
                  <a:xfrm>
                    <a:off x="1073520" y="219240"/>
                    <a:ext cx="950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" name="Group 19"/>
                <p:cNvGrpSpPr/>
                <p:nvPr/>
              </p:nvGrpSpPr>
              <p:grpSpPr>
                <a:xfrm>
                  <a:off x="70200" y="382320"/>
                  <a:ext cx="1098360" cy="80640"/>
                  <a:chOff x="70200" y="382320"/>
                  <a:chExt cx="1098360" cy="80640"/>
                </a:xfrm>
              </p:grpSpPr>
              <p:sp>
                <p:nvSpPr>
                  <p:cNvPr id="19" name="CustomShape 20"/>
                  <p:cNvSpPr/>
                  <p:nvPr/>
                </p:nvSpPr>
                <p:spPr>
                  <a:xfrm>
                    <a:off x="70200" y="382320"/>
                    <a:ext cx="950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" name="CustomShape 21"/>
                  <p:cNvSpPr/>
                  <p:nvPr/>
                </p:nvSpPr>
                <p:spPr>
                  <a:xfrm>
                    <a:off x="270360" y="382320"/>
                    <a:ext cx="932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" name="CustomShape 22"/>
                  <p:cNvSpPr/>
                  <p:nvPr/>
                </p:nvSpPr>
                <p:spPr>
                  <a:xfrm>
                    <a:off x="471960" y="382320"/>
                    <a:ext cx="932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" name="CustomShape 23"/>
                  <p:cNvSpPr/>
                  <p:nvPr/>
                </p:nvSpPr>
                <p:spPr>
                  <a:xfrm>
                    <a:off x="672120" y="382320"/>
                    <a:ext cx="950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" name="CustomShape 24"/>
                  <p:cNvSpPr/>
                  <p:nvPr/>
                </p:nvSpPr>
                <p:spPr>
                  <a:xfrm>
                    <a:off x="871920" y="382320"/>
                    <a:ext cx="950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4" name="CustomShape 25"/>
                  <p:cNvSpPr/>
                  <p:nvPr/>
                </p:nvSpPr>
                <p:spPr>
                  <a:xfrm>
                    <a:off x="1073520" y="382320"/>
                    <a:ext cx="950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5" name="Group 26"/>
                <p:cNvGrpSpPr/>
                <p:nvPr/>
              </p:nvGrpSpPr>
              <p:grpSpPr>
                <a:xfrm>
                  <a:off x="70200" y="545400"/>
                  <a:ext cx="1098360" cy="80640"/>
                  <a:chOff x="70200" y="545400"/>
                  <a:chExt cx="1098360" cy="80640"/>
                </a:xfrm>
              </p:grpSpPr>
              <p:sp>
                <p:nvSpPr>
                  <p:cNvPr id="26" name="CustomShape 27"/>
                  <p:cNvSpPr/>
                  <p:nvPr/>
                </p:nvSpPr>
                <p:spPr>
                  <a:xfrm>
                    <a:off x="70200" y="545400"/>
                    <a:ext cx="950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7" name="CustomShape 28"/>
                  <p:cNvSpPr/>
                  <p:nvPr/>
                </p:nvSpPr>
                <p:spPr>
                  <a:xfrm>
                    <a:off x="270360" y="545400"/>
                    <a:ext cx="932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" name="CustomShape 29"/>
                  <p:cNvSpPr/>
                  <p:nvPr/>
                </p:nvSpPr>
                <p:spPr>
                  <a:xfrm>
                    <a:off x="471960" y="545400"/>
                    <a:ext cx="932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" name="CustomShape 30"/>
                  <p:cNvSpPr/>
                  <p:nvPr/>
                </p:nvSpPr>
                <p:spPr>
                  <a:xfrm>
                    <a:off x="672120" y="545400"/>
                    <a:ext cx="950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" name="CustomShape 31"/>
                  <p:cNvSpPr/>
                  <p:nvPr/>
                </p:nvSpPr>
                <p:spPr>
                  <a:xfrm>
                    <a:off x="871920" y="545400"/>
                    <a:ext cx="950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" name="CustomShape 32"/>
                  <p:cNvSpPr/>
                  <p:nvPr/>
                </p:nvSpPr>
                <p:spPr>
                  <a:xfrm>
                    <a:off x="1073520" y="545400"/>
                    <a:ext cx="950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2" name="Group 33"/>
                <p:cNvGrpSpPr/>
                <p:nvPr/>
              </p:nvGrpSpPr>
              <p:grpSpPr>
                <a:xfrm>
                  <a:off x="70200" y="705960"/>
                  <a:ext cx="1098360" cy="80640"/>
                  <a:chOff x="70200" y="705960"/>
                  <a:chExt cx="1098360" cy="80640"/>
                </a:xfrm>
              </p:grpSpPr>
              <p:sp>
                <p:nvSpPr>
                  <p:cNvPr id="33" name="CustomShape 34"/>
                  <p:cNvSpPr/>
                  <p:nvPr/>
                </p:nvSpPr>
                <p:spPr>
                  <a:xfrm>
                    <a:off x="70200" y="705960"/>
                    <a:ext cx="950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" name="CustomShape 35"/>
                  <p:cNvSpPr/>
                  <p:nvPr/>
                </p:nvSpPr>
                <p:spPr>
                  <a:xfrm>
                    <a:off x="270360" y="705960"/>
                    <a:ext cx="932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" name="CustomShape 36"/>
                  <p:cNvSpPr/>
                  <p:nvPr/>
                </p:nvSpPr>
                <p:spPr>
                  <a:xfrm>
                    <a:off x="471960" y="705960"/>
                    <a:ext cx="932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" name="CustomShape 37"/>
                  <p:cNvSpPr/>
                  <p:nvPr/>
                </p:nvSpPr>
                <p:spPr>
                  <a:xfrm>
                    <a:off x="672120" y="705960"/>
                    <a:ext cx="950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" name="CustomShape 38"/>
                  <p:cNvSpPr/>
                  <p:nvPr/>
                </p:nvSpPr>
                <p:spPr>
                  <a:xfrm>
                    <a:off x="871920" y="705960"/>
                    <a:ext cx="950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" name="CustomShape 39"/>
                  <p:cNvSpPr/>
                  <p:nvPr/>
                </p:nvSpPr>
                <p:spPr>
                  <a:xfrm>
                    <a:off x="1073520" y="705960"/>
                    <a:ext cx="950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9" name="Group 40"/>
                <p:cNvGrpSpPr/>
                <p:nvPr/>
              </p:nvGrpSpPr>
              <p:grpSpPr>
                <a:xfrm>
                  <a:off x="70200" y="869040"/>
                  <a:ext cx="1098360" cy="80640"/>
                  <a:chOff x="70200" y="869040"/>
                  <a:chExt cx="1098360" cy="80640"/>
                </a:xfrm>
              </p:grpSpPr>
              <p:sp>
                <p:nvSpPr>
                  <p:cNvPr id="40" name="CustomShape 41"/>
                  <p:cNvSpPr/>
                  <p:nvPr/>
                </p:nvSpPr>
                <p:spPr>
                  <a:xfrm>
                    <a:off x="70200" y="869040"/>
                    <a:ext cx="950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" name="CustomShape 42"/>
                  <p:cNvSpPr/>
                  <p:nvPr/>
                </p:nvSpPr>
                <p:spPr>
                  <a:xfrm>
                    <a:off x="270360" y="869040"/>
                    <a:ext cx="932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" name="CustomShape 43"/>
                  <p:cNvSpPr/>
                  <p:nvPr/>
                </p:nvSpPr>
                <p:spPr>
                  <a:xfrm>
                    <a:off x="471960" y="869040"/>
                    <a:ext cx="932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" name="CustomShape 44"/>
                  <p:cNvSpPr/>
                  <p:nvPr/>
                </p:nvSpPr>
                <p:spPr>
                  <a:xfrm>
                    <a:off x="672120" y="869040"/>
                    <a:ext cx="950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" name="CustomShape 45"/>
                  <p:cNvSpPr/>
                  <p:nvPr/>
                </p:nvSpPr>
                <p:spPr>
                  <a:xfrm>
                    <a:off x="871920" y="869040"/>
                    <a:ext cx="950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" name="CustomShape 46"/>
                  <p:cNvSpPr/>
                  <p:nvPr/>
                </p:nvSpPr>
                <p:spPr>
                  <a:xfrm>
                    <a:off x="1073520" y="869040"/>
                    <a:ext cx="950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6" name="Group 47"/>
                <p:cNvGrpSpPr/>
                <p:nvPr/>
              </p:nvGrpSpPr>
              <p:grpSpPr>
                <a:xfrm>
                  <a:off x="70200" y="1031040"/>
                  <a:ext cx="1098360" cy="80640"/>
                  <a:chOff x="70200" y="1031040"/>
                  <a:chExt cx="1098360" cy="80640"/>
                </a:xfrm>
              </p:grpSpPr>
              <p:sp>
                <p:nvSpPr>
                  <p:cNvPr id="47" name="CustomShape 48"/>
                  <p:cNvSpPr/>
                  <p:nvPr/>
                </p:nvSpPr>
                <p:spPr>
                  <a:xfrm>
                    <a:off x="70200" y="1031040"/>
                    <a:ext cx="950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8" name="CustomShape 49"/>
                  <p:cNvSpPr/>
                  <p:nvPr/>
                </p:nvSpPr>
                <p:spPr>
                  <a:xfrm>
                    <a:off x="270360" y="1031040"/>
                    <a:ext cx="932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9" name="CustomShape 50"/>
                  <p:cNvSpPr/>
                  <p:nvPr/>
                </p:nvSpPr>
                <p:spPr>
                  <a:xfrm>
                    <a:off x="471960" y="1031040"/>
                    <a:ext cx="932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0" name="CustomShape 51"/>
                  <p:cNvSpPr/>
                  <p:nvPr/>
                </p:nvSpPr>
                <p:spPr>
                  <a:xfrm>
                    <a:off x="672120" y="1031040"/>
                    <a:ext cx="950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1" name="CustomShape 52"/>
                  <p:cNvSpPr/>
                  <p:nvPr/>
                </p:nvSpPr>
                <p:spPr>
                  <a:xfrm>
                    <a:off x="871920" y="1031040"/>
                    <a:ext cx="950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" name="CustomShape 53"/>
                  <p:cNvSpPr/>
                  <p:nvPr/>
                </p:nvSpPr>
                <p:spPr>
                  <a:xfrm>
                    <a:off x="1073520" y="1031040"/>
                    <a:ext cx="950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53" name="Group 54"/>
                <p:cNvGrpSpPr/>
                <p:nvPr/>
              </p:nvGrpSpPr>
              <p:grpSpPr>
                <a:xfrm>
                  <a:off x="70200" y="1194120"/>
                  <a:ext cx="1098360" cy="80640"/>
                  <a:chOff x="70200" y="1194120"/>
                  <a:chExt cx="1098360" cy="80640"/>
                </a:xfrm>
              </p:grpSpPr>
              <p:sp>
                <p:nvSpPr>
                  <p:cNvPr id="54" name="CustomShape 55"/>
                  <p:cNvSpPr/>
                  <p:nvPr/>
                </p:nvSpPr>
                <p:spPr>
                  <a:xfrm>
                    <a:off x="70200" y="1194120"/>
                    <a:ext cx="950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" name="CustomShape 56"/>
                  <p:cNvSpPr/>
                  <p:nvPr/>
                </p:nvSpPr>
                <p:spPr>
                  <a:xfrm>
                    <a:off x="270360" y="1194120"/>
                    <a:ext cx="932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6" name="CustomShape 57"/>
                  <p:cNvSpPr/>
                  <p:nvPr/>
                </p:nvSpPr>
                <p:spPr>
                  <a:xfrm>
                    <a:off x="471960" y="1194120"/>
                    <a:ext cx="932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7" name="CustomShape 58"/>
                  <p:cNvSpPr/>
                  <p:nvPr/>
                </p:nvSpPr>
                <p:spPr>
                  <a:xfrm>
                    <a:off x="672120" y="1194120"/>
                    <a:ext cx="950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8" name="CustomShape 59"/>
                  <p:cNvSpPr/>
                  <p:nvPr/>
                </p:nvSpPr>
                <p:spPr>
                  <a:xfrm>
                    <a:off x="871920" y="1194120"/>
                    <a:ext cx="950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" name="CustomShape 60"/>
                  <p:cNvSpPr/>
                  <p:nvPr/>
                </p:nvSpPr>
                <p:spPr>
                  <a:xfrm>
                    <a:off x="1073520" y="1194120"/>
                    <a:ext cx="950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0" name="Group 61"/>
              <p:cNvGrpSpPr/>
              <p:nvPr/>
            </p:nvGrpSpPr>
            <p:grpSpPr>
              <a:xfrm>
                <a:off x="7928280" y="3824280"/>
                <a:ext cx="1096560" cy="1215360"/>
                <a:chOff x="7928280" y="3824280"/>
                <a:chExt cx="1096560" cy="1215360"/>
              </a:xfrm>
            </p:grpSpPr>
            <p:grpSp>
              <p:nvGrpSpPr>
                <p:cNvPr id="61" name="Group 62"/>
                <p:cNvGrpSpPr/>
                <p:nvPr/>
              </p:nvGrpSpPr>
              <p:grpSpPr>
                <a:xfrm>
                  <a:off x="7928280" y="3824280"/>
                  <a:ext cx="1096560" cy="80640"/>
                  <a:chOff x="7928280" y="3824280"/>
                  <a:chExt cx="1096560" cy="80640"/>
                </a:xfrm>
              </p:grpSpPr>
              <p:sp>
                <p:nvSpPr>
                  <p:cNvPr id="62" name="CustomShape 63"/>
                  <p:cNvSpPr/>
                  <p:nvPr/>
                </p:nvSpPr>
                <p:spPr>
                  <a:xfrm>
                    <a:off x="7928280" y="3824280"/>
                    <a:ext cx="932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" name="CustomShape 64"/>
                  <p:cNvSpPr/>
                  <p:nvPr/>
                </p:nvSpPr>
                <p:spPr>
                  <a:xfrm>
                    <a:off x="8121960" y="3824280"/>
                    <a:ext cx="9972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" name="CustomShape 65"/>
                  <p:cNvSpPr/>
                  <p:nvPr/>
                </p:nvSpPr>
                <p:spPr>
                  <a:xfrm>
                    <a:off x="8328240" y="3824280"/>
                    <a:ext cx="950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" name="CustomShape 66"/>
                  <p:cNvSpPr/>
                  <p:nvPr/>
                </p:nvSpPr>
                <p:spPr>
                  <a:xfrm>
                    <a:off x="8528400" y="3824280"/>
                    <a:ext cx="950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" name="CustomShape 67"/>
                  <p:cNvSpPr/>
                  <p:nvPr/>
                </p:nvSpPr>
                <p:spPr>
                  <a:xfrm>
                    <a:off x="8730000" y="3824280"/>
                    <a:ext cx="932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" name="CustomShape 68"/>
                  <p:cNvSpPr/>
                  <p:nvPr/>
                </p:nvSpPr>
                <p:spPr>
                  <a:xfrm>
                    <a:off x="8931600" y="3824280"/>
                    <a:ext cx="93240" cy="8064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8" name="Group 69"/>
                <p:cNvGrpSpPr/>
                <p:nvPr/>
              </p:nvGrpSpPr>
              <p:grpSpPr>
                <a:xfrm>
                  <a:off x="7928280" y="3983760"/>
                  <a:ext cx="1096560" cy="80640"/>
                  <a:chOff x="7928280" y="3983760"/>
                  <a:chExt cx="1096560" cy="80640"/>
                </a:xfrm>
              </p:grpSpPr>
              <p:sp>
                <p:nvSpPr>
                  <p:cNvPr id="69" name="CustomShape 70"/>
                  <p:cNvSpPr/>
                  <p:nvPr/>
                </p:nvSpPr>
                <p:spPr>
                  <a:xfrm>
                    <a:off x="7928280" y="3983760"/>
                    <a:ext cx="932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" name="CustomShape 71"/>
                  <p:cNvSpPr/>
                  <p:nvPr/>
                </p:nvSpPr>
                <p:spPr>
                  <a:xfrm>
                    <a:off x="8121960" y="3983760"/>
                    <a:ext cx="9972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" name="CustomShape 72"/>
                  <p:cNvSpPr/>
                  <p:nvPr/>
                </p:nvSpPr>
                <p:spPr>
                  <a:xfrm>
                    <a:off x="8328240" y="3983760"/>
                    <a:ext cx="950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" name="CustomShape 73"/>
                  <p:cNvSpPr/>
                  <p:nvPr/>
                </p:nvSpPr>
                <p:spPr>
                  <a:xfrm>
                    <a:off x="8528400" y="3983760"/>
                    <a:ext cx="950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" name="CustomShape 74"/>
                  <p:cNvSpPr/>
                  <p:nvPr/>
                </p:nvSpPr>
                <p:spPr>
                  <a:xfrm>
                    <a:off x="8730000" y="3983760"/>
                    <a:ext cx="932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" name="CustomShape 75"/>
                  <p:cNvSpPr/>
                  <p:nvPr/>
                </p:nvSpPr>
                <p:spPr>
                  <a:xfrm>
                    <a:off x="8931600" y="3983760"/>
                    <a:ext cx="93240" cy="8064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5" name="Group 76"/>
                <p:cNvGrpSpPr/>
                <p:nvPr/>
              </p:nvGrpSpPr>
              <p:grpSpPr>
                <a:xfrm>
                  <a:off x="7928280" y="4146840"/>
                  <a:ext cx="1096560" cy="80640"/>
                  <a:chOff x="7928280" y="4146840"/>
                  <a:chExt cx="1096560" cy="80640"/>
                </a:xfrm>
              </p:grpSpPr>
              <p:sp>
                <p:nvSpPr>
                  <p:cNvPr id="76" name="CustomShape 77"/>
                  <p:cNvSpPr/>
                  <p:nvPr/>
                </p:nvSpPr>
                <p:spPr>
                  <a:xfrm>
                    <a:off x="7928280" y="4146840"/>
                    <a:ext cx="932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" name="CustomShape 78"/>
                  <p:cNvSpPr/>
                  <p:nvPr/>
                </p:nvSpPr>
                <p:spPr>
                  <a:xfrm>
                    <a:off x="8121960" y="4146840"/>
                    <a:ext cx="9972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" name="CustomShape 79"/>
                  <p:cNvSpPr/>
                  <p:nvPr/>
                </p:nvSpPr>
                <p:spPr>
                  <a:xfrm>
                    <a:off x="8328240" y="4146840"/>
                    <a:ext cx="950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" name="CustomShape 80"/>
                  <p:cNvSpPr/>
                  <p:nvPr/>
                </p:nvSpPr>
                <p:spPr>
                  <a:xfrm>
                    <a:off x="8528400" y="4146840"/>
                    <a:ext cx="950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" name="CustomShape 81"/>
                  <p:cNvSpPr/>
                  <p:nvPr/>
                </p:nvSpPr>
                <p:spPr>
                  <a:xfrm>
                    <a:off x="8730000" y="4146840"/>
                    <a:ext cx="932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1" name="CustomShape 82"/>
                  <p:cNvSpPr/>
                  <p:nvPr/>
                </p:nvSpPr>
                <p:spPr>
                  <a:xfrm>
                    <a:off x="8931600" y="4146840"/>
                    <a:ext cx="93240" cy="8064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2" name="Group 83"/>
                <p:cNvGrpSpPr/>
                <p:nvPr/>
              </p:nvGrpSpPr>
              <p:grpSpPr>
                <a:xfrm>
                  <a:off x="7928280" y="4309920"/>
                  <a:ext cx="1096560" cy="80640"/>
                  <a:chOff x="7928280" y="4309920"/>
                  <a:chExt cx="1096560" cy="80640"/>
                </a:xfrm>
              </p:grpSpPr>
              <p:sp>
                <p:nvSpPr>
                  <p:cNvPr id="83" name="CustomShape 84"/>
                  <p:cNvSpPr/>
                  <p:nvPr/>
                </p:nvSpPr>
                <p:spPr>
                  <a:xfrm>
                    <a:off x="7928280" y="4309920"/>
                    <a:ext cx="932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" name="CustomShape 85"/>
                  <p:cNvSpPr/>
                  <p:nvPr/>
                </p:nvSpPr>
                <p:spPr>
                  <a:xfrm>
                    <a:off x="8121960" y="4309920"/>
                    <a:ext cx="9972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" name="CustomShape 86"/>
                  <p:cNvSpPr/>
                  <p:nvPr/>
                </p:nvSpPr>
                <p:spPr>
                  <a:xfrm>
                    <a:off x="8328240" y="4309920"/>
                    <a:ext cx="950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" name="CustomShape 87"/>
                  <p:cNvSpPr/>
                  <p:nvPr/>
                </p:nvSpPr>
                <p:spPr>
                  <a:xfrm>
                    <a:off x="8528400" y="4309920"/>
                    <a:ext cx="950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" name="CustomShape 88"/>
                  <p:cNvSpPr/>
                  <p:nvPr/>
                </p:nvSpPr>
                <p:spPr>
                  <a:xfrm>
                    <a:off x="8730000" y="4309920"/>
                    <a:ext cx="932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" name="CustomShape 89"/>
                  <p:cNvSpPr/>
                  <p:nvPr/>
                </p:nvSpPr>
                <p:spPr>
                  <a:xfrm>
                    <a:off x="8931600" y="4309920"/>
                    <a:ext cx="93240" cy="8064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9" name="Group 90"/>
                <p:cNvGrpSpPr/>
                <p:nvPr/>
              </p:nvGrpSpPr>
              <p:grpSpPr>
                <a:xfrm>
                  <a:off x="7928280" y="4470840"/>
                  <a:ext cx="1096560" cy="80640"/>
                  <a:chOff x="7928280" y="4470840"/>
                  <a:chExt cx="1096560" cy="80640"/>
                </a:xfrm>
              </p:grpSpPr>
              <p:sp>
                <p:nvSpPr>
                  <p:cNvPr id="90" name="CustomShape 91"/>
                  <p:cNvSpPr/>
                  <p:nvPr/>
                </p:nvSpPr>
                <p:spPr>
                  <a:xfrm>
                    <a:off x="7928280" y="4470840"/>
                    <a:ext cx="932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" name="CustomShape 92"/>
                  <p:cNvSpPr/>
                  <p:nvPr/>
                </p:nvSpPr>
                <p:spPr>
                  <a:xfrm>
                    <a:off x="8121960" y="4470840"/>
                    <a:ext cx="9972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" name="CustomShape 93"/>
                  <p:cNvSpPr/>
                  <p:nvPr/>
                </p:nvSpPr>
                <p:spPr>
                  <a:xfrm>
                    <a:off x="8328240" y="4470840"/>
                    <a:ext cx="950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" name="CustomShape 94"/>
                  <p:cNvSpPr/>
                  <p:nvPr/>
                </p:nvSpPr>
                <p:spPr>
                  <a:xfrm>
                    <a:off x="8528400" y="4470840"/>
                    <a:ext cx="950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" name="CustomShape 95"/>
                  <p:cNvSpPr/>
                  <p:nvPr/>
                </p:nvSpPr>
                <p:spPr>
                  <a:xfrm>
                    <a:off x="8730000" y="4470840"/>
                    <a:ext cx="932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" name="CustomShape 96"/>
                  <p:cNvSpPr/>
                  <p:nvPr/>
                </p:nvSpPr>
                <p:spPr>
                  <a:xfrm>
                    <a:off x="8931600" y="4470840"/>
                    <a:ext cx="93240" cy="8064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6" name="Group 97"/>
                <p:cNvGrpSpPr/>
                <p:nvPr/>
              </p:nvGrpSpPr>
              <p:grpSpPr>
                <a:xfrm>
                  <a:off x="7928280" y="4633920"/>
                  <a:ext cx="1096560" cy="80640"/>
                  <a:chOff x="7928280" y="4633920"/>
                  <a:chExt cx="1096560" cy="80640"/>
                </a:xfrm>
              </p:grpSpPr>
              <p:sp>
                <p:nvSpPr>
                  <p:cNvPr id="97" name="CustomShape 98"/>
                  <p:cNvSpPr/>
                  <p:nvPr/>
                </p:nvSpPr>
                <p:spPr>
                  <a:xfrm>
                    <a:off x="7928280" y="4633920"/>
                    <a:ext cx="932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" name="CustomShape 99"/>
                  <p:cNvSpPr/>
                  <p:nvPr/>
                </p:nvSpPr>
                <p:spPr>
                  <a:xfrm>
                    <a:off x="8121960" y="4633920"/>
                    <a:ext cx="9972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" name="CustomShape 100"/>
                  <p:cNvSpPr/>
                  <p:nvPr/>
                </p:nvSpPr>
                <p:spPr>
                  <a:xfrm>
                    <a:off x="8328240" y="4633920"/>
                    <a:ext cx="950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" name="CustomShape 101"/>
                  <p:cNvSpPr/>
                  <p:nvPr/>
                </p:nvSpPr>
                <p:spPr>
                  <a:xfrm>
                    <a:off x="8528400" y="4633920"/>
                    <a:ext cx="950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" name="CustomShape 102"/>
                  <p:cNvSpPr/>
                  <p:nvPr/>
                </p:nvSpPr>
                <p:spPr>
                  <a:xfrm>
                    <a:off x="8730000" y="4633920"/>
                    <a:ext cx="932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2" name="CustomShape 103"/>
                  <p:cNvSpPr/>
                  <p:nvPr/>
                </p:nvSpPr>
                <p:spPr>
                  <a:xfrm>
                    <a:off x="8931600" y="4633920"/>
                    <a:ext cx="93240" cy="8064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3" name="Group 104"/>
                <p:cNvGrpSpPr/>
                <p:nvPr/>
              </p:nvGrpSpPr>
              <p:grpSpPr>
                <a:xfrm>
                  <a:off x="7928280" y="4795920"/>
                  <a:ext cx="1096560" cy="80640"/>
                  <a:chOff x="7928280" y="4795920"/>
                  <a:chExt cx="1096560" cy="80640"/>
                </a:xfrm>
              </p:grpSpPr>
              <p:sp>
                <p:nvSpPr>
                  <p:cNvPr id="104" name="CustomShape 105"/>
                  <p:cNvSpPr/>
                  <p:nvPr/>
                </p:nvSpPr>
                <p:spPr>
                  <a:xfrm>
                    <a:off x="7928280" y="4795920"/>
                    <a:ext cx="932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5" name="CustomShape 106"/>
                  <p:cNvSpPr/>
                  <p:nvPr/>
                </p:nvSpPr>
                <p:spPr>
                  <a:xfrm>
                    <a:off x="8121960" y="4795920"/>
                    <a:ext cx="9972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" name="CustomShape 107"/>
                  <p:cNvSpPr/>
                  <p:nvPr/>
                </p:nvSpPr>
                <p:spPr>
                  <a:xfrm>
                    <a:off x="8328240" y="4795920"/>
                    <a:ext cx="950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" name="CustomShape 108"/>
                  <p:cNvSpPr/>
                  <p:nvPr/>
                </p:nvSpPr>
                <p:spPr>
                  <a:xfrm>
                    <a:off x="8528400" y="4795920"/>
                    <a:ext cx="950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" name="CustomShape 109"/>
                  <p:cNvSpPr/>
                  <p:nvPr/>
                </p:nvSpPr>
                <p:spPr>
                  <a:xfrm>
                    <a:off x="8730000" y="4795920"/>
                    <a:ext cx="932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" name="CustomShape 110"/>
                  <p:cNvSpPr/>
                  <p:nvPr/>
                </p:nvSpPr>
                <p:spPr>
                  <a:xfrm>
                    <a:off x="8931600" y="4795920"/>
                    <a:ext cx="93240" cy="8064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0" name="Group 111"/>
                <p:cNvGrpSpPr/>
                <p:nvPr/>
              </p:nvGrpSpPr>
              <p:grpSpPr>
                <a:xfrm>
                  <a:off x="7928280" y="4959000"/>
                  <a:ext cx="1096560" cy="80640"/>
                  <a:chOff x="7928280" y="4959000"/>
                  <a:chExt cx="1096560" cy="80640"/>
                </a:xfrm>
              </p:grpSpPr>
              <p:sp>
                <p:nvSpPr>
                  <p:cNvPr id="111" name="CustomShape 112"/>
                  <p:cNvSpPr/>
                  <p:nvPr/>
                </p:nvSpPr>
                <p:spPr>
                  <a:xfrm>
                    <a:off x="7928280" y="4959000"/>
                    <a:ext cx="932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" name="CustomShape 113"/>
                  <p:cNvSpPr/>
                  <p:nvPr/>
                </p:nvSpPr>
                <p:spPr>
                  <a:xfrm>
                    <a:off x="8121960" y="4959000"/>
                    <a:ext cx="9972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" name="CustomShape 114"/>
                  <p:cNvSpPr/>
                  <p:nvPr/>
                </p:nvSpPr>
                <p:spPr>
                  <a:xfrm>
                    <a:off x="8328240" y="4959000"/>
                    <a:ext cx="950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" name="CustomShape 115"/>
                  <p:cNvSpPr/>
                  <p:nvPr/>
                </p:nvSpPr>
                <p:spPr>
                  <a:xfrm>
                    <a:off x="8528400" y="4959000"/>
                    <a:ext cx="950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" name="CustomShape 116"/>
                  <p:cNvSpPr/>
                  <p:nvPr/>
                </p:nvSpPr>
                <p:spPr>
                  <a:xfrm>
                    <a:off x="8730000" y="4959000"/>
                    <a:ext cx="932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" name="CustomShape 117"/>
                  <p:cNvSpPr/>
                  <p:nvPr/>
                </p:nvSpPr>
                <p:spPr>
                  <a:xfrm>
                    <a:off x="8931600" y="4959000"/>
                    <a:ext cx="93240" cy="8064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50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sp>
          <p:nvSpPr>
            <p:cNvPr id="117" name="CustomShape 118"/>
            <p:cNvSpPr/>
            <p:nvPr/>
          </p:nvSpPr>
          <p:spPr>
            <a:xfrm>
              <a:off x="464040" y="361800"/>
              <a:ext cx="8216280" cy="441936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  <a:effectLst>
              <a:outerShdw blurRad="63500" dir="2700000" dist="71785" rotWithShape="0">
                <a:srgbClr val="232323">
                  <a:alpha val="7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8" name="Picture 121" descr="Picture 121"/>
          <p:cNvPicPr/>
          <p:nvPr/>
        </p:nvPicPr>
        <p:blipFill>
          <a:blip r:embed="rId2"/>
          <a:stretch/>
        </p:blipFill>
        <p:spPr>
          <a:xfrm>
            <a:off x="622800" y="4245840"/>
            <a:ext cx="977040" cy="440280"/>
          </a:xfrm>
          <a:prstGeom prst="rect">
            <a:avLst/>
          </a:prstGeom>
          <a:ln w="12600">
            <a:noFill/>
          </a:ln>
        </p:spPr>
      </p:pic>
      <p:sp>
        <p:nvSpPr>
          <p:cNvPr id="119" name="PlaceHolder 119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4280" rIns="44280" tIns="44280" bIns="4428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Title Text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120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4280" rIns="44280" tIns="44280" bIns="44280">
            <a:noAutofit/>
          </a:bodyPr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121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89FAAF-22CB-4595-A7D0-BEFA6F6A2CA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995560" y="4731480"/>
            <a:ext cx="286632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– SCHC LPWAN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CBA5969-56AB-4AEA-90B0-69D12D84F4E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529000" y="1306080"/>
            <a:ext cx="4086360" cy="1265400"/>
          </a:xfrm>
          <a:prstGeom prst="rect">
            <a:avLst/>
          </a:prstGeom>
          <a:noFill/>
          <a:ln w="12600">
            <a:noFill/>
          </a:ln>
        </p:spPr>
        <p:txBody>
          <a:bodyPr lIns="44280" rIns="44280" tIns="44280" bIns="44280"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535353"/>
                </a:solidFill>
                <a:latin typeface="Times New Roman"/>
                <a:ea typeface="Times New Roman"/>
              </a:rPr>
              <a:t>IETF Hackathon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2528280" y="2827800"/>
            <a:ext cx="4087080" cy="1049400"/>
          </a:xfrm>
          <a:prstGeom prst="rect">
            <a:avLst/>
          </a:prstGeom>
          <a:noFill/>
          <a:ln w="12600">
            <a:noFill/>
          </a:ln>
        </p:spPr>
        <p:txBody>
          <a:bodyPr lIns="44280" rIns="44280" tIns="44280" bIns="44280">
            <a:normAutofit fontScale="84000"/>
          </a:bodyPr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535353"/>
                </a:solidFill>
                <a:latin typeface="Arial"/>
                <a:ea typeface="Arial"/>
              </a:rPr>
              <a:t>IETF 113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535353"/>
                </a:solidFill>
                <a:latin typeface="Arial"/>
                <a:ea typeface="Arial"/>
              </a:rPr>
              <a:t>19-20 March 2022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535353"/>
                </a:solidFill>
                <a:latin typeface="Arial"/>
                <a:ea typeface="Arial"/>
              </a:rPr>
              <a:t>Vienna, Austria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546120" y="1454040"/>
            <a:ext cx="5888520" cy="3117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Make OpenSCHC usable for everyone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RFC 8724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Draft-ietf-lpwan-schc-yang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Update code for fragmentation compound ack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draft-ietf-schc-over-sigfox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8D0880-1C0D-4CCE-8E11-D03C17EE8A0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72320" y="1202760"/>
            <a:ext cx="821448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Documentation of NoAck and compression in OpenSCHC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ICMPv6 Echo Query and Response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 SCHC YANG model in CORECONF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https://github.com/openschc/opensch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Updating schc over sigfox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https://github.com/schc-over-sigfox/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schc-over-sigfox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65C0B9-5123-414F-AAE9-CB3FFBB9DCA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20560" y="1530360"/>
            <a:ext cx="313704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SID value should be selected carefully to get a more compact cbor representation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B0CE642-7367-4542-9DEC-532F6DA681B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749040" y="1463040"/>
            <a:ext cx="4754880" cy="267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200240"/>
            <a:ext cx="435168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Laurent Toutain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Dominique Barthel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Cedric Adijh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Sergio Aguilar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First timers @ IETF/Hackathon: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Ivan Martinez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Diego Wistuba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8FFF70C-81D4-4B23-BAE3-EEF8CC3A011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https://github.com/openschc/openschc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https://github.com/schc-over-sigfox/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schc-over-sigfox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LibreOffice/6.4.7.2$Linux_X86_64 LibreOffice_project/40$Build-2</Application>
  <Words>163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2022-03-20T10:39:33Z</dcterms:modified>
  <cp:revision>13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