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65" d="100"/>
          <a:sy n="65" d="100"/>
        </p:scale>
        <p:origin x="3144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6C3E86-4D7F-4003-B2F7-0E48F4BAC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17C5D-373C-46D6-B4F9-4112CA8D97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3BB4-0427-4937-94DE-E7A29DC7582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72B8E-F0FC-4CDF-8469-E62C328A62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6622-818E-4C46-A454-1B53598D9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4F4B6-B18A-40B4-AD9A-A52A5CD8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37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9168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US" dirty="0"/>
              <a:t>– Firmware Encryption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encelundblade/t_cos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suit-firmware-encryption" TargetMode="External"/><Relationship Id="rId2" Type="http://schemas.openxmlformats.org/officeDocument/2006/relationships/hyperlink" Target="https://www.ietf.org/archive/id/draft-ietf-cose-hpke-01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Firmware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165" y="2827867"/>
            <a:ext cx="3715897" cy="1049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19-25 March 2022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7956640" cy="3567113"/>
          </a:xfrm>
          <a:prstGeom prst="rect">
            <a:avLst/>
          </a:prstGeom>
        </p:spPr>
        <p:txBody>
          <a:bodyPr/>
          <a:lstStyle/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Contribute COSE HPKE specification to </a:t>
            </a:r>
            <a:r>
              <a:rPr lang="en-US" dirty="0" err="1"/>
              <a:t>t_cose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(=COSE open source library)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Use PSA Crypto API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32193"/>
            <a:ext cx="8175813" cy="37373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12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COSE HPKE code working with encrypt and decrypt functionality implemented via the crypto adaptation layer.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</a:t>
            </a:r>
            <a:r>
              <a:rPr lang="en-US" dirty="0"/>
              <a:t>was</a:t>
            </a:r>
            <a:r>
              <a:rPr dirty="0"/>
              <a:t>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Great to see known faces again.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Maintainer of the </a:t>
            </a:r>
            <a:r>
              <a:rPr lang="en-US" dirty="0" err="1"/>
              <a:t>t_cose</a:t>
            </a:r>
            <a:r>
              <a:rPr lang="en-US" dirty="0"/>
              <a:t> library sitting next to me, which is a big plus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Progress made but not done yet. Will be useful for others in the group.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Content will be uploaded to </a:t>
            </a:r>
            <a:r>
              <a:rPr lang="en-US" dirty="0">
                <a:hlinkClick r:id="rId2"/>
              </a:rPr>
              <a:t>https://github.com/laurencelundblade/t_cose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One-person team (this time)</a:t>
            </a:r>
            <a:r>
              <a:rPr dirty="0"/>
              <a:t>:</a:t>
            </a:r>
            <a:r>
              <a:rPr lang="en-US" dirty="0"/>
              <a:t> Hannes Tschofenig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Specs: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>
                <a:hlinkClick r:id="rId2"/>
              </a:rPr>
              <a:t>https://www.ietf.org/archive/id/draft-ietf-cose-hpke-01.html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>
                <a:hlinkClick r:id="rId3"/>
              </a:rPr>
              <a:t>https://datatracker.ietf.org/doc/html/draft-ietf-suit-firmware-encryption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152</Words>
  <Application>Microsoft Office PowerPoint</Application>
  <PresentationFormat>On-screen Show (16:9)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Firmware Encryption</vt:lpstr>
      <vt:lpstr>Hackathon Plan</vt:lpstr>
      <vt:lpstr>What got done</vt:lpstr>
      <vt:lpstr>What was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IoT Security</dc:title>
  <dc:creator>Hannes Tschofenig</dc:creator>
  <cp:lastModifiedBy>Hannes Tschofenig</cp:lastModifiedBy>
  <cp:revision>16</cp:revision>
  <dcterms:modified xsi:type="dcterms:W3CDTF">2022-03-20T12:58:40Z</dcterms:modified>
</cp:coreProperties>
</file>