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4AD0C-D1BF-FEB0-63E9-841CCAF7932F}" v="273" dt="2022-03-20T12:31:51.8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667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9229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IT" dirty="0"/>
              <a:t>–</a:t>
            </a:r>
            <a:r>
              <a:rPr dirty="0"/>
              <a:t> </a:t>
            </a:r>
            <a:r>
              <a:rPr lang="it-IT" dirty="0"/>
              <a:t>PDMv2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elkins-ippm-encrypted-pdmv2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bhishekkumar8222/pdm-registration-protoco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lkins-ippm-encrypted-pdmv2/" TargetMode="External"/><Relationship Id="rId2" Type="http://schemas.openxmlformats.org/officeDocument/2006/relationships/hyperlink" Target="mailto:draft-elkins-ippm-encrypted-pdmv2@ietf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19-20 March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Vienna, Austria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14784" y="960938"/>
            <a:ext cx="7810250" cy="3567113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IT" sz="2000" dirty="0"/>
              <a:t>PDMv2 registration</a:t>
            </a:r>
            <a:endParaRPr lang="en-US" sz="200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>
                <a:hlinkClick r:id="rId2"/>
              </a:rPr>
              <a:t>https://datatracker.ietf.org/doc/draft-elkins-ippm-encrypted-pdmv2/</a:t>
            </a:r>
            <a:endParaRPr lang="en-GB" sz="200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Primary-Primary Registration</a:t>
            </a:r>
          </a:p>
          <a:p>
            <a:pPr marL="1121410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Requirement of Authentication, Authorization.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Allow-list</a:t>
            </a:r>
          </a:p>
          <a:p>
            <a:pPr marL="1120775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it-IT" sz="2000" dirty="0"/>
              <a:t>Content (</a:t>
            </a:r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inside,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clarify</a:t>
            </a:r>
            <a:r>
              <a:rPr lang="it-IT" sz="2000" dirty="0"/>
              <a:t> </a:t>
            </a:r>
            <a:r>
              <a:rPr lang="it-IT" sz="2000" dirty="0" err="1"/>
              <a:t>entities</a:t>
            </a:r>
            <a:r>
              <a:rPr lang="it-IT" sz="2000" dirty="0"/>
              <a:t> (</a:t>
            </a:r>
            <a:r>
              <a:rPr lang="it-IT" sz="2000" dirty="0" err="1"/>
              <a:t>a.k.a</a:t>
            </a:r>
            <a:r>
              <a:rPr lang="it-IT" sz="2000" dirty="0"/>
              <a:t>))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it-IT" sz="2000" dirty="0" err="1"/>
              <a:t>Planned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endParaRPr lang="it-IT" sz="2000" dirty="0"/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it-IT" sz="2000" dirty="0"/>
              <a:t>Standard </a:t>
            </a:r>
            <a:r>
              <a:rPr lang="it-IT" sz="2000" dirty="0" err="1"/>
              <a:t>Established</a:t>
            </a:r>
            <a:r>
              <a:rPr lang="it-IT" sz="2000" dirty="0"/>
              <a:t> </a:t>
            </a:r>
            <a:r>
              <a:rPr lang="it-IT" sz="2000" dirty="0" err="1"/>
              <a:t>Protocols</a:t>
            </a:r>
            <a:r>
              <a:rPr lang="it-IT" sz="2000" dirty="0"/>
              <a:t> like TLS, MLS, etc. – for Authentication.</a:t>
            </a: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IP prefixes and/or client identity (derived from Authentication) - for Authorization.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Incorporation of Allow-list into the existing registration implementation</a:t>
            </a:r>
            <a:endParaRPr lang="en-US" dirty="0">
              <a:highlight>
                <a:srgbClr val="FFFF00"/>
              </a:highlight>
            </a:endParaRPr>
          </a:p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</a:t>
            </a:r>
            <a:r>
              <a:rPr lang="en-US" dirty="0">
                <a:ea typeface="+mj-lt"/>
                <a:cs typeface="+mj-lt"/>
                <a:hlinkClick r:id="rId2"/>
              </a:rPr>
              <a:t>://gitlab.com/abhishekkumar8222/pdm-registration-protocol</a:t>
            </a:r>
            <a:endParaRPr lang="en-US">
              <a:highlight>
                <a:srgbClr val="FFFF00"/>
              </a:highlight>
              <a:ea typeface="+mj-lt"/>
              <a:cs typeface="+mj-lt"/>
            </a:endParaRPr>
          </a:p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Primary-Primary Key Encapsulation Mechanism</a:t>
            </a:r>
            <a:endParaRPr lang="en-US" dirty="0">
              <a:highlight>
                <a:srgbClr val="FFFF00"/>
              </a:highlight>
            </a:endParaRPr>
          </a:p>
          <a:p>
            <a:pPr marL="645795" lvl="1" indent="-18859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PDMv2 contains new concepts (e.g., encryption).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We are working on a </a:t>
            </a:r>
            <a:r>
              <a:rPr lang="en-US" dirty="0" err="1"/>
              <a:t>PoC</a:t>
            </a:r>
            <a:r>
              <a:rPr lang="en-US" dirty="0"/>
              <a:t>.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Registration includes identity resolution and key generation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We need user feedbacks - </a:t>
            </a:r>
            <a:r>
              <a:rPr lang="en-US" dirty="0" err="1"/>
              <a:t>PoC</a:t>
            </a:r>
            <a:r>
              <a:rPr lang="en-US" dirty="0"/>
              <a:t> must be as complete as possible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Implementation is coming along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Moving from just the data exchange to the full protocol logical steps (authentication, authorization, key exchange, data transfer)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 err="1"/>
              <a:t>Nalini</a:t>
            </a:r>
            <a:r>
              <a:rPr lang="it-IT" dirty="0"/>
              <a:t> Elkins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/>
              <a:t>Michael </a:t>
            </a:r>
            <a:r>
              <a:rPr lang="it-IT" dirty="0" err="1"/>
              <a:t>Ackermann</a:t>
            </a:r>
            <a:endParaRPr lang="it-IT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 err="1"/>
              <a:t>Ameya</a:t>
            </a:r>
            <a:r>
              <a:rPr lang="it-IT" dirty="0"/>
              <a:t> </a:t>
            </a:r>
            <a:r>
              <a:rPr lang="it-IT" dirty="0" err="1"/>
              <a:t>Deshpande</a:t>
            </a:r>
            <a:endParaRPr lang="it-IT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/>
              <a:t>Tommaso Pecorella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us</a:t>
            </a:r>
            <a:r>
              <a:rPr lang="it-IT" dirty="0"/>
              <a:t>!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Email: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draft-elkins-ippm-encrypted-pdmv2@ietf.org</a:t>
            </a:r>
            <a:endParaRPr lang="en-GB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en-GB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Draft link: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3"/>
              </a:rPr>
              <a:t>https://datatracker.ietf.org/doc/draft-elkins-ippm-encrypted-pdmv2/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245</Words>
  <Application>Microsoft Office PowerPoint</Application>
  <PresentationFormat>On-screen Show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PDMv2</dc:title>
  <dc:subject/>
  <dc:creator/>
  <cp:keywords/>
  <dc:description/>
  <cp:lastModifiedBy>Tommaso Pecorella</cp:lastModifiedBy>
  <cp:revision>86</cp:revision>
  <dcterms:modified xsi:type="dcterms:W3CDTF">2022-03-20T12:35:49Z</dcterms:modified>
  <cp:category/>
</cp:coreProperties>
</file>