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YM33KfUyOn92y17OdqK5XDO3d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7" name="Google Shape;136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8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2" name="Google Shape;12;p8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3" name="Google Shape;13;p8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4" name="Google Shape;14;p8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5" name="Google Shape;15;p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Google Shape;16;p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" name="Google Shape;17;p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Google Shape;18;p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" name="Google Shape;19;p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" name="Google Shape;20;p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" name="Google Shape;21;p8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2" name="Google Shape;22;p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" name="Google Shape;23;p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" name="Google Shape;24;p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" name="Google Shape;25;p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" name="Google Shape;26;p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" name="Google Shape;27;p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" name="Google Shape;28;p8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9" name="Google Shape;29;p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" name="Google Shape;30;p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" name="Google Shape;31;p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" name="Google Shape;32;p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" name="Google Shape;35;p8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6" name="Google Shape;36;p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" name="Google Shape;37;p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" name="Google Shape;38;p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" name="Google Shape;39;p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" name="Google Shape;40;p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8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3" name="Google Shape;43;p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" name="Google Shape;45;p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" name="Google Shape;46;p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" name="Google Shape;47;p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" name="Google Shape;48;p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" name="Google Shape;49;p8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0" name="Google Shape;50;p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" name="Google Shape;51;p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" name="Google Shape;52;p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" name="Google Shape;54;p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" name="Google Shape;55;p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" name="Google Shape;56;p8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7" name="Google Shape;57;p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" name="Google Shape;58;p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" name="Google Shape;59;p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" name="Google Shape;60;p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" name="Google Shape;61;p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" name="Google Shape;62;p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" name="Google Shape;63;p8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4" name="Google Shape;64;p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" name="Google Shape;65;p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" name="Google Shape;66;p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" name="Google Shape;67;p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" name="Google Shape;68;p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" name="Google Shape;69;p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0" name="Google Shape;70;p8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71" name="Google Shape;71;p8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72" name="Google Shape;72;p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" name="Google Shape;73;p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74;p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" name="Google Shape;75;p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" name="Google Shape;76;p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Google Shape;77;p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" name="Google Shape;78;p8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9" name="Google Shape;79;p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Google Shape;80;p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Google Shape;81;p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Google Shape;82;p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" name="Google Shape;83;p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Google Shape;84;p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" name="Google Shape;85;p8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6" name="Google Shape;86;p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Google Shape;87;p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Google Shape;88;p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89;p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Google Shape;90;p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" name="Google Shape;92;p8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3" name="Google Shape;93;p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94;p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95;p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96;p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97;p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Google Shape;98;p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" name="Google Shape;99;p8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0" name="Google Shape;100;p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" name="Google Shape;101;p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Google Shape;102;p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Google Shape;103;p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8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7" name="Google Shape;107;p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Google Shape;109;p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Google Shape;110;p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" name="Google Shape;112;p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" name="Google Shape;113;p8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4" name="Google Shape;114;p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" name="Google Shape;115;p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" name="Google Shape;118;p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" name="Google Shape;119;p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" name="Google Shape;120;p8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1" name="Google Shape;121;p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" name="Google Shape;122;p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" name="Google Shape;123;p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" name="Google Shape;124;p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" name="Google Shape;125;p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" name="Google Shape;126;p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27" name="Google Shape;127;p8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128" name="Google Shape;12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8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17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757" name="Google Shape;757;p17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758" name="Google Shape;758;p17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759" name="Google Shape;759;p17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760" name="Google Shape;760;p1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1" name="Google Shape;761;p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2" name="Google Shape;762;p1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3" name="Google Shape;763;p1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4" name="Google Shape;764;p1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5" name="Google Shape;765;p1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6" name="Google Shape;766;p17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67" name="Google Shape;767;p1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8" name="Google Shape;768;p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9" name="Google Shape;769;p1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0" name="Google Shape;770;p1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1" name="Google Shape;771;p1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2" name="Google Shape;772;p1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3" name="Google Shape;773;p17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74" name="Google Shape;774;p1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5" name="Google Shape;775;p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6" name="Google Shape;776;p1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7" name="Google Shape;777;p1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8" name="Google Shape;778;p1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9" name="Google Shape;779;p1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0" name="Google Shape;780;p17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81" name="Google Shape;781;p1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2" name="Google Shape;782;p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3" name="Google Shape;783;p1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4" name="Google Shape;784;p1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5" name="Google Shape;785;p1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6" name="Google Shape;786;p1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7" name="Google Shape;787;p17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88" name="Google Shape;788;p1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9" name="Google Shape;789;p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0" name="Google Shape;790;p1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1" name="Google Shape;791;p1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2" name="Google Shape;792;p1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3" name="Google Shape;793;p1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4" name="Google Shape;794;p17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95" name="Google Shape;795;p1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6" name="Google Shape;796;p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7" name="Google Shape;797;p1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8" name="Google Shape;798;p1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9" name="Google Shape;799;p1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0" name="Google Shape;800;p1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1" name="Google Shape;801;p17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02" name="Google Shape;802;p1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3" name="Google Shape;803;p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4" name="Google Shape;804;p1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5" name="Google Shape;805;p1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6" name="Google Shape;806;p1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7" name="Google Shape;807;p1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8" name="Google Shape;808;p17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09" name="Google Shape;809;p1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0" name="Google Shape;810;p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1" name="Google Shape;811;p1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2" name="Google Shape;812;p1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3" name="Google Shape;813;p1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1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15" name="Google Shape;815;p17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816" name="Google Shape;816;p17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817" name="Google Shape;817;p1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8" name="Google Shape;818;p1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9" name="Google Shape;819;p1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1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1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2" name="Google Shape;822;p1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3" name="Google Shape;823;p17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24" name="Google Shape;824;p1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5" name="Google Shape;825;p1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6" name="Google Shape;826;p1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1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1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9" name="Google Shape;829;p1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0" name="Google Shape;830;p17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31" name="Google Shape;831;p1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2" name="Google Shape;832;p1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3" name="Google Shape;833;p1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4" name="Google Shape;834;p1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5" name="Google Shape;835;p1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6" name="Google Shape;836;p1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7" name="Google Shape;837;p17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38" name="Google Shape;838;p1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9" name="Google Shape;839;p1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0" name="Google Shape;840;p1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1" name="Google Shape;841;p1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2" name="Google Shape;842;p1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3" name="Google Shape;843;p1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4" name="Google Shape;844;p17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45" name="Google Shape;845;p1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6" name="Google Shape;846;p1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7" name="Google Shape;847;p1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8" name="Google Shape;848;p1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9" name="Google Shape;849;p1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0" name="Google Shape;850;p1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1" name="Google Shape;851;p17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52" name="Google Shape;852;p1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3" name="Google Shape;853;p1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4" name="Google Shape;854;p1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5" name="Google Shape;855;p1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6" name="Google Shape;856;p1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7" name="Google Shape;857;p1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8" name="Google Shape;858;p17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59" name="Google Shape;859;p1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0" name="Google Shape;860;p1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1" name="Google Shape;861;p1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" name="Google Shape;862;p1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3" name="Google Shape;863;p1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4" name="Google Shape;864;p1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5" name="Google Shape;865;p17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66" name="Google Shape;866;p1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7" name="Google Shape;867;p1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8" name="Google Shape;868;p1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1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1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1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872" name="Google Shape;872;p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873" name="Google Shape;8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17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18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877" name="Google Shape;877;p18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878" name="Google Shape;878;p18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879" name="Google Shape;879;p18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880" name="Google Shape;880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1" name="Google Shape;881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2" name="Google Shape;882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3" name="Google Shape;883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4" name="Google Shape;884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5" name="Google Shape;885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86" name="Google Shape;886;p18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87" name="Google Shape;887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8" name="Google Shape;888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9" name="Google Shape;889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0" name="Google Shape;890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1" name="Google Shape;891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2" name="Google Shape;892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93" name="Google Shape;893;p18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94" name="Google Shape;894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5" name="Google Shape;895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6" name="Google Shape;896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7" name="Google Shape;897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8" name="Google Shape;898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9" name="Google Shape;899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0" name="Google Shape;900;p18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01" name="Google Shape;901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2" name="Google Shape;902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3" name="Google Shape;903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4" name="Google Shape;904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5" name="Google Shape;905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6" name="Google Shape;906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7" name="Google Shape;907;p18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08" name="Google Shape;908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9" name="Google Shape;909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0" name="Google Shape;910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1" name="Google Shape;911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2" name="Google Shape;912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3" name="Google Shape;913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14" name="Google Shape;914;p18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15" name="Google Shape;915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6" name="Google Shape;916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7" name="Google Shape;917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8" name="Google Shape;918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9" name="Google Shape;919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0" name="Google Shape;920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1" name="Google Shape;921;p18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22" name="Google Shape;922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3" name="Google Shape;923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4" name="Google Shape;924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5" name="Google Shape;925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6" name="Google Shape;926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7" name="Google Shape;927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8" name="Google Shape;928;p18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29" name="Google Shape;929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0" name="Google Shape;930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1" name="Google Shape;931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2" name="Google Shape;932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3" name="Google Shape;933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4" name="Google Shape;934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35" name="Google Shape;935;p18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936" name="Google Shape;936;p18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937" name="Google Shape;937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8" name="Google Shape;938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9" name="Google Shape;939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0" name="Google Shape;940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1" name="Google Shape;941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2" name="Google Shape;942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3" name="Google Shape;943;p18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44" name="Google Shape;944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5" name="Google Shape;945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6" name="Google Shape;946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7" name="Google Shape;947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8" name="Google Shape;948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0" name="Google Shape;950;p18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51" name="Google Shape;951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2" name="Google Shape;952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3" name="Google Shape;953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4" name="Google Shape;954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5" name="Google Shape;955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6" name="Google Shape;956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7" name="Google Shape;957;p18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58" name="Google Shape;958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9" name="Google Shape;959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0" name="Google Shape;960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1" name="Google Shape;961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3" name="Google Shape;963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4" name="Google Shape;964;p18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65" name="Google Shape;965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6" name="Google Shape;966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7" name="Google Shape;967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1" name="Google Shape;971;p18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72" name="Google Shape;972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4" name="Google Shape;974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5" name="Google Shape;975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6" name="Google Shape;976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7" name="Google Shape;977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8" name="Google Shape;978;p18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79" name="Google Shape;979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1" name="Google Shape;981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2" name="Google Shape;982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3" name="Google Shape;983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4" name="Google Shape;984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5" name="Google Shape;985;p18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86" name="Google Shape;986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8" name="Google Shape;988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1" name="Google Shape;991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992" name="Google Shape;992;p18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993" name="Google Shape;99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18"/>
          <p:cNvSpPr txBox="1"/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44450" spcFirstLastPara="1" rIns="44450" wrap="square" tIns="444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5" name="Google Shape;995;p18"/>
          <p:cNvSpPr txBox="1"/>
          <p:nvPr>
            <p:ph idx="1" type="body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6" name="Google Shape;996;p18"/>
          <p:cNvSpPr txBox="1"/>
          <p:nvPr>
            <p:ph idx="2" type="body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7" name="Google Shape;997;p18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19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000" name="Google Shape;1000;p19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001" name="Google Shape;1001;p19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002" name="Google Shape;1002;p19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003" name="Google Shape;1003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4" name="Google Shape;1004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5" name="Google Shape;1005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6" name="Google Shape;1006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7" name="Google Shape;1007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8" name="Google Shape;1008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9" name="Google Shape;1009;p19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10" name="Google Shape;1010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1" name="Google Shape;1011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2" name="Google Shape;1012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3" name="Google Shape;1013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4" name="Google Shape;1014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5" name="Google Shape;1015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6" name="Google Shape;1016;p19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17" name="Google Shape;1017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8" name="Google Shape;1018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9" name="Google Shape;1019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0" name="Google Shape;1020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1" name="Google Shape;1021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3" name="Google Shape;1023;p19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24" name="Google Shape;1024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5" name="Google Shape;1025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8" name="Google Shape;1028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0" name="Google Shape;1030;p19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31" name="Google Shape;1031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2" name="Google Shape;1032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3" name="Google Shape;1033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4" name="Google Shape;1034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5" name="Google Shape;1035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7" name="Google Shape;1037;p19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38" name="Google Shape;1038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1" name="Google Shape;1041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2" name="Google Shape;1042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3" name="Google Shape;1043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4" name="Google Shape;1044;p19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45" name="Google Shape;1045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6" name="Google Shape;1046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7" name="Google Shape;1047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8" name="Google Shape;1048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9" name="Google Shape;1049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0" name="Google Shape;1050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1" name="Google Shape;1051;p19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52" name="Google Shape;1052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3" name="Google Shape;1053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4" name="Google Shape;1054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5" name="Google Shape;1055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6" name="Google Shape;1056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7" name="Google Shape;1057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58" name="Google Shape;1058;p19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1059" name="Google Shape;1059;p19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1060" name="Google Shape;1060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6" name="Google Shape;1066;p19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67" name="Google Shape;1067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8" name="Google Shape;1068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9" name="Google Shape;1069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3" name="Google Shape;1073;p19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74" name="Google Shape;1074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5" name="Google Shape;1075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6" name="Google Shape;1076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0" name="Google Shape;1080;p19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81" name="Google Shape;1081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1082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3" name="Google Shape;1083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4" name="Google Shape;1084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6" name="Google Shape;1086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7" name="Google Shape;1087;p19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88" name="Google Shape;1088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9" name="Google Shape;1089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0" name="Google Shape;1090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1" name="Google Shape;1091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2" name="Google Shape;1092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4" name="Google Shape;1094;p19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95" name="Google Shape;1095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6" name="Google Shape;1096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7" name="Google Shape;1097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0" name="Google Shape;1100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01" name="Google Shape;1101;p19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02" name="Google Shape;1102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3" name="Google Shape;1103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4" name="Google Shape;1104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5" name="Google Shape;1105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6" name="Google Shape;1106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7" name="Google Shape;1107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08" name="Google Shape;1108;p19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09" name="Google Shape;1109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0" name="Google Shape;1110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1" name="Google Shape;1111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2" name="Google Shape;1112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3" name="Google Shape;1113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4" name="Google Shape;1114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115" name="Google Shape;1115;p19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1116" name="Google Shape;11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9"/>
          <p:cNvSpPr txBox="1"/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44450" spcFirstLastPara="1" rIns="44450" wrap="square" tIns="444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18" name="Google Shape;1118;p19"/>
          <p:cNvSpPr/>
          <p:nvPr>
            <p:ph idx="2" type="pic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  <a:noFill/>
          <a:ln>
            <a:noFill/>
          </a:ln>
        </p:spPr>
      </p:sp>
      <p:sp>
        <p:nvSpPr>
          <p:cNvPr id="1119" name="Google Shape;1119;p19"/>
          <p:cNvSpPr txBox="1"/>
          <p:nvPr>
            <p:ph idx="1" type="body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0" name="Google Shape;1120;p19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>
  <p:cSld name="Title and Vertical Text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2" name="Google Shape;1122;p20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123" name="Google Shape;1123;p20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124" name="Google Shape;1124;p20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125" name="Google Shape;1125;p20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126" name="Google Shape;1126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7" name="Google Shape;1127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8" name="Google Shape;1128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9" name="Google Shape;1129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0" name="Google Shape;1130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1" name="Google Shape;1131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2" name="Google Shape;1132;p20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33" name="Google Shape;1133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4" name="Google Shape;1134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5" name="Google Shape;1135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6" name="Google Shape;1136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7" name="Google Shape;1137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8" name="Google Shape;1138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9" name="Google Shape;1139;p20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40" name="Google Shape;1140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2" name="Google Shape;1142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3" name="Google Shape;1143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4" name="Google Shape;1144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5" name="Google Shape;1145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6" name="Google Shape;1146;p20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47" name="Google Shape;1147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8" name="Google Shape;1148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9" name="Google Shape;1149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0" name="Google Shape;1150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1" name="Google Shape;1151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2" name="Google Shape;1152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3" name="Google Shape;1153;p20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54" name="Google Shape;1154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5" name="Google Shape;1155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6" name="Google Shape;1156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7" name="Google Shape;1157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8" name="Google Shape;1158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9" name="Google Shape;1159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60" name="Google Shape;1160;p20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61" name="Google Shape;1161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2" name="Google Shape;1162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3" name="Google Shape;1163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4" name="Google Shape;1164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5" name="Google Shape;1165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6" name="Google Shape;1166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67" name="Google Shape;1167;p20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68" name="Google Shape;1168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9" name="Google Shape;1169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0" name="Google Shape;1170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1" name="Google Shape;1171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2" name="Google Shape;1172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3" name="Google Shape;1173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74" name="Google Shape;1174;p20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75" name="Google Shape;1175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6" name="Google Shape;1176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7" name="Google Shape;1177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8" name="Google Shape;1178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9" name="Google Shape;1179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0" name="Google Shape;1180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81" name="Google Shape;1181;p20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1182" name="Google Shape;1182;p20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1183" name="Google Shape;1183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4" name="Google Shape;1184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5" name="Google Shape;1185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6" name="Google Shape;1186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7" name="Google Shape;1187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8" name="Google Shape;1188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9" name="Google Shape;1189;p20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90" name="Google Shape;1190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1" name="Google Shape;1191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2" name="Google Shape;1192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3" name="Google Shape;1193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5" name="Google Shape;1195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6" name="Google Shape;1196;p20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97" name="Google Shape;1197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9" name="Google Shape;1199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0" name="Google Shape;1200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2" name="Google Shape;1202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3" name="Google Shape;1203;p20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04" name="Google Shape;1204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5" name="Google Shape;1205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6" name="Google Shape;1206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7" name="Google Shape;1207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9" name="Google Shape;1209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0" name="Google Shape;1210;p20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11" name="Google Shape;1211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2" name="Google Shape;1212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3" name="Google Shape;1213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6" name="Google Shape;1216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7" name="Google Shape;1217;p20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18" name="Google Shape;1218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9" name="Google Shape;1219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0" name="Google Shape;1220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1" name="Google Shape;1221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4" name="Google Shape;1224;p20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25" name="Google Shape;1225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7" name="Google Shape;1227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0" name="Google Shape;1230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1" name="Google Shape;1231;p20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32" name="Google Shape;1232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3" name="Google Shape;1233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4" name="Google Shape;1234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5" name="Google Shape;1235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6" name="Google Shape;1236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7" name="Google Shape;1237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238" name="Google Shape;1238;p20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1239" name="Google Shape;123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20"/>
          <p:cNvSpPr txBox="1"/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41" name="Google Shape;1241;p20"/>
          <p:cNvSpPr txBox="1"/>
          <p:nvPr>
            <p:ph idx="1" type="body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2" name="Google Shape;1242;p20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>
  <p:cSld name="Vertical Title and Text"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21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245" name="Google Shape;1245;p21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246" name="Google Shape;1246;p21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247" name="Google Shape;1247;p21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248" name="Google Shape;1248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9" name="Google Shape;1249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0" name="Google Shape;1250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1" name="Google Shape;1251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2" name="Google Shape;1252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3" name="Google Shape;1253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4" name="Google Shape;1254;p21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55" name="Google Shape;1255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6" name="Google Shape;1256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7" name="Google Shape;1257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8" name="Google Shape;1258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9" name="Google Shape;1259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0" name="Google Shape;1260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61" name="Google Shape;1261;p21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62" name="Google Shape;1262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3" name="Google Shape;1263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4" name="Google Shape;1264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5" name="Google Shape;1265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6" name="Google Shape;1266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" name="Google Shape;1267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68" name="Google Shape;1268;p21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69" name="Google Shape;1269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0" name="Google Shape;1270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1" name="Google Shape;1271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2" name="Google Shape;1272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3" name="Google Shape;1273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4" name="Google Shape;1274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75" name="Google Shape;1275;p21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76" name="Google Shape;1276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7" name="Google Shape;1277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8" name="Google Shape;1278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9" name="Google Shape;1279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0" name="Google Shape;1280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1" name="Google Shape;1281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82" name="Google Shape;1282;p21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83" name="Google Shape;1283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6" name="Google Shape;1286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7" name="Google Shape;1287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8" name="Google Shape;1288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89" name="Google Shape;1289;p21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90" name="Google Shape;1290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1" name="Google Shape;1291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2" name="Google Shape;1292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3" name="Google Shape;1293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4" name="Google Shape;1294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5" name="Google Shape;1295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96" name="Google Shape;1296;p21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97" name="Google Shape;1297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9" name="Google Shape;1299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0" name="Google Shape;1300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1" name="Google Shape;1301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2" name="Google Shape;1302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03" name="Google Shape;1303;p21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1304" name="Google Shape;1304;p21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1305" name="Google Shape;1305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6" name="Google Shape;1306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7" name="Google Shape;1307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8" name="Google Shape;1308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1" name="Google Shape;1311;p21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12" name="Google Shape;1312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3" name="Google Shape;1313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4" name="Google Shape;1314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" name="Google Shape;1315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6" name="Google Shape;1316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" name="Google Shape;1317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8" name="Google Shape;1318;p21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19" name="Google Shape;1319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0" name="Google Shape;1320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1" name="Google Shape;1321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25" name="Google Shape;1325;p21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26" name="Google Shape;1326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7" name="Google Shape;1327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8" name="Google Shape;1328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9" name="Google Shape;1329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0" name="Google Shape;1330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1" name="Google Shape;1331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32" name="Google Shape;1332;p21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33" name="Google Shape;1333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4" name="Google Shape;1334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8" name="Google Shape;1338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39" name="Google Shape;1339;p21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40" name="Google Shape;1340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1" name="Google Shape;1341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2" name="Google Shape;1342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3" name="Google Shape;1343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4" name="Google Shape;1344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5" name="Google Shape;1345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6" name="Google Shape;1346;p21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47" name="Google Shape;1347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8" name="Google Shape;1348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9" name="Google Shape;1349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0" name="Google Shape;1350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53" name="Google Shape;1353;p21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54" name="Google Shape;1354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5" name="Google Shape;1355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6" name="Google Shape;1356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7" name="Google Shape;1357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8" name="Google Shape;1358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9" name="Google Shape;1359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360" name="Google Shape;1360;p21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1361" name="Google Shape;136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p21"/>
          <p:cNvSpPr txBox="1"/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3" name="Google Shape;1363;p21"/>
          <p:cNvSpPr txBox="1"/>
          <p:nvPr>
            <p:ph idx="1" type="body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4" name="Google Shape;1364;p21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2" type="body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 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2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47" name="Google Shape;147;p12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48" name="Google Shape;148;p12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49" name="Google Shape;149;p12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50" name="Google Shape;150;p1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" name="Google Shape;151;p1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" name="Google Shape;152;p1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" name="Google Shape;153;p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" name="Google Shape;154;p1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" name="Google Shape;155;p1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6" name="Google Shape;156;p12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57" name="Google Shape;157;p1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1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1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160;p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" name="Google Shape;161;p1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1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3" name="Google Shape;163;p12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64" name="Google Shape;164;p1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1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166;p1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167;p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168;p1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" name="Google Shape;169;p1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0" name="Google Shape;170;p12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71" name="Google Shape;171;p1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" name="Google Shape;172;p1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" name="Google Shape;173;p1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" name="Google Shape;174;p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" name="Google Shape;175;p1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" name="Google Shape;176;p1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7" name="Google Shape;177;p12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78" name="Google Shape;178;p1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179;p1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180;p1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181;p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182;p1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" name="Google Shape;183;p1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4" name="Google Shape;184;p12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85" name="Google Shape;185;p1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186;p1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187;p1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" name="Google Shape;188;p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189;p1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190;p1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1" name="Google Shape;191;p12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92" name="Google Shape;192;p1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" name="Google Shape;193;p1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4" name="Google Shape;194;p1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" name="Google Shape;195;p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" name="Google Shape;196;p1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" name="Google Shape;197;p1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8" name="Google Shape;198;p12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99" name="Google Shape;199;p1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200;p1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" name="Google Shape;201;p1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202;p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203;p1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1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05" name="Google Shape;205;p12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206" name="Google Shape;206;p12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207" name="Google Shape;207;p1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1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1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210;p1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211;p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212;p1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3" name="Google Shape;213;p12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14" name="Google Shape;214;p1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215;p1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" name="Google Shape;216;p1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" name="Google Shape;217;p1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219;p1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0" name="Google Shape;220;p12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21" name="Google Shape;221;p1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" name="Google Shape;223;p1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" name="Google Shape;224;p1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" name="Google Shape;226;p1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7" name="Google Shape;227;p12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28" name="Google Shape;228;p1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230;p1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" name="Google Shape;231;p1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" name="Google Shape;232;p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" name="Google Shape;233;p1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4" name="Google Shape;234;p12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35" name="Google Shape;235;p1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" name="Google Shape;236;p1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" name="Google Shape;237;p1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239;p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" name="Google Shape;240;p1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1" name="Google Shape;241;p12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42" name="Google Shape;242;p1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243;p1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244;p1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1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6" name="Google Shape;246;p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1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8" name="Google Shape;248;p12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49" name="Google Shape;249;p1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250;p1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1" name="Google Shape;251;p1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252;p1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253;p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1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5" name="Google Shape;255;p12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56" name="Google Shape;256;p1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257;p1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1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1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1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262" name="Google Shape;262;p12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263" name="Google Shape;26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2"/>
          <p:cNvSpPr txBox="1"/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12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3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269" name="Google Shape;269;p13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270" name="Google Shape;270;p13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271" name="Google Shape;271;p13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272" name="Google Shape;272;p1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" name="Google Shape;275;p1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1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8" name="Google Shape;278;p13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79" name="Google Shape;279;p1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" name="Google Shape;280;p1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1" name="Google Shape;281;p1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p1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" name="Google Shape;283;p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5" name="Google Shape;285;p13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86" name="Google Shape;286;p1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1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" name="Google Shape;288;p1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" name="Google Shape;289;p1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0" name="Google Shape;290;p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" name="Google Shape;291;p1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" name="Google Shape;292;p13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93" name="Google Shape;293;p1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" name="Google Shape;294;p1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" name="Google Shape;296;p1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" name="Google Shape;297;p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" name="Google Shape;298;p1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" name="Google Shape;302;p1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1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6" name="Google Shape;306;p13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07" name="Google Shape;307;p1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1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" name="Google Shape;309;p1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" name="Google Shape;310;p1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1" name="Google Shape;311;p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2" name="Google Shape;312;p1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3" name="Google Shape;313;p13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14" name="Google Shape;314;p1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" name="Google Shape;315;p1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" name="Google Shape;316;p1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p1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" name="Google Shape;318;p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" name="Google Shape;319;p1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0" name="Google Shape;320;p13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21" name="Google Shape;321;p1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2" name="Google Shape;322;p1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3" name="Google Shape;323;p1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" name="Google Shape;324;p1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5" name="Google Shape;325;p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6" name="Google Shape;326;p1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328" name="Google Shape;328;p13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329" name="Google Shape;329;p1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" name="Google Shape;330;p1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1" name="Google Shape;331;p1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" name="Google Shape;332;p1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1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4" name="Google Shape;334;p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5" name="Google Shape;335;p13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36" name="Google Shape;336;p1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1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1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1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1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2" name="Google Shape;342;p13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43" name="Google Shape;343;p1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1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" name="Google Shape;345;p1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" name="Google Shape;346;p1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1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" name="Google Shape;348;p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9" name="Google Shape;349;p13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50" name="Google Shape;350;p1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1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1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3" name="Google Shape;353;p1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354;p1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" name="Google Shape;355;p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6" name="Google Shape;356;p13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57" name="Google Shape;357;p1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8" name="Google Shape;358;p1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" name="Google Shape;359;p1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1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1" name="Google Shape;361;p1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2" name="Google Shape;362;p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3" name="Google Shape;363;p13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64" name="Google Shape;364;p1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6" name="Google Shape;366;p1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1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8" name="Google Shape;368;p1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9" name="Google Shape;369;p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0" name="Google Shape;370;p13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71" name="Google Shape;371;p1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" name="Google Shape;372;p1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3" name="Google Shape;373;p1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1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7" name="Google Shape;377;p13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78" name="Google Shape;378;p1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1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1" name="Google Shape;381;p1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1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384" name="Google Shape;384;p13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385" name="Google Shape;38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3"/>
          <p:cNvSpPr txBox="1"/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1" sz="3000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7" name="Google Shape;387;p13"/>
          <p:cNvSpPr txBox="1"/>
          <p:nvPr>
            <p:ph idx="1" type="body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sz="15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13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 2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4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391" name="Google Shape;391;p14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392" name="Google Shape;392;p14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393" name="Google Shape;393;p14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394" name="Google Shape;394;p1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5" name="Google Shape;395;p1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6" name="Google Shape;396;p1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1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1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0" name="Google Shape;400;p14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01" name="Google Shape;401;p1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2" name="Google Shape;402;p1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3" name="Google Shape;403;p1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1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405;p1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6;p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7" name="Google Shape;407;p14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08" name="Google Shape;408;p1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9" name="Google Shape;409;p1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" name="Google Shape;410;p1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1" name="Google Shape;411;p1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1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4" name="Google Shape;414;p14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15" name="Google Shape;415;p1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1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1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1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" name="Google Shape;419;p1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0" name="Google Shape;420;p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1" name="Google Shape;421;p14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22" name="Google Shape;422;p1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1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1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5" name="Google Shape;425;p1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426;p1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7" name="Google Shape;427;p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8" name="Google Shape;428;p14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29" name="Google Shape;429;p1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" name="Google Shape;430;p1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1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4" name="Google Shape;434;p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5" name="Google Shape;435;p14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7" name="Google Shape;437;p1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0" name="Google Shape;440;p1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1" name="Google Shape;441;p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2" name="Google Shape;442;p14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43" name="Google Shape;443;p1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4" name="Google Shape;444;p1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5" name="Google Shape;445;p1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" name="Google Shape;446;p1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" name="Google Shape;447;p1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8" name="Google Shape;448;p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49" name="Google Shape;449;p14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450" name="Google Shape;450;p14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451" name="Google Shape;451;p1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" name="Google Shape;452;p1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1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4" name="Google Shape;454;p1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5" name="Google Shape;455;p1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6" name="Google Shape;456;p1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57" name="Google Shape;457;p14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58" name="Google Shape;458;p1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9" name="Google Shape;459;p1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0" name="Google Shape;460;p1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1" name="Google Shape;461;p1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2" name="Google Shape;462;p1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3" name="Google Shape;463;p1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64" name="Google Shape;464;p14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65" name="Google Shape;465;p1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6" name="Google Shape;466;p1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7" name="Google Shape;467;p1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" name="Google Shape;468;p1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" name="Google Shape;469;p1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" name="Google Shape;470;p1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1" name="Google Shape;471;p14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72" name="Google Shape;472;p1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3" name="Google Shape;473;p1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" name="Google Shape;474;p1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" name="Google Shape;475;p1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1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4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79" name="Google Shape;479;p1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1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" name="Google Shape;482;p1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4" name="Google Shape;484;p1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5" name="Google Shape;485;p14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86" name="Google Shape;486;p1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" name="Google Shape;487;p1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1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1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0" name="Google Shape;490;p1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1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2" name="Google Shape;492;p14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93" name="Google Shape;493;p1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1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1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1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1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1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9" name="Google Shape;499;p14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00" name="Google Shape;500;p1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1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1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1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1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1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506" name="Google Shape;506;p14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507" name="Google Shape;50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4"/>
          <p:cNvSpPr txBox="1"/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9" name="Google Shape;509;p14"/>
          <p:cNvSpPr txBox="1"/>
          <p:nvPr>
            <p:ph idx="1" type="body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sz="21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0" name="Google Shape;510;p14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 2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15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513" name="Google Shape;513;p15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514" name="Google Shape;514;p15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515" name="Google Shape;515;p15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516" name="Google Shape;516;p1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1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1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1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2" name="Google Shape;522;p15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23" name="Google Shape;523;p1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1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1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1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1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1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9" name="Google Shape;529;p15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30" name="Google Shape;530;p1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1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1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1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1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1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6" name="Google Shape;536;p15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37" name="Google Shape;537;p1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1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1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1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1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1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43" name="Google Shape;543;p15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44" name="Google Shape;544;p1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1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1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1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1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1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50" name="Google Shape;550;p15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51" name="Google Shape;551;p1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1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1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" name="Google Shape;554;p1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5" name="Google Shape;555;p1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6" name="Google Shape;556;p1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57" name="Google Shape;557;p15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58" name="Google Shape;558;p1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9" name="Google Shape;559;p1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0" name="Google Shape;560;p1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1" name="Google Shape;561;p1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2" name="Google Shape;562;p1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" name="Google Shape;563;p1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4" name="Google Shape;564;p15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65" name="Google Shape;565;p1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6" name="Google Shape;566;p1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7" name="Google Shape;567;p1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1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1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1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71" name="Google Shape;571;p15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572" name="Google Shape;572;p15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573" name="Google Shape;573;p1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4" name="Google Shape;574;p1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1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1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1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9" name="Google Shape;579;p15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" name="Google Shape;583;p1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1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5" name="Google Shape;585;p1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6" name="Google Shape;586;p15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1" name="Google Shape;591;p1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2" name="Google Shape;592;p1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9" name="Google Shape;599;p1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0" name="Google Shape;600;p15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01" name="Google Shape;601;p1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7" name="Google Shape;607;p15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08" name="Google Shape;608;p1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1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1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1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1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1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4" name="Google Shape;614;p15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15" name="Google Shape;615;p1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1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1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1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1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1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1" name="Google Shape;621;p15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22" name="Google Shape;622;p1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1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1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1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1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628" name="Google Shape;628;p15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629" name="Google Shape;6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5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1" name="Google Shape;631;p15"/>
          <p:cNvSpPr txBox="1"/>
          <p:nvPr>
            <p:ph idx="1" type="body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2" name="Google Shape;632;p15"/>
          <p:cNvSpPr txBox="1"/>
          <p:nvPr>
            <p:ph idx="2" type="body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44450" spcFirstLastPara="1" rIns="44450" wrap="square" tIns="44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3" name="Google Shape;633;p15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16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636" name="Google Shape;636;p16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637" name="Google Shape;637;p16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638" name="Google Shape;638;p16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639" name="Google Shape;639;p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1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1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2" name="Google Shape;642;p1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1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1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5" name="Google Shape;645;p16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46" name="Google Shape;646;p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1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1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1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0" name="Google Shape;650;p1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1" name="Google Shape;651;p1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2" name="Google Shape;652;p16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53" name="Google Shape;653;p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1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1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1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1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1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9" name="Google Shape;659;p16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60" name="Google Shape;660;p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1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1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1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4" name="Google Shape;664;p1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1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6" name="Google Shape;666;p16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67" name="Google Shape;667;p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1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1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1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1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1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73" name="Google Shape;673;p16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74" name="Google Shape;674;p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1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1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1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1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1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0" name="Google Shape;680;p16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81" name="Google Shape;681;p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2" name="Google Shape;682;p1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3" name="Google Shape;683;p1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1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1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1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7" name="Google Shape;687;p16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88" name="Google Shape;688;p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1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1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1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1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1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94" name="Google Shape;694;p16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695" name="Google Shape;695;p16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696" name="Google Shape;696;p1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1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1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1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2" name="Google Shape;702;p16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03" name="Google Shape;703;p1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1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1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1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1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1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9" name="Google Shape;709;p16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10" name="Google Shape;710;p1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1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1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1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1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1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6" name="Google Shape;716;p16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17" name="Google Shape;717;p1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1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1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1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1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1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3" name="Google Shape;723;p16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24" name="Google Shape;724;p1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1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1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1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1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1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0" name="Google Shape;730;p16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31" name="Google Shape;731;p1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Google Shape;732;p1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1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p1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1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6" name="Google Shape;736;p1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38" name="Google Shape;738;p1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1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1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1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1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1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4" name="Google Shape;744;p16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45" name="Google Shape;745;p1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1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7" name="Google Shape;747;p1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8" name="Google Shape;748;p1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1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1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751" name="Google Shape;751;p16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901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752" name="Google Shape;75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16"/>
          <p:cNvSpPr txBox="1"/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27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4" name="Google Shape;754;p16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7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rPr>
              <a:t>IETF Hackathon - &lt;Project name&gt;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"/>
          <p:cNvSpPr txBox="1"/>
          <p:nvPr>
            <p:ph idx="4294967295" type="ctrTitle"/>
          </p:nvPr>
        </p:nvSpPr>
        <p:spPr>
          <a:xfrm>
            <a:off x="2528840" y="1306003"/>
            <a:ext cx="4086547" cy="1265748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44450" spcFirstLastPara="1" rIns="44450" wrap="square" tIns="444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IETF Hackathon</a:t>
            </a:r>
            <a:endParaRPr/>
          </a:p>
        </p:txBody>
      </p:sp>
      <p:sp>
        <p:nvSpPr>
          <p:cNvPr id="1371" name="Google Shape;1371;p1"/>
          <p:cNvSpPr txBox="1"/>
          <p:nvPr>
            <p:ph idx="4294967295" type="subTitle"/>
          </p:nvPr>
        </p:nvSpPr>
        <p:spPr>
          <a:xfrm>
            <a:off x="2528370" y="2827867"/>
            <a:ext cx="4087487" cy="104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IETF 114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23-24 July 2022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Philadelphia, Pennsylvania</a:t>
            </a:r>
            <a:endParaRPr b="1" i="0" sz="105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What’s a vCon?</a:t>
            </a:r>
            <a:endParaRPr/>
          </a:p>
        </p:txBody>
      </p:sp>
      <p:sp>
        <p:nvSpPr>
          <p:cNvPr id="1377" name="Google Shape;1377;p3"/>
          <p:cNvSpPr txBox="1"/>
          <p:nvPr>
            <p:ph idx="1" type="body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40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/>
              <a:t>What</a:t>
            </a:r>
            <a:r>
              <a:rPr lang="en-US"/>
              <a:t>: A data interchange format that describes a single human conversation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i="1" lang="en-US"/>
              <a:t>Identity</a:t>
            </a:r>
            <a:r>
              <a:rPr lang="en-US"/>
              <a:t>: who was in the conversation, and who asserts it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i="1" lang="en-US"/>
              <a:t>Dialogs</a:t>
            </a:r>
            <a:r>
              <a:rPr lang="en-US"/>
              <a:t>: video, voice, text of the conversation. </a:t>
            </a:r>
            <a:br>
              <a:rPr lang="en-US"/>
            </a:br>
            <a:r>
              <a:rPr lang="en-US"/>
              <a:t>Packed vCons contain dialog media, unpacked references them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i="1" lang="en-US"/>
              <a:t>Analysis</a:t>
            </a:r>
            <a:r>
              <a:rPr lang="en-US"/>
              <a:t>: tags, sentiments, dialects, objects. Anything a computer needs.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i="1" lang="en-US"/>
              <a:t>Attachments</a:t>
            </a:r>
            <a:r>
              <a:rPr lang="en-US"/>
              <a:t>: supporting documents, like PDF or PPT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i="1" lang="en-US"/>
              <a:t>Secure</a:t>
            </a:r>
            <a:r>
              <a:rPr lang="en-US"/>
              <a:t>: Tamper proof, uniquely identified, versioned, encryptable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/>
              <a:t>Quick Takes</a:t>
            </a:r>
            <a:r>
              <a:rPr lang="en-US"/>
              <a:t>: 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/>
              <a:t>“Next generation CDR”, “Robot Food”, ” ”iCal, vCard, vCon”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/>
              <a:t>Unlocks the data contained in conversations while managing privacy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/>
              <a:t>Why</a:t>
            </a:r>
            <a:r>
              <a:rPr lang="en-US"/>
              <a:t>: 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/>
              <a:t>Creates ecosystem of conversational tools, devices and applications.  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/>
              <a:t>Enables data centric AI, especially for small data uses, business analysts</a:t>
            </a:r>
            <a:endParaRPr/>
          </a:p>
          <a:p>
            <a:pPr indent="-326571" lvl="1" marL="783771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–"/>
            </a:pPr>
            <a:r>
              <a:rPr lang="en-US"/>
              <a:t>Enables the management of conversational data. For instance, an open tool to detect and mask PII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vCon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Hackathon Plan</a:t>
            </a:r>
            <a:endParaRPr/>
          </a:p>
        </p:txBody>
      </p:sp>
      <p:sp>
        <p:nvSpPr>
          <p:cNvPr id="1383" name="Google Shape;1383;p2"/>
          <p:cNvSpPr txBox="1"/>
          <p:nvPr>
            <p:ph idx="1" type="body"/>
          </p:nvPr>
        </p:nvSpPr>
        <p:spPr>
          <a:xfrm>
            <a:off x="546099" y="1202450"/>
            <a:ext cx="58890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•"/>
            </a:pPr>
            <a:r>
              <a:rPr lang="en-US" sz="2300"/>
              <a:t>Flesh out basic tools for the vCon library</a:t>
            </a:r>
            <a:endParaRPr sz="2300"/>
          </a:p>
          <a:p>
            <a:pPr indent="-171450" lvl="1" marL="66947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–"/>
            </a:pPr>
            <a:r>
              <a:rPr lang="en-US" sz="2300"/>
              <a:t>Working on a first I-D to define a realtime  “conversation” data standard: vCon</a:t>
            </a:r>
            <a:endParaRPr sz="2300"/>
          </a:p>
          <a:p>
            <a:pPr indent="-171450" lvl="1" marL="66947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–"/>
            </a:pPr>
            <a:r>
              <a:rPr lang="en-US" sz="2300"/>
              <a:t>Implement </a:t>
            </a:r>
            <a:r>
              <a:rPr lang="en-US" sz="2300"/>
              <a:t>python Vcon </a:t>
            </a:r>
            <a:r>
              <a:rPr lang="en-US" sz="2300"/>
              <a:t>encrypt/decrypt methods</a:t>
            </a:r>
            <a:endParaRPr sz="2300"/>
          </a:p>
          <a:p>
            <a:pPr indent="-171450" lvl="1" marL="66947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–"/>
            </a:pPr>
            <a:r>
              <a:rPr lang="en-US" sz="2300"/>
              <a:t>Add command line support to encrypt/decrypt/verify</a:t>
            </a:r>
            <a:endParaRPr sz="2300"/>
          </a:p>
          <a:p>
            <a:pPr indent="-171450" lvl="1" marL="66947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–"/>
            </a:pPr>
            <a:r>
              <a:rPr lang="en-US" sz="2300"/>
              <a:t>Spike ”conserver” to store, fetch vCons, python Fast API</a:t>
            </a:r>
            <a:endParaRPr sz="2300"/>
          </a:p>
        </p:txBody>
      </p:sp>
      <p:sp>
        <p:nvSpPr>
          <p:cNvPr id="1384" name="Google Shape;1384;p2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4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got done</a:t>
            </a:r>
            <a:endParaRPr/>
          </a:p>
        </p:txBody>
      </p:sp>
      <p:sp>
        <p:nvSpPr>
          <p:cNvPr id="1390" name="Google Shape;1390;p4"/>
          <p:cNvSpPr txBox="1"/>
          <p:nvPr>
            <p:ph idx="1" type="body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62500" lnSpcReduction="10000"/>
          </a:bodyPr>
          <a:lstStyle/>
          <a:p>
            <a:pPr indent="-132035" lvl="1" marL="646385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/>
              <a:t>JOSE JWE encryption for Vcon python package</a:t>
            </a:r>
            <a:endParaRPr/>
          </a:p>
          <a:p>
            <a:pPr indent="-132035" lvl="1" marL="646385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/>
              <a:t>Implement python Vcon encrypt, decrypt methods</a:t>
            </a:r>
            <a:endParaRPr/>
          </a:p>
          <a:p>
            <a:pPr indent="-132035" lvl="1" marL="646385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/>
              <a:t>Birth of the conserver</a:t>
            </a:r>
            <a:endParaRPr/>
          </a:p>
          <a:p>
            <a:pPr indent="-132035" lvl="1" marL="646385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/>
              <a:t>JWE examples for vCon I-D</a:t>
            </a:r>
            <a:endParaRPr/>
          </a:p>
          <a:p>
            <a:pPr indent="-132035" lvl="1" marL="646385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/>
              <a:t>I-D: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https://dgpetrie.github.io/draft-petrie-vcon/draft-petrie-vcon.html</a:t>
            </a:r>
            <a:endParaRPr/>
          </a:p>
          <a:p>
            <a:pPr indent="-132035" lvl="1" marL="646385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Calibri"/>
              <a:buChar char="•"/>
            </a:pPr>
            <a:r>
              <a:rPr lang="en-US"/>
              <a:t>github: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https://github.com/vcon-dev/vcon</a:t>
            </a:r>
            <a:endParaRPr/>
          </a:p>
        </p:txBody>
      </p:sp>
      <p:sp>
        <p:nvSpPr>
          <p:cNvPr id="1391" name="Google Shape;1391;p4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5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we learned</a:t>
            </a:r>
            <a:endParaRPr/>
          </a:p>
        </p:txBody>
      </p:sp>
      <p:sp>
        <p:nvSpPr>
          <p:cNvPr id="1397" name="Google Shape;1397;p5"/>
          <p:cNvSpPr txBox="1"/>
          <p:nvPr>
            <p:ph idx="1" type="body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Issues with existing drafts/RFCs:</a:t>
            </a:r>
            <a:endParaRPr sz="2400"/>
          </a:p>
          <a:p>
            <a:pPr indent="-342900" lvl="2" marL="1219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none, 1st I-D still in progress, but learning</a:t>
            </a:r>
            <a:endParaRPr sz="2400"/>
          </a:p>
          <a:p>
            <a:pPr indent="-342900" lvl="2" marL="1219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found some bugs in code in process of generating signed and encrypted example vCons for I-D</a:t>
            </a:r>
            <a:endParaRPr sz="2400"/>
          </a:p>
          <a:p>
            <a:pPr indent="-342900" lvl="2" marL="1219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reduce implementation effort by reducing JOSE JWS &amp; JWE algorithms for vCon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/>
              <a:t>WG issues?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/>
              <a:t>Need a WG home</a:t>
            </a:r>
            <a:endParaRPr/>
          </a:p>
        </p:txBody>
      </p:sp>
      <p:sp>
        <p:nvSpPr>
          <p:cNvPr id="1398" name="Google Shape;1398;p5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 Up</a:t>
            </a:r>
            <a:endParaRPr/>
          </a:p>
        </p:txBody>
      </p:sp>
      <p:sp>
        <p:nvSpPr>
          <p:cNvPr id="1404" name="Google Shape;1404;p6"/>
          <p:cNvSpPr txBox="1"/>
          <p:nvPr>
            <p:ph idx="1" type="body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2400"/>
              <a:t>Team members: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/>
              <a:t>Dan Petrie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/>
              <a:t>Thomas Howe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/>
              <a:t>Viswanath Yeleswarapu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800"/>
              <a:t>First timers @ IETF/Hackathon: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/>
              <a:t>Thomas Howe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Viswanath Yeleswarapu</a:t>
            </a:r>
            <a:endParaRPr/>
          </a:p>
        </p:txBody>
      </p:sp>
      <p:sp>
        <p:nvSpPr>
          <p:cNvPr id="1405" name="Google Shape;1405;p6"/>
          <p:cNvSpPr txBox="1"/>
          <p:nvPr>
            <p:ph idx="12" type="sldNum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406" name="Google Shape;1406;p6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dan.ietf@sipez.com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thomas.howe@strolid.com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https://github.com/vcon-dev/vcon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