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7" r:id="rId3"/>
    <p:sldId id="267" r:id="rId4"/>
    <p:sldId id="268" r:id="rId5"/>
    <p:sldId id="269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606D36-A9FF-FFB9-FFCC-704275634D7C}"/>
              </a:ext>
            </a:extLst>
          </p:cNvPr>
          <p:cNvSpPr txBox="1"/>
          <p:nvPr userDrawn="1"/>
        </p:nvSpPr>
        <p:spPr>
          <a:xfrm>
            <a:off x="679449" y="4669474"/>
            <a:ext cx="7317924" cy="36933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IETF Hackathon - The SDN-based MPTCP and MPQUIC Transmission Control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24 July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Philadelphia, Pennsylvania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Remote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8229600" cy="3531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SDN controller help</a:t>
            </a:r>
            <a:r>
              <a:rPr lang="en-US" altLang="zh-CN" dirty="0"/>
              <a:t>s</a:t>
            </a:r>
            <a:r>
              <a:rPr lang="en-US" dirty="0"/>
              <a:t> host to select the path for traffic optimization in multipath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https://datatracker.ietf.org/doc/draft-xing-alto-sdn-controller-aware-mptcp-mpquic/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Default transmission control mode of MPTCP or MPQUIC in SDN only select one same path every time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Controller extracts MPTCP or MPQUIC packet header to allocate MPTCP or MPQUIC packet to suitable transmission path according to the network cost indicators by ALTO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5416086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dirty="0"/>
              <a:t>Implemented SDN-based MPTCP-aware and MPQUIC-aware transmission control using ALTO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9C4CA-27AC-AF77-DAFF-DBB60301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95" y="960400"/>
            <a:ext cx="2691161" cy="3719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C460C7-74CB-E1BB-A67B-BC57902F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18" y="1781431"/>
            <a:ext cx="2971305" cy="28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2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Plan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7956640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1.SDN controller(ALTO client): </a:t>
            </a:r>
            <a:r>
              <a:rPr lang="en-US" altLang="zh-CN" sz="2400" dirty="0" err="1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OpenDaylight</a:t>
            </a:r>
            <a:endParaRPr lang="en-US" altLang="zh-CN" sz="2400" dirty="0">
              <a:solidFill>
                <a:schemeClr val="tx1"/>
              </a:solidFill>
              <a:latin typeface="Microsoft Sans Serif"/>
              <a:cs typeface="Microsoft Sans Serif" panose="020B0604020202020204" pitchFamily="34" charset="0"/>
            </a:endParaRPr>
          </a:p>
          <a:p>
            <a:pPr marL="285750" indent="-285750" algn="l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Microsoft Sans Serif"/>
                <a:cs typeface="Microsoft Sans Serif" panose="020B0604020202020204" pitchFamily="34" charset="0"/>
              </a:rPr>
              <a:t>2.SDN </a:t>
            </a: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server and client: MPQUIC-go \ MPTCP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CAB50D-A40E-A696-9797-EE75A090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047687"/>
            <a:ext cx="6244422" cy="24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88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Result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7956640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throughout of MPQUIC/MPTCP using ALTO is higher than without ALTO in SDN especially in poor network.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QUIC’s new characteristics: 0-RTT connections, Forward error correction, Adaptive congestion control …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IPv6 new characteristics: simple header, No-</a:t>
            </a:r>
            <a:r>
              <a:rPr lang="en-US" altLang="zh-CN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NAT changed, Aggregation-routing …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  <a:latin typeface="Microsoft Sans Serif"/>
                <a:cs typeface="Microsoft Sans Serif" panose="020B0604020202020204" pitchFamily="34" charset="0"/>
              </a:rPr>
              <a:t> 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C4D82-8394-4ACB-D77F-D3C3B57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1" y="3456908"/>
            <a:ext cx="2224824" cy="15818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D582AE-CE83-596C-2C20-CE980FDD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84" y="3456908"/>
            <a:ext cx="2134134" cy="1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3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How to deploy ALTO in SDN.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is the different for ALTO 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eployment with SDN in IPv6 and IPv4.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zh-CN" dirty="0">
                <a:solidFill>
                  <a:srgbClr val="222222"/>
                </a:solidFill>
                <a:latin typeface="Noto Sans" panose="020B0502040504020204" pitchFamily="34" charset="0"/>
              </a:rPr>
              <a:t>Conclusion: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The transmission control method proposed improves the throughput using ALTO by about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3 times compared to the default transmission control method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.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References: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[1] MPQUIC source https://github.com/lucas-clemente/quic-go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[2] traffic measurement http://mahimahi.mit.edu/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altLang="zh-CN" dirty="0"/>
              <a:t>Contact: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xzynet@gmail.com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256</Words>
  <Application>Microsoft Office PowerPoint</Application>
  <PresentationFormat>全屏显示(16:9)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var(--bs-font-monospace)</vt:lpstr>
      <vt:lpstr>Arial</vt:lpstr>
      <vt:lpstr>Calibri</vt:lpstr>
      <vt:lpstr>Microsoft Sans Serif</vt:lpstr>
      <vt:lpstr>Noto Sans</vt:lpstr>
      <vt:lpstr>Times New Roman</vt:lpstr>
      <vt:lpstr>Office Theme</vt:lpstr>
      <vt:lpstr>IETF Hackathon</vt:lpstr>
      <vt:lpstr>Hackathon Plan</vt:lpstr>
      <vt:lpstr>Hackathon Plan</vt:lpstr>
      <vt:lpstr>Hackathon Plan</vt:lpstr>
      <vt:lpstr>Hackathon Result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Admin</dc:creator>
  <cp:lastModifiedBy>Admin</cp:lastModifiedBy>
  <cp:revision>19</cp:revision>
  <dcterms:modified xsi:type="dcterms:W3CDTF">2022-07-24T07:03:32Z</dcterms:modified>
</cp:coreProperties>
</file>