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ietf-masque-connect-udp/" TargetMode="External"/><Relationship Id="rId2" Type="http://schemas.openxmlformats.org/officeDocument/2006/relationships/hyperlink" Target="https://datatracker.ietf.org/doc/draft-ietf-masque-connect-ip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114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23-24 July 2022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Philadelphia, Pennsylvania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MASQUE Interop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IP and UDP Tunnelling over QUIC </a:t>
            </a:r>
            <a:br>
              <a:rPr lang="en-US" dirty="0"/>
            </a:br>
            <a:endParaRPr lang="en-US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>
                <a:hlinkClick r:id="rId2"/>
              </a:rPr>
              <a:t>draft-ietf-masque-connect-ip</a:t>
            </a:r>
            <a:endParaRPr lang="en-US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GB" sz="2400" u="sng" dirty="0">
                <a:hlinkClick r:id="rId3"/>
              </a:rPr>
              <a:t>draft-ietf-masque-connect-udp-15</a:t>
            </a:r>
            <a:endParaRPr lang="en-US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Goal of achieving interoperability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sv-SE" dirty="0" err="1"/>
              <a:t>Two</a:t>
            </a:r>
            <a:r>
              <a:rPr lang="sv-SE" dirty="0"/>
              <a:t> different Implementation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Extended-Connect</a:t>
            </a:r>
            <a:r>
              <a:rPr lang="sv-SE" dirty="0"/>
              <a:t>: </a:t>
            </a:r>
            <a:r>
              <a:rPr lang="sv-SE" dirty="0" err="1"/>
              <a:t>Connect</a:t>
            </a:r>
            <a:r>
              <a:rPr lang="sv-SE" dirty="0"/>
              <a:t>-IP </a:t>
            </a:r>
            <a:r>
              <a:rPr lang="sv-SE" dirty="0" err="1"/>
              <a:t>protocol</a:t>
            </a:r>
            <a:r>
              <a:rPr lang="sv-SE" dirty="0"/>
              <a:t>  and </a:t>
            </a:r>
            <a:r>
              <a:rPr lang="sv-SE" dirty="0" err="1"/>
              <a:t>associated</a:t>
            </a:r>
            <a:r>
              <a:rPr lang="sv-SE" dirty="0"/>
              <a:t> </a:t>
            </a:r>
            <a:r>
              <a:rPr lang="sv-SE" dirty="0" err="1"/>
              <a:t>Capsules</a:t>
            </a:r>
            <a:r>
              <a:rPr lang="sv-SE" dirty="0"/>
              <a:t> 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sv-SE" dirty="0"/>
              <a:t>No </a:t>
            </a:r>
            <a:r>
              <a:rPr lang="sv-SE" dirty="0" err="1"/>
              <a:t>interop</a:t>
            </a:r>
            <a:r>
              <a:rPr lang="sv-SE" dirty="0"/>
              <a:t> </a:t>
            </a:r>
            <a:r>
              <a:rPr lang="sv-SE" dirty="0" err="1"/>
              <a:t>achived</a:t>
            </a:r>
            <a:endParaRPr lang="sv-SE" dirty="0"/>
          </a:p>
          <a:p>
            <a:pPr marL="1081815" lvl="2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sv-SE" dirty="0" err="1"/>
              <a:t>Both</a:t>
            </a:r>
            <a:r>
              <a:rPr lang="sv-SE" dirty="0"/>
              <a:t> teams </a:t>
            </a:r>
            <a:r>
              <a:rPr lang="sv-SE" dirty="0" err="1"/>
              <a:t>struggle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getting</a:t>
            </a:r>
            <a:r>
              <a:rPr lang="sv-SE" dirty="0"/>
              <a:t> IP packets </a:t>
            </a:r>
            <a:r>
              <a:rPr lang="sv-SE" dirty="0" err="1"/>
              <a:t>into</a:t>
            </a:r>
            <a:r>
              <a:rPr lang="sv-SE" dirty="0"/>
              <a:t> and </a:t>
            </a:r>
            <a:r>
              <a:rPr lang="sv-SE" dirty="0" err="1"/>
              <a:t>out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tunnel</a:t>
            </a:r>
          </a:p>
          <a:p>
            <a:pPr marL="16329" indent="0">
              <a:lnSpc>
                <a:spcPct val="90000"/>
              </a:lnSpc>
              <a:spcBef>
                <a:spcPts val="1500"/>
              </a:spcBef>
              <a:buNone/>
              <a:defRPr sz="2400"/>
            </a:pP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sv-SE" dirty="0"/>
              <a:t>Come </a:t>
            </a:r>
            <a:r>
              <a:rPr lang="sv-SE" dirty="0" err="1"/>
              <a:t>better</a:t>
            </a:r>
            <a:r>
              <a:rPr lang="sv-SE" dirty="0"/>
              <a:t> </a:t>
            </a:r>
            <a:r>
              <a:rPr lang="sv-SE" dirty="0" err="1"/>
              <a:t>prepared</a:t>
            </a:r>
            <a:endParaRPr lang="sv-SE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sv-SE" dirty="0" err="1"/>
              <a:t>Figured</a:t>
            </a:r>
            <a:r>
              <a:rPr lang="sv-SE" dirty="0"/>
              <a:t> </a:t>
            </a:r>
            <a:r>
              <a:rPr lang="sv-SE" dirty="0" err="1"/>
              <a:t>out</a:t>
            </a:r>
            <a:r>
              <a:rPr lang="sv-SE" dirty="0"/>
              <a:t> different limitations in IP packet handling in </a:t>
            </a:r>
            <a:r>
              <a:rPr lang="sv-SE" dirty="0" err="1"/>
              <a:t>used</a:t>
            </a:r>
            <a:r>
              <a:rPr lang="sv-SE" dirty="0"/>
              <a:t> program </a:t>
            </a:r>
            <a:r>
              <a:rPr lang="sv-SE" dirty="0" err="1"/>
              <a:t>languages</a:t>
            </a:r>
            <a:r>
              <a:rPr lang="sv-SE" dirty="0"/>
              <a:t> and OS and </a:t>
            </a:r>
            <a:r>
              <a:rPr lang="sv-SE" dirty="0" err="1"/>
              <a:t>cloud</a:t>
            </a:r>
            <a:r>
              <a:rPr lang="sv-SE" dirty="0"/>
              <a:t> </a:t>
            </a:r>
            <a:r>
              <a:rPr lang="sv-SE" dirty="0" err="1"/>
              <a:t>deployments</a:t>
            </a:r>
            <a:r>
              <a:rPr lang="sv-SE" dirty="0"/>
              <a:t> </a:t>
            </a: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sv-SE" dirty="0"/>
              <a:t>Marcus </a:t>
            </a:r>
            <a:r>
              <a:rPr lang="sv-SE" dirty="0" err="1"/>
              <a:t>Ihlar</a:t>
            </a:r>
            <a:endParaRPr lang="sv-SE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sv-SE" dirty="0"/>
              <a:t>Magnus Westerlund 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sv-SE" dirty="0"/>
              <a:t>David </a:t>
            </a:r>
            <a:r>
              <a:rPr lang="sv-SE" dirty="0" err="1"/>
              <a:t>Schinazi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dirty="0"/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sv-SE" dirty="0" err="1"/>
              <a:t>Alexion</a:t>
            </a:r>
            <a:r>
              <a:rPr lang="sv-SE" dirty="0"/>
              <a:t> Ramos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sv-SE" dirty="0" err="1"/>
              <a:t>Abhijit</a:t>
            </a:r>
            <a:r>
              <a:rPr lang="sv-SE" dirty="0"/>
              <a:t> Singh</a:t>
            </a: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ietf</a:t>
            </a:r>
            <a:r>
              <a:rPr lang="en-GB" dirty="0"/>
              <a:t>-</a:t>
            </a:r>
            <a:r>
              <a:rPr lang="en-GB" dirty="0" err="1"/>
              <a:t>wg</a:t>
            </a:r>
            <a:r>
              <a:rPr lang="en-GB" dirty="0"/>
              <a:t>-masque/draft-</a:t>
            </a:r>
            <a:r>
              <a:rPr lang="en-GB" dirty="0" err="1"/>
              <a:t>ietf</a:t>
            </a:r>
            <a:r>
              <a:rPr lang="en-GB" dirty="0"/>
              <a:t>-masque-connect-</a:t>
            </a:r>
            <a:r>
              <a:rPr lang="en-GB" dirty="0" err="1"/>
              <a:t>ip</a:t>
            </a: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115</Words>
  <Application>Microsoft Macintosh PowerPoint</Application>
  <PresentationFormat>On-screen Show (16:9)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</vt:lpstr>
      <vt:lpstr>Hackathon Plan</vt:lpstr>
      <vt:lpstr>What got done</vt:lpstr>
      <vt:lpstr>What we learned</vt:lpstr>
      <vt:lpstr>Wrap 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MASQUE Interop</dc:title>
  <dc:subject/>
  <dc:creator/>
  <cp:keywords/>
  <dc:description/>
  <cp:lastModifiedBy>Magnus Westerlund</cp:lastModifiedBy>
  <cp:revision>15</cp:revision>
  <dcterms:modified xsi:type="dcterms:W3CDTF">2022-07-24T17:58:47Z</dcterms:modified>
  <cp:category/>
</cp:coreProperties>
</file>