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19-20 March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Vienna, Austria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problem were you working on?&gt;</a:t>
            </a:r>
            <a:br/>
            <a:endParaRPr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&lt;What drafts/RFC’s were involved?&gt;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t>&lt;Specific problems to solve&gt;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&lt;How you planned to solve it?&gt;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&lt;What you achieved? (key results)&gt;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ideas - what team agreed on&gt;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code - links to github&gt;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design/architecture - what was novel?&gt;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&lt;New inter-op testing? - link to results&gt;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t>&lt;Demos - links to videos&gt;</a:t>
            </a:r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Charles Eckel (eckelcu)</cp:lastModifiedBy>
  <cp:revision>12</cp:revision>
  <dcterms:modified xsi:type="dcterms:W3CDTF">2021-12-22T23:17:07Z</dcterms:modified>
</cp:coreProperties>
</file>