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6"/>
  </p:notesMasterIdLst>
  <p:sldIdLst>
    <p:sldId id="266" r:id="rId5"/>
    <p:sldId id="257" r:id="rId6"/>
    <p:sldId id="279" r:id="rId7"/>
    <p:sldId id="269" r:id="rId8"/>
    <p:sldId id="1059" r:id="rId9"/>
    <p:sldId id="1064" r:id="rId10"/>
    <p:sldId id="1062" r:id="rId11"/>
    <p:sldId id="259" r:id="rId12"/>
    <p:sldId id="270" r:id="rId13"/>
    <p:sldId id="1054" r:id="rId14"/>
    <p:sldId id="1061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f Thomas, INI-NET-DCF" initials="GTI" lastIdx="1" clrIdx="0">
    <p:extLst>
      <p:ext uri="{19B8F6BF-5375-455C-9EA6-DF929625EA0E}">
        <p15:presenceInfo xmlns:p15="http://schemas.microsoft.com/office/powerpoint/2012/main" userId="S::Thomas.Graf@swisscom.com::487bc3e3-9ce7-4cdd-b7b4-8899ea88d289" providerId="AD"/>
      </p:ext>
    </p:extLst>
  </p:cmAuthor>
  <p:cmAuthor id="2" name="Tollini Marco, INI-NET-TCZ-ZH1" initials="TMI" lastIdx="19" clrIdx="1">
    <p:extLst>
      <p:ext uri="{19B8F6BF-5375-455C-9EA6-DF929625EA0E}">
        <p15:presenceInfo xmlns:p15="http://schemas.microsoft.com/office/powerpoint/2012/main" userId="S::Marco.Tollini1@swisscom.com::d4cb6fee-9458-41d7-824c-42de0d28e7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11C31-74ED-40AF-8398-D74B98AA7B6E}" v="3" dt="2023-03-26T04:45:41.790"/>
    <p1510:client id="{52AFFE39-F26C-43EB-B0DE-6E6CACCF396D}" v="13" dt="2023-03-25T07:01:44.01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Graf" userId="487bc3e3-9ce7-4cdd-b7b4-8899ea88d289" providerId="ADAL" clId="{52AFFE39-F26C-43EB-B0DE-6E6CACCF396D}"/>
    <pc:docChg chg="undo custSel modSld sldOrd">
      <pc:chgData name="Thomas Graf" userId="487bc3e3-9ce7-4cdd-b7b4-8899ea88d289" providerId="ADAL" clId="{52AFFE39-F26C-43EB-B0DE-6E6CACCF396D}" dt="2023-03-25T07:02:35.770" v="988" actId="20577"/>
      <pc:docMkLst>
        <pc:docMk/>
      </pc:docMkLst>
      <pc:sldChg chg="modSp mod">
        <pc:chgData name="Thomas Graf" userId="487bc3e3-9ce7-4cdd-b7b4-8899ea88d289" providerId="ADAL" clId="{52AFFE39-F26C-43EB-B0DE-6E6CACCF396D}" dt="2023-03-25T06:01:20.392" v="739" actId="20577"/>
        <pc:sldMkLst>
          <pc:docMk/>
          <pc:sldMk cId="0" sldId="257"/>
        </pc:sldMkLst>
        <pc:spChg chg="mod">
          <ac:chgData name="Thomas Graf" userId="487bc3e3-9ce7-4cdd-b7b4-8899ea88d289" providerId="ADAL" clId="{52AFFE39-F26C-43EB-B0DE-6E6CACCF396D}" dt="2023-03-25T06:01:20.392" v="739" actId="20577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Thomas Graf" userId="487bc3e3-9ce7-4cdd-b7b4-8899ea88d289" providerId="ADAL" clId="{52AFFE39-F26C-43EB-B0DE-6E6CACCF396D}" dt="2023-03-25T07:01:56.423" v="987" actId="1076"/>
        <pc:sldMkLst>
          <pc:docMk/>
          <pc:sldMk cId="0" sldId="259"/>
        </pc:sldMkLst>
        <pc:spChg chg="mod">
          <ac:chgData name="Thomas Graf" userId="487bc3e3-9ce7-4cdd-b7b4-8899ea88d289" providerId="ADAL" clId="{52AFFE39-F26C-43EB-B0DE-6E6CACCF396D}" dt="2023-03-25T06:00:57.695" v="731" actId="20577"/>
          <ac:spMkLst>
            <pc:docMk/>
            <pc:sldMk cId="0" sldId="259"/>
            <ac:spMk id="1461" creationId="{00000000-0000-0000-0000-000000000000}"/>
          </ac:spMkLst>
        </pc:spChg>
        <pc:picChg chg="del mod">
          <ac:chgData name="Thomas Graf" userId="487bc3e3-9ce7-4cdd-b7b4-8899ea88d289" providerId="ADAL" clId="{52AFFE39-F26C-43EB-B0DE-6E6CACCF396D}" dt="2023-03-25T07:01:40.383" v="980" actId="478"/>
          <ac:picMkLst>
            <pc:docMk/>
            <pc:sldMk cId="0" sldId="259"/>
            <ac:picMk id="3" creationId="{CBE2FD0F-D851-47D1-A7E5-93969E900713}"/>
          </ac:picMkLst>
        </pc:picChg>
        <pc:picChg chg="add mod">
          <ac:chgData name="Thomas Graf" userId="487bc3e3-9ce7-4cdd-b7b4-8899ea88d289" providerId="ADAL" clId="{52AFFE39-F26C-43EB-B0DE-6E6CACCF396D}" dt="2023-03-25T07:01:56.423" v="987" actId="1076"/>
          <ac:picMkLst>
            <pc:docMk/>
            <pc:sldMk cId="0" sldId="259"/>
            <ac:picMk id="4" creationId="{0E8DBC86-5DC8-4C64-BB4C-2CF8581E956C}"/>
          </ac:picMkLst>
        </pc:picChg>
        <pc:picChg chg="del mod">
          <ac:chgData name="Thomas Graf" userId="487bc3e3-9ce7-4cdd-b7b4-8899ea88d289" providerId="ADAL" clId="{52AFFE39-F26C-43EB-B0DE-6E6CACCF396D}" dt="2023-03-25T07:01:49.100" v="983" actId="478"/>
          <ac:picMkLst>
            <pc:docMk/>
            <pc:sldMk cId="0" sldId="259"/>
            <ac:picMk id="7" creationId="{6C292C11-4067-4087-986A-683C8BE32A40}"/>
          </ac:picMkLst>
        </pc:picChg>
      </pc:sldChg>
      <pc:sldChg chg="modSp mod">
        <pc:chgData name="Thomas Graf" userId="487bc3e3-9ce7-4cdd-b7b4-8899ea88d289" providerId="ADAL" clId="{52AFFE39-F26C-43EB-B0DE-6E6CACCF396D}" dt="2023-03-25T07:02:35.770" v="988" actId="20577"/>
        <pc:sldMkLst>
          <pc:docMk/>
          <pc:sldMk cId="1596945169" sldId="266"/>
        </pc:sldMkLst>
        <pc:spChg chg="mod">
          <ac:chgData name="Thomas Graf" userId="487bc3e3-9ce7-4cdd-b7b4-8899ea88d289" providerId="ADAL" clId="{52AFFE39-F26C-43EB-B0DE-6E6CACCF396D}" dt="2023-03-25T07:02:35.770" v="988" actId="20577"/>
          <ac:spMkLst>
            <pc:docMk/>
            <pc:sldMk cId="1596945169" sldId="266"/>
            <ac:spMk id="3" creationId="{00000000-0000-0000-0000-000000000000}"/>
          </ac:spMkLst>
        </pc:spChg>
      </pc:sldChg>
      <pc:sldChg chg="modSp mod">
        <pc:chgData name="Thomas Graf" userId="487bc3e3-9ce7-4cdd-b7b4-8899ea88d289" providerId="ADAL" clId="{52AFFE39-F26C-43EB-B0DE-6E6CACCF396D}" dt="2023-03-25T05:28:55.715" v="609" actId="255"/>
        <pc:sldMkLst>
          <pc:docMk/>
          <pc:sldMk cId="2799266806" sldId="269"/>
        </pc:sldMkLst>
        <pc:spChg chg="mod">
          <ac:chgData name="Thomas Graf" userId="487bc3e3-9ce7-4cdd-b7b4-8899ea88d289" providerId="ADAL" clId="{52AFFE39-F26C-43EB-B0DE-6E6CACCF396D}" dt="2023-03-25T05:28:55.715" v="609" actId="255"/>
          <ac:spMkLst>
            <pc:docMk/>
            <pc:sldMk cId="2799266806" sldId="269"/>
            <ac:spMk id="7" creationId="{6B096107-DB02-40BF-9F7D-649124B413CD}"/>
          </ac:spMkLst>
        </pc:spChg>
      </pc:sldChg>
      <pc:sldChg chg="modSp mod">
        <pc:chgData name="Thomas Graf" userId="487bc3e3-9ce7-4cdd-b7b4-8899ea88d289" providerId="ADAL" clId="{52AFFE39-F26C-43EB-B0DE-6E6CACCF396D}" dt="2023-03-25T05:33:00.520" v="720" actId="14100"/>
        <pc:sldMkLst>
          <pc:docMk/>
          <pc:sldMk cId="593293132" sldId="270"/>
        </pc:sldMkLst>
        <pc:spChg chg="mod">
          <ac:chgData name="Thomas Graf" userId="487bc3e3-9ce7-4cdd-b7b4-8899ea88d289" providerId="ADAL" clId="{52AFFE39-F26C-43EB-B0DE-6E6CACCF396D}" dt="2023-03-25T05:32:57.235" v="719" actId="14100"/>
          <ac:spMkLst>
            <pc:docMk/>
            <pc:sldMk cId="593293132" sldId="270"/>
            <ac:spMk id="1461" creationId="{00000000-0000-0000-0000-000000000000}"/>
          </ac:spMkLst>
        </pc:spChg>
        <pc:picChg chg="mod">
          <ac:chgData name="Thomas Graf" userId="487bc3e3-9ce7-4cdd-b7b4-8899ea88d289" providerId="ADAL" clId="{52AFFE39-F26C-43EB-B0DE-6E6CACCF396D}" dt="2023-03-25T05:33:00.520" v="720" actId="14100"/>
          <ac:picMkLst>
            <pc:docMk/>
            <pc:sldMk cId="593293132" sldId="270"/>
            <ac:picMk id="1026" creationId="{FD8162A0-9C3D-4909-89EE-273BA4176E20}"/>
          </ac:picMkLst>
        </pc:picChg>
      </pc:sldChg>
      <pc:sldChg chg="modSp mod">
        <pc:chgData name="Thomas Graf" userId="487bc3e3-9ce7-4cdd-b7b4-8899ea88d289" providerId="ADAL" clId="{52AFFE39-F26C-43EB-B0DE-6E6CACCF396D}" dt="2023-03-25T06:02:19.035" v="769" actId="20577"/>
        <pc:sldMkLst>
          <pc:docMk/>
          <pc:sldMk cId="4090365794" sldId="277"/>
        </pc:sldMkLst>
        <pc:spChg chg="mod">
          <ac:chgData name="Thomas Graf" userId="487bc3e3-9ce7-4cdd-b7b4-8899ea88d289" providerId="ADAL" clId="{52AFFE39-F26C-43EB-B0DE-6E6CACCF396D}" dt="2023-03-25T06:02:19.035" v="769" actId="20577"/>
          <ac:spMkLst>
            <pc:docMk/>
            <pc:sldMk cId="4090365794" sldId="277"/>
            <ac:spMk id="1457" creationId="{00000000-0000-0000-0000-000000000000}"/>
          </ac:spMkLst>
        </pc:spChg>
        <pc:picChg chg="mod">
          <ac:chgData name="Thomas Graf" userId="487bc3e3-9ce7-4cdd-b7b4-8899ea88d289" providerId="ADAL" clId="{52AFFE39-F26C-43EB-B0DE-6E6CACCF396D}" dt="2023-03-25T04:46:37.189" v="413" actId="1076"/>
          <ac:picMkLst>
            <pc:docMk/>
            <pc:sldMk cId="4090365794" sldId="277"/>
            <ac:picMk id="3" creationId="{333130C3-E1ED-4B9C-A7E6-E08354CB57AF}"/>
          </ac:picMkLst>
        </pc:picChg>
      </pc:sldChg>
      <pc:sldChg chg="modSp mod ord">
        <pc:chgData name="Thomas Graf" userId="487bc3e3-9ce7-4cdd-b7b4-8899ea88d289" providerId="ADAL" clId="{52AFFE39-F26C-43EB-B0DE-6E6CACCF396D}" dt="2023-03-25T05:46:13.371" v="722"/>
        <pc:sldMkLst>
          <pc:docMk/>
          <pc:sldMk cId="3255145719" sldId="1054"/>
        </pc:sldMkLst>
        <pc:spChg chg="mod">
          <ac:chgData name="Thomas Graf" userId="487bc3e3-9ce7-4cdd-b7b4-8899ea88d289" providerId="ADAL" clId="{52AFFE39-F26C-43EB-B0DE-6E6CACCF396D}" dt="2023-03-25T04:36:50.648" v="225"/>
          <ac:spMkLst>
            <pc:docMk/>
            <pc:sldMk cId="3255145719" sldId="1054"/>
            <ac:spMk id="3" creationId="{29C0DFD4-432D-4B0C-93DF-790441DCF5B9}"/>
          </ac:spMkLst>
        </pc:spChg>
      </pc:sldChg>
      <pc:sldChg chg="addSp delSp modSp mod">
        <pc:chgData name="Thomas Graf" userId="487bc3e3-9ce7-4cdd-b7b4-8899ea88d289" providerId="ADAL" clId="{52AFFE39-F26C-43EB-B0DE-6E6CACCF396D}" dt="2023-03-25T06:06:49.337" v="776" actId="1076"/>
        <pc:sldMkLst>
          <pc:docMk/>
          <pc:sldMk cId="2642828098" sldId="1059"/>
        </pc:sldMkLst>
        <pc:picChg chg="del">
          <ac:chgData name="Thomas Graf" userId="487bc3e3-9ce7-4cdd-b7b4-8899ea88d289" providerId="ADAL" clId="{52AFFE39-F26C-43EB-B0DE-6E6CACCF396D}" dt="2023-03-25T06:06:39.615" v="771" actId="478"/>
          <ac:picMkLst>
            <pc:docMk/>
            <pc:sldMk cId="2642828098" sldId="1059"/>
            <ac:picMk id="5" creationId="{20AF28CB-9AA9-4C4B-93B7-0612B7492A00}"/>
          </ac:picMkLst>
        </pc:picChg>
        <pc:picChg chg="add mod">
          <ac:chgData name="Thomas Graf" userId="487bc3e3-9ce7-4cdd-b7b4-8899ea88d289" providerId="ADAL" clId="{52AFFE39-F26C-43EB-B0DE-6E6CACCF396D}" dt="2023-03-25T06:06:49.337" v="776" actId="1076"/>
          <ac:picMkLst>
            <pc:docMk/>
            <pc:sldMk cId="2642828098" sldId="1059"/>
            <ac:picMk id="6" creationId="{CB98BEEE-DA57-4BAA-A442-EC288E5A9F22}"/>
          </ac:picMkLst>
        </pc:picChg>
      </pc:sldChg>
      <pc:sldChg chg="addSp delSp modSp mod ord">
        <pc:chgData name="Thomas Graf" userId="487bc3e3-9ce7-4cdd-b7b4-8899ea88d289" providerId="ADAL" clId="{52AFFE39-F26C-43EB-B0DE-6E6CACCF396D}" dt="2023-03-25T05:46:13.371" v="722"/>
        <pc:sldMkLst>
          <pc:docMk/>
          <pc:sldMk cId="1039623022" sldId="1061"/>
        </pc:sldMkLst>
        <pc:spChg chg="mod">
          <ac:chgData name="Thomas Graf" userId="487bc3e3-9ce7-4cdd-b7b4-8899ea88d289" providerId="ADAL" clId="{52AFFE39-F26C-43EB-B0DE-6E6CACCF396D}" dt="2023-03-25T04:36:24.706" v="224" actId="207"/>
          <ac:spMkLst>
            <pc:docMk/>
            <pc:sldMk cId="1039623022" sldId="1061"/>
            <ac:spMk id="3" creationId="{29C0DFD4-432D-4B0C-93DF-790441DCF5B9}"/>
          </ac:spMkLst>
        </pc:spChg>
        <pc:spChg chg="add del">
          <ac:chgData name="Thomas Graf" userId="487bc3e3-9ce7-4cdd-b7b4-8899ea88d289" providerId="ADAL" clId="{52AFFE39-F26C-43EB-B0DE-6E6CACCF396D}" dt="2023-03-25T04:01:26.185" v="92"/>
          <ac:spMkLst>
            <pc:docMk/>
            <pc:sldMk cId="1039623022" sldId="1061"/>
            <ac:spMk id="4" creationId="{8BC5F246-3123-4482-9D66-C39CA6504A26}"/>
          </ac:spMkLst>
        </pc:spChg>
        <pc:spChg chg="del">
          <ac:chgData name="Thomas Graf" userId="487bc3e3-9ce7-4cdd-b7b4-8899ea88d289" providerId="ADAL" clId="{52AFFE39-F26C-43EB-B0DE-6E6CACCF396D}" dt="2023-03-25T03:57:15.675" v="7" actId="478"/>
          <ac:spMkLst>
            <pc:docMk/>
            <pc:sldMk cId="1039623022" sldId="1061"/>
            <ac:spMk id="19" creationId="{1E96B8CD-E98F-4EB6-9E7F-14F83678BE3E}"/>
          </ac:spMkLst>
        </pc:spChg>
        <pc:spChg chg="del">
          <ac:chgData name="Thomas Graf" userId="487bc3e3-9ce7-4cdd-b7b4-8899ea88d289" providerId="ADAL" clId="{52AFFE39-F26C-43EB-B0DE-6E6CACCF396D}" dt="2023-03-25T03:57:31.976" v="10" actId="478"/>
          <ac:spMkLst>
            <pc:docMk/>
            <pc:sldMk cId="1039623022" sldId="1061"/>
            <ac:spMk id="20" creationId="{0CA7C70F-43B7-4438-AF06-A7D00E3B0246}"/>
          </ac:spMkLst>
        </pc:spChg>
        <pc:spChg chg="del">
          <ac:chgData name="Thomas Graf" userId="487bc3e3-9ce7-4cdd-b7b4-8899ea88d289" providerId="ADAL" clId="{52AFFE39-F26C-43EB-B0DE-6E6CACCF396D}" dt="2023-03-25T03:57:06.292" v="5" actId="478"/>
          <ac:spMkLst>
            <pc:docMk/>
            <pc:sldMk cId="1039623022" sldId="1061"/>
            <ac:spMk id="21" creationId="{7CC71C90-4F72-491C-9DF0-084958AA6340}"/>
          </ac:spMkLst>
        </pc:spChg>
        <pc:spChg chg="del">
          <ac:chgData name="Thomas Graf" userId="487bc3e3-9ce7-4cdd-b7b4-8899ea88d289" providerId="ADAL" clId="{52AFFE39-F26C-43EB-B0DE-6E6CACCF396D}" dt="2023-03-25T03:56:54.565" v="3" actId="478"/>
          <ac:spMkLst>
            <pc:docMk/>
            <pc:sldMk cId="1039623022" sldId="1061"/>
            <ac:spMk id="22" creationId="{7BEFBEB1-F2C4-4AB5-AFC1-F5109467B98A}"/>
          </ac:spMkLst>
        </pc:spChg>
        <pc:spChg chg="mod">
          <ac:chgData name="Thomas Graf" userId="487bc3e3-9ce7-4cdd-b7b4-8899ea88d289" providerId="ADAL" clId="{52AFFE39-F26C-43EB-B0DE-6E6CACCF396D}" dt="2023-03-25T03:56:43.075" v="2" actId="20577"/>
          <ac:spMkLst>
            <pc:docMk/>
            <pc:sldMk cId="1039623022" sldId="1061"/>
            <ac:spMk id="26" creationId="{DAD319A2-60F4-471A-9773-53A2706FC5CF}"/>
          </ac:spMkLst>
        </pc:spChg>
        <pc:spChg chg="mod">
          <ac:chgData name="Thomas Graf" userId="487bc3e3-9ce7-4cdd-b7b4-8899ea88d289" providerId="ADAL" clId="{52AFFE39-F26C-43EB-B0DE-6E6CACCF396D}" dt="2023-03-25T03:56:22.370" v="1" actId="20577"/>
          <ac:spMkLst>
            <pc:docMk/>
            <pc:sldMk cId="1039623022" sldId="1061"/>
            <ac:spMk id="29" creationId="{5E6B55A9-3002-408A-919A-89D4A1F75082}"/>
          </ac:spMkLst>
        </pc:spChg>
        <pc:spChg chg="mod">
          <ac:chgData name="Thomas Graf" userId="487bc3e3-9ce7-4cdd-b7b4-8899ea88d289" providerId="ADAL" clId="{52AFFE39-F26C-43EB-B0DE-6E6CACCF396D}" dt="2023-03-25T03:56:02.449" v="0" actId="20577"/>
          <ac:spMkLst>
            <pc:docMk/>
            <pc:sldMk cId="1039623022" sldId="1061"/>
            <ac:spMk id="32" creationId="{D42601D3-299C-4E35-A1BC-D29F6FA1CF9A}"/>
          </ac:spMkLst>
        </pc:spChg>
        <pc:spChg chg="del">
          <ac:chgData name="Thomas Graf" userId="487bc3e3-9ce7-4cdd-b7b4-8899ea88d289" providerId="ADAL" clId="{52AFFE39-F26C-43EB-B0DE-6E6CACCF396D}" dt="2023-03-25T03:57:33.242" v="11" actId="478"/>
          <ac:spMkLst>
            <pc:docMk/>
            <pc:sldMk cId="1039623022" sldId="1061"/>
            <ac:spMk id="37" creationId="{C406B850-BCEA-496A-B4BF-A433C86290BA}"/>
          </ac:spMkLst>
        </pc:spChg>
        <pc:spChg chg="mod">
          <ac:chgData name="Thomas Graf" userId="487bc3e3-9ce7-4cdd-b7b4-8899ea88d289" providerId="ADAL" clId="{52AFFE39-F26C-43EB-B0DE-6E6CACCF396D}" dt="2023-03-25T03:57:29.783" v="9" actId="20577"/>
          <ac:spMkLst>
            <pc:docMk/>
            <pc:sldMk cId="1039623022" sldId="1061"/>
            <ac:spMk id="38" creationId="{02FCD080-57BE-46CE-BE47-C5A0EE5828D2}"/>
          </ac:spMkLst>
        </pc:spChg>
        <pc:spChg chg="del">
          <ac:chgData name="Thomas Graf" userId="487bc3e3-9ce7-4cdd-b7b4-8899ea88d289" providerId="ADAL" clId="{52AFFE39-F26C-43EB-B0DE-6E6CACCF396D}" dt="2023-03-25T03:57:16.436" v="8" actId="478"/>
          <ac:spMkLst>
            <pc:docMk/>
            <pc:sldMk cId="1039623022" sldId="1061"/>
            <ac:spMk id="39" creationId="{17BC6F73-81D4-48E9-8BDD-3AED82DAEB42}"/>
          </ac:spMkLst>
        </pc:spChg>
        <pc:spChg chg="del">
          <ac:chgData name="Thomas Graf" userId="487bc3e3-9ce7-4cdd-b7b4-8899ea88d289" providerId="ADAL" clId="{52AFFE39-F26C-43EB-B0DE-6E6CACCF396D}" dt="2023-03-25T03:57:10.087" v="6" actId="478"/>
          <ac:spMkLst>
            <pc:docMk/>
            <pc:sldMk cId="1039623022" sldId="1061"/>
            <ac:spMk id="40" creationId="{9C9D723A-844F-43A4-BD5B-41E408FD0BB5}"/>
          </ac:spMkLst>
        </pc:spChg>
        <pc:spChg chg="del">
          <ac:chgData name="Thomas Graf" userId="487bc3e3-9ce7-4cdd-b7b4-8899ea88d289" providerId="ADAL" clId="{52AFFE39-F26C-43EB-B0DE-6E6CACCF396D}" dt="2023-03-25T03:56:55.553" v="4" actId="478"/>
          <ac:spMkLst>
            <pc:docMk/>
            <pc:sldMk cId="1039623022" sldId="1061"/>
            <ac:spMk id="41" creationId="{D5537D76-4475-44E9-8308-28F2395B103D}"/>
          </ac:spMkLst>
        </pc:spChg>
      </pc:sldChg>
      <pc:sldChg chg="modSp mod">
        <pc:chgData name="Thomas Graf" userId="487bc3e3-9ce7-4cdd-b7b4-8899ea88d289" providerId="ADAL" clId="{52AFFE39-F26C-43EB-B0DE-6E6CACCF396D}" dt="2023-03-25T04:38:16.463" v="239" actId="207"/>
        <pc:sldMkLst>
          <pc:docMk/>
          <pc:sldMk cId="1525364606" sldId="1062"/>
        </pc:sldMkLst>
        <pc:spChg chg="mod">
          <ac:chgData name="Thomas Graf" userId="487bc3e3-9ce7-4cdd-b7b4-8899ea88d289" providerId="ADAL" clId="{52AFFE39-F26C-43EB-B0DE-6E6CACCF396D}" dt="2023-03-25T04:38:16.463" v="239" actId="207"/>
          <ac:spMkLst>
            <pc:docMk/>
            <pc:sldMk cId="1525364606" sldId="1062"/>
            <ac:spMk id="19" creationId="{CEBC47B8-4836-4511-8B73-827D0F57004D}"/>
          </ac:spMkLst>
        </pc:spChg>
      </pc:sldChg>
      <pc:sldChg chg="addSp delSp modSp mod">
        <pc:chgData name="Thomas Graf" userId="487bc3e3-9ce7-4cdd-b7b4-8899ea88d289" providerId="ADAL" clId="{52AFFE39-F26C-43EB-B0DE-6E6CACCF396D}" dt="2023-03-25T06:59:11.562" v="979" actId="1038"/>
        <pc:sldMkLst>
          <pc:docMk/>
          <pc:sldMk cId="1988495658" sldId="1064"/>
        </pc:sldMkLst>
        <pc:spChg chg="mod">
          <ac:chgData name="Thomas Graf" userId="487bc3e3-9ce7-4cdd-b7b4-8899ea88d289" providerId="ADAL" clId="{52AFFE39-F26C-43EB-B0DE-6E6CACCF396D}" dt="2023-03-25T05:31:31.512" v="673" actId="20577"/>
          <ac:spMkLst>
            <pc:docMk/>
            <pc:sldMk cId="1988495658" sldId="1064"/>
            <ac:spMk id="23" creationId="{60DC7570-464B-4FC8-9924-FA59864EE277}"/>
          </ac:spMkLst>
        </pc:spChg>
        <pc:spChg chg="mod">
          <ac:chgData name="Thomas Graf" userId="487bc3e3-9ce7-4cdd-b7b4-8899ea88d289" providerId="ADAL" clId="{52AFFE39-F26C-43EB-B0DE-6E6CACCF396D}" dt="2023-03-25T06:57:08.664" v="791" actId="1076"/>
          <ac:spMkLst>
            <pc:docMk/>
            <pc:sldMk cId="1988495658" sldId="1064"/>
            <ac:spMk id="35" creationId="{7D5C5F80-EA28-4499-89F6-E905CEA856EE}"/>
          </ac:spMkLst>
        </pc:spChg>
        <pc:spChg chg="mod">
          <ac:chgData name="Thomas Graf" userId="487bc3e3-9ce7-4cdd-b7b4-8899ea88d289" providerId="ADAL" clId="{52AFFE39-F26C-43EB-B0DE-6E6CACCF396D}" dt="2023-03-25T06:57:11.956" v="792" actId="1076"/>
          <ac:spMkLst>
            <pc:docMk/>
            <pc:sldMk cId="1988495658" sldId="1064"/>
            <ac:spMk id="36" creationId="{8C413CA0-26A9-4B3B-BD11-3490C2A56591}"/>
          </ac:spMkLst>
        </pc:spChg>
        <pc:spChg chg="mod">
          <ac:chgData name="Thomas Graf" userId="487bc3e3-9ce7-4cdd-b7b4-8899ea88d289" providerId="ADAL" clId="{52AFFE39-F26C-43EB-B0DE-6E6CACCF396D}" dt="2023-03-25T06:57:14.538" v="793" actId="1076"/>
          <ac:spMkLst>
            <pc:docMk/>
            <pc:sldMk cId="1988495658" sldId="1064"/>
            <ac:spMk id="44" creationId="{12E6A134-8962-463D-8990-B8B5319C8B44}"/>
          </ac:spMkLst>
        </pc:spChg>
        <pc:spChg chg="mod">
          <ac:chgData name="Thomas Graf" userId="487bc3e3-9ce7-4cdd-b7b4-8899ea88d289" providerId="ADAL" clId="{52AFFE39-F26C-43EB-B0DE-6E6CACCF396D}" dt="2023-03-25T06:57:05.295" v="790" actId="1076"/>
          <ac:spMkLst>
            <pc:docMk/>
            <pc:sldMk cId="1988495658" sldId="1064"/>
            <ac:spMk id="45" creationId="{B830C4A7-6E40-4669-B8C3-C3EBA3A9CE4E}"/>
          </ac:spMkLst>
        </pc:spChg>
        <pc:picChg chg="add del mod">
          <ac:chgData name="Thomas Graf" userId="487bc3e3-9ce7-4cdd-b7b4-8899ea88d289" providerId="ADAL" clId="{52AFFE39-F26C-43EB-B0DE-6E6CACCF396D}" dt="2023-03-25T06:56:19.079" v="781" actId="478"/>
          <ac:picMkLst>
            <pc:docMk/>
            <pc:sldMk cId="1988495658" sldId="1064"/>
            <ac:picMk id="3" creationId="{777EF872-8F6E-49E8-B462-B0EC4FE0DAFE}"/>
          </ac:picMkLst>
        </pc:picChg>
        <pc:picChg chg="add mod ord">
          <ac:chgData name="Thomas Graf" userId="487bc3e3-9ce7-4cdd-b7b4-8899ea88d289" providerId="ADAL" clId="{52AFFE39-F26C-43EB-B0DE-6E6CACCF396D}" dt="2023-03-25T06:56:59.491" v="789" actId="1076"/>
          <ac:picMkLst>
            <pc:docMk/>
            <pc:sldMk cId="1988495658" sldId="1064"/>
            <ac:picMk id="5" creationId="{AE1330E3-8E10-44D9-9095-36152AE950B3}"/>
          </ac:picMkLst>
        </pc:picChg>
        <pc:picChg chg="del">
          <ac:chgData name="Thomas Graf" userId="487bc3e3-9ce7-4cdd-b7b4-8899ea88d289" providerId="ADAL" clId="{52AFFE39-F26C-43EB-B0DE-6E6CACCF396D}" dt="2023-03-25T06:56:12.892" v="777" actId="478"/>
          <ac:picMkLst>
            <pc:docMk/>
            <pc:sldMk cId="1988495658" sldId="1064"/>
            <ac:picMk id="8" creationId="{67EE776D-2B7A-4A76-A8D8-05CF615FA280}"/>
          </ac:picMkLst>
        </pc:picChg>
        <pc:cxnChg chg="add mod">
          <ac:chgData name="Thomas Graf" userId="487bc3e3-9ce7-4cdd-b7b4-8899ea88d289" providerId="ADAL" clId="{52AFFE39-F26C-43EB-B0DE-6E6CACCF396D}" dt="2023-03-25T06:58:49.221" v="862" actId="1037"/>
          <ac:cxnSpMkLst>
            <pc:docMk/>
            <pc:sldMk cId="1988495658" sldId="1064"/>
            <ac:cxnSpMk id="7" creationId="{452FE475-8D9E-4088-A36A-C0BF6BC32E63}"/>
          </ac:cxnSpMkLst>
        </pc:cxnChg>
        <pc:cxnChg chg="add mod">
          <ac:chgData name="Thomas Graf" userId="487bc3e3-9ce7-4cdd-b7b4-8899ea88d289" providerId="ADAL" clId="{52AFFE39-F26C-43EB-B0DE-6E6CACCF396D}" dt="2023-03-25T06:58:41.456" v="856" actId="1035"/>
          <ac:cxnSpMkLst>
            <pc:docMk/>
            <pc:sldMk cId="1988495658" sldId="1064"/>
            <ac:cxnSpMk id="18" creationId="{C002E55D-BEBE-4737-877B-C6060C381AE2}"/>
          </ac:cxnSpMkLst>
        </pc:cxnChg>
        <pc:cxnChg chg="add mod">
          <ac:chgData name="Thomas Graf" userId="487bc3e3-9ce7-4cdd-b7b4-8899ea88d289" providerId="ADAL" clId="{52AFFE39-F26C-43EB-B0DE-6E6CACCF396D}" dt="2023-03-25T06:58:59.475" v="884" actId="1038"/>
          <ac:cxnSpMkLst>
            <pc:docMk/>
            <pc:sldMk cId="1988495658" sldId="1064"/>
            <ac:cxnSpMk id="19" creationId="{0E90FF3E-CD7F-423C-8C39-ECB87BC6C3A7}"/>
          </ac:cxnSpMkLst>
        </pc:cxnChg>
        <pc:cxnChg chg="add mod">
          <ac:chgData name="Thomas Graf" userId="487bc3e3-9ce7-4cdd-b7b4-8899ea88d289" providerId="ADAL" clId="{52AFFE39-F26C-43EB-B0DE-6E6CACCF396D}" dt="2023-03-25T06:59:11.562" v="979" actId="1038"/>
          <ac:cxnSpMkLst>
            <pc:docMk/>
            <pc:sldMk cId="1988495658" sldId="1064"/>
            <ac:cxnSpMk id="20" creationId="{C9871806-A099-4A2F-96D0-F6D7E20A9372}"/>
          </ac:cxnSpMkLst>
        </pc:cxnChg>
      </pc:sldChg>
    </pc:docChg>
  </pc:docChgLst>
  <pc:docChgLst>
    <pc:chgData name="Thomas Graf" userId="487bc3e3-9ce7-4cdd-b7b4-8899ea88d289" providerId="ADAL" clId="{05211C31-74ED-40AF-8398-D74B98AA7B6E}"/>
    <pc:docChg chg="undo custSel addSld delSld modSld">
      <pc:chgData name="Thomas Graf" userId="487bc3e3-9ce7-4cdd-b7b4-8899ea88d289" providerId="ADAL" clId="{05211C31-74ED-40AF-8398-D74B98AA7B6E}" dt="2023-03-26T04:05:00.859" v="185" actId="20577"/>
      <pc:docMkLst>
        <pc:docMk/>
      </pc:docMkLst>
      <pc:sldChg chg="modSp mod">
        <pc:chgData name="Thomas Graf" userId="487bc3e3-9ce7-4cdd-b7b4-8899ea88d289" providerId="ADAL" clId="{05211C31-74ED-40AF-8398-D74B98AA7B6E}" dt="2023-03-26T03:07:08.083" v="155" actId="20577"/>
        <pc:sldMkLst>
          <pc:docMk/>
          <pc:sldMk cId="0" sldId="257"/>
        </pc:sldMkLst>
        <pc:spChg chg="mod">
          <ac:chgData name="Thomas Graf" userId="487bc3e3-9ce7-4cdd-b7b4-8899ea88d289" providerId="ADAL" clId="{05211C31-74ED-40AF-8398-D74B98AA7B6E}" dt="2023-03-26T03:07:08.083" v="155" actId="20577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Thomas Graf" userId="487bc3e3-9ce7-4cdd-b7b4-8899ea88d289" providerId="ADAL" clId="{05211C31-74ED-40AF-8398-D74B98AA7B6E}" dt="2023-03-26T04:02:19.334" v="170" actId="20577"/>
        <pc:sldMkLst>
          <pc:docMk/>
          <pc:sldMk cId="0" sldId="259"/>
        </pc:sldMkLst>
        <pc:spChg chg="mod">
          <ac:chgData name="Thomas Graf" userId="487bc3e3-9ce7-4cdd-b7b4-8899ea88d289" providerId="ADAL" clId="{05211C31-74ED-40AF-8398-D74B98AA7B6E}" dt="2023-03-26T04:02:19.334" v="170" actId="20577"/>
          <ac:spMkLst>
            <pc:docMk/>
            <pc:sldMk cId="0" sldId="259"/>
            <ac:spMk id="1461" creationId="{00000000-0000-0000-0000-000000000000}"/>
          </ac:spMkLst>
        </pc:spChg>
        <pc:picChg chg="mod">
          <ac:chgData name="Thomas Graf" userId="487bc3e3-9ce7-4cdd-b7b4-8899ea88d289" providerId="ADAL" clId="{05211C31-74ED-40AF-8398-D74B98AA7B6E}" dt="2023-03-26T03:05:05.161" v="125" actId="1076"/>
          <ac:picMkLst>
            <pc:docMk/>
            <pc:sldMk cId="0" sldId="259"/>
            <ac:picMk id="4" creationId="{0E8DBC86-5DC8-4C64-BB4C-2CF8581E956C}"/>
          </ac:picMkLst>
        </pc:picChg>
      </pc:sldChg>
      <pc:sldChg chg="addSp delSp modSp mod">
        <pc:chgData name="Thomas Graf" userId="487bc3e3-9ce7-4cdd-b7b4-8899ea88d289" providerId="ADAL" clId="{05211C31-74ED-40AF-8398-D74B98AA7B6E}" dt="2023-03-26T04:05:00.859" v="185" actId="20577"/>
        <pc:sldMkLst>
          <pc:docMk/>
          <pc:sldMk cId="593293132" sldId="270"/>
        </pc:sldMkLst>
        <pc:spChg chg="mod">
          <ac:chgData name="Thomas Graf" userId="487bc3e3-9ce7-4cdd-b7b4-8899ea88d289" providerId="ADAL" clId="{05211C31-74ED-40AF-8398-D74B98AA7B6E}" dt="2023-03-26T04:05:00.859" v="185" actId="20577"/>
          <ac:spMkLst>
            <pc:docMk/>
            <pc:sldMk cId="593293132" sldId="270"/>
            <ac:spMk id="1461" creationId="{00000000-0000-0000-0000-000000000000}"/>
          </ac:spMkLst>
        </pc:spChg>
        <pc:picChg chg="add mod">
          <ac:chgData name="Thomas Graf" userId="487bc3e3-9ce7-4cdd-b7b4-8899ea88d289" providerId="ADAL" clId="{05211C31-74ED-40AF-8398-D74B98AA7B6E}" dt="2023-03-26T04:01:24.596" v="161" actId="1076"/>
          <ac:picMkLst>
            <pc:docMk/>
            <pc:sldMk cId="593293132" sldId="270"/>
            <ac:picMk id="4" creationId="{EC6348C5-915A-4F75-9464-395CEAA87297}"/>
          </ac:picMkLst>
        </pc:picChg>
        <pc:picChg chg="del">
          <ac:chgData name="Thomas Graf" userId="487bc3e3-9ce7-4cdd-b7b4-8899ea88d289" providerId="ADAL" clId="{05211C31-74ED-40AF-8398-D74B98AA7B6E}" dt="2023-03-26T04:01:10.820" v="156" actId="478"/>
          <ac:picMkLst>
            <pc:docMk/>
            <pc:sldMk cId="593293132" sldId="270"/>
            <ac:picMk id="1026" creationId="{FD8162A0-9C3D-4909-89EE-273BA4176E20}"/>
          </ac:picMkLst>
        </pc:picChg>
      </pc:sldChg>
      <pc:sldChg chg="add del">
        <pc:chgData name="Thomas Graf" userId="487bc3e3-9ce7-4cdd-b7b4-8899ea88d289" providerId="ADAL" clId="{05211C31-74ED-40AF-8398-D74B98AA7B6E}" dt="2023-03-26T03:03:38.446" v="92" actId="2696"/>
        <pc:sldMkLst>
          <pc:docMk/>
          <pc:sldMk cId="4090365794" sldId="277"/>
        </pc:sldMkLst>
      </pc:sldChg>
      <pc:sldChg chg="del">
        <pc:chgData name="Thomas Graf" userId="487bc3e3-9ce7-4cdd-b7b4-8899ea88d289" providerId="ADAL" clId="{05211C31-74ED-40AF-8398-D74B98AA7B6E}" dt="2023-03-26T03:00:32.317" v="47" actId="2696"/>
        <pc:sldMkLst>
          <pc:docMk/>
          <pc:sldMk cId="1525364606" sldId="1062"/>
        </pc:sldMkLst>
      </pc:sldChg>
      <pc:sldChg chg="addSp modSp mod">
        <pc:chgData name="Thomas Graf" userId="487bc3e3-9ce7-4cdd-b7b4-8899ea88d289" providerId="ADAL" clId="{05211C31-74ED-40AF-8398-D74B98AA7B6E}" dt="2023-03-26T03:03:28.765" v="91" actId="1076"/>
        <pc:sldMkLst>
          <pc:docMk/>
          <pc:sldMk cId="1988495658" sldId="1064"/>
        </pc:sldMkLst>
        <pc:spChg chg="mod">
          <ac:chgData name="Thomas Graf" userId="487bc3e3-9ce7-4cdd-b7b4-8899ea88d289" providerId="ADAL" clId="{05211C31-74ED-40AF-8398-D74B98AA7B6E}" dt="2023-03-26T03:03:02.248" v="85" actId="20577"/>
          <ac:spMkLst>
            <pc:docMk/>
            <pc:sldMk cId="1988495658" sldId="1064"/>
            <ac:spMk id="17" creationId="{B98D60A1-3155-46F6-B1C8-E3FA03DB1EBB}"/>
          </ac:spMkLst>
        </pc:spChg>
        <pc:picChg chg="add mod">
          <ac:chgData name="Thomas Graf" userId="487bc3e3-9ce7-4cdd-b7b4-8899ea88d289" providerId="ADAL" clId="{05211C31-74ED-40AF-8398-D74B98AA7B6E}" dt="2023-03-26T03:03:28.765" v="91" actId="1076"/>
          <ac:picMkLst>
            <pc:docMk/>
            <pc:sldMk cId="1988495658" sldId="1064"/>
            <ac:picMk id="14" creationId="{7E66F0B8-01F6-4139-B1B6-51BB56B46F01}"/>
          </ac:picMkLst>
        </pc:picChg>
      </pc:sldChg>
    </pc:docChg>
  </pc:docChgLst>
  <pc:docChgLst>
    <pc:chgData name="Graf Thomas, INI-NET-TCZ-ZH1" userId="487bc3e3-9ce7-4cdd-b7b4-8899ea88d289" providerId="ADAL" clId="{4B039CBA-2F31-4AF3-8305-225AD841B5DD}"/>
    <pc:docChg chg="undo custSel modSld">
      <pc:chgData name="Graf Thomas, INI-NET-TCZ-ZH1" userId="487bc3e3-9ce7-4cdd-b7b4-8899ea88d289" providerId="ADAL" clId="{4B039CBA-2F31-4AF3-8305-225AD841B5DD}" dt="2022-11-06T13:41:00.496" v="1258" actId="14100"/>
      <pc:docMkLst>
        <pc:docMk/>
      </pc:docMkLst>
      <pc:sldChg chg="modSp mod">
        <pc:chgData name="Graf Thomas, INI-NET-TCZ-ZH1" userId="487bc3e3-9ce7-4cdd-b7b4-8899ea88d289" providerId="ADAL" clId="{4B039CBA-2F31-4AF3-8305-225AD841B5DD}" dt="2022-11-06T13:41:00.496" v="1258" actId="14100"/>
        <pc:sldMkLst>
          <pc:docMk/>
          <pc:sldMk cId="0" sldId="257"/>
        </pc:sldMkLst>
        <pc:spChg chg="mod">
          <ac:chgData name="Graf Thomas, INI-NET-TCZ-ZH1" userId="487bc3e3-9ce7-4cdd-b7b4-8899ea88d289" providerId="ADAL" clId="{4B039CBA-2F31-4AF3-8305-225AD841B5DD}" dt="2022-11-06T13:41:00.496" v="1258" actId="14100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Graf Thomas, INI-NET-TCZ-ZH1" userId="487bc3e3-9ce7-4cdd-b7b4-8899ea88d289" providerId="ADAL" clId="{4B039CBA-2F31-4AF3-8305-225AD841B5DD}" dt="2022-11-06T12:46:13.896" v="1018" actId="1076"/>
        <pc:sldMkLst>
          <pc:docMk/>
          <pc:sldMk cId="0" sldId="259"/>
        </pc:sldMkLst>
        <pc:spChg chg="mod">
          <ac:chgData name="Graf Thomas, INI-NET-TCZ-ZH1" userId="487bc3e3-9ce7-4cdd-b7b4-8899ea88d289" providerId="ADAL" clId="{4B039CBA-2F31-4AF3-8305-225AD841B5DD}" dt="2022-11-06T12:45:48.503" v="1017" actId="27636"/>
          <ac:spMkLst>
            <pc:docMk/>
            <pc:sldMk cId="0" sldId="259"/>
            <ac:spMk id="1461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2:45:13.221" v="982" actId="1076"/>
          <ac:picMkLst>
            <pc:docMk/>
            <pc:sldMk cId="0" sldId="259"/>
            <ac:picMk id="3" creationId="{CBE2FD0F-D851-47D1-A7E5-93969E900713}"/>
          </ac:picMkLst>
        </pc:picChg>
        <pc:picChg chg="add del mod">
          <ac:chgData name="Graf Thomas, INI-NET-TCZ-ZH1" userId="487bc3e3-9ce7-4cdd-b7b4-8899ea88d289" providerId="ADAL" clId="{4B039CBA-2F31-4AF3-8305-225AD841B5DD}" dt="2022-11-06T12:43:38.195" v="950" actId="478"/>
          <ac:picMkLst>
            <pc:docMk/>
            <pc:sldMk cId="0" sldId="259"/>
            <ac:picMk id="5" creationId="{99A36664-41EB-41CD-A0A2-D740AA702D1A}"/>
          </ac:picMkLst>
        </pc:picChg>
        <pc:picChg chg="add mod">
          <ac:chgData name="Graf Thomas, INI-NET-TCZ-ZH1" userId="487bc3e3-9ce7-4cdd-b7b4-8899ea88d289" providerId="ADAL" clId="{4B039CBA-2F31-4AF3-8305-225AD841B5DD}" dt="2022-11-06T12:46:13.896" v="1018" actId="1076"/>
          <ac:picMkLst>
            <pc:docMk/>
            <pc:sldMk cId="0" sldId="259"/>
            <ac:picMk id="7" creationId="{6C292C11-4067-4087-986A-683C8BE32A40}"/>
          </ac:picMkLst>
        </pc:picChg>
      </pc:sldChg>
      <pc:sldChg chg="addSp modSp mod">
        <pc:chgData name="Graf Thomas, INI-NET-TCZ-ZH1" userId="487bc3e3-9ce7-4cdd-b7b4-8899ea88d289" providerId="ADAL" clId="{4B039CBA-2F31-4AF3-8305-225AD841B5DD}" dt="2022-11-06T13:38:10.429" v="1182" actId="20577"/>
        <pc:sldMkLst>
          <pc:docMk/>
          <pc:sldMk cId="593293132" sldId="270"/>
        </pc:sldMkLst>
        <pc:spChg chg="mod">
          <ac:chgData name="Graf Thomas, INI-NET-TCZ-ZH1" userId="487bc3e3-9ce7-4cdd-b7b4-8899ea88d289" providerId="ADAL" clId="{4B039CBA-2F31-4AF3-8305-225AD841B5DD}" dt="2022-11-06T13:31:53.209" v="1062" actId="1076"/>
          <ac:spMkLst>
            <pc:docMk/>
            <pc:sldMk cId="593293132" sldId="270"/>
            <ac:spMk id="2" creationId="{4BA25B6C-B181-45B2-825D-8419CC04E8E4}"/>
          </ac:spMkLst>
        </pc:spChg>
        <pc:spChg chg="mod">
          <ac:chgData name="Graf Thomas, INI-NET-TCZ-ZH1" userId="487bc3e3-9ce7-4cdd-b7b4-8899ea88d289" providerId="ADAL" clId="{4B039CBA-2F31-4AF3-8305-225AD841B5DD}" dt="2022-11-06T13:29:10.760" v="1026" actId="21"/>
          <ac:spMkLst>
            <pc:docMk/>
            <pc:sldMk cId="593293132" sldId="270"/>
            <ac:spMk id="5" creationId="{A5F0E513-2B0C-433C-B658-3FC84FAA15FC}"/>
          </ac:spMkLst>
        </pc:spChg>
        <pc:spChg chg="mod">
          <ac:chgData name="Graf Thomas, INI-NET-TCZ-ZH1" userId="487bc3e3-9ce7-4cdd-b7b4-8899ea88d289" providerId="ADAL" clId="{4B039CBA-2F31-4AF3-8305-225AD841B5DD}" dt="2022-11-06T13:38:10.429" v="1182" actId="20577"/>
          <ac:spMkLst>
            <pc:docMk/>
            <pc:sldMk cId="593293132" sldId="270"/>
            <ac:spMk id="1461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3:32:39.238" v="1065" actId="196"/>
          <ac:picMkLst>
            <pc:docMk/>
            <pc:sldMk cId="593293132" sldId="270"/>
            <ac:picMk id="1026" creationId="{FD8162A0-9C3D-4909-89EE-273BA4176E20}"/>
          </ac:picMkLst>
        </pc:picChg>
      </pc:sldChg>
      <pc:sldChg chg="addSp modSp mod">
        <pc:chgData name="Graf Thomas, INI-NET-TCZ-ZH1" userId="487bc3e3-9ce7-4cdd-b7b4-8899ea88d289" providerId="ADAL" clId="{4B039CBA-2F31-4AF3-8305-225AD841B5DD}" dt="2022-11-06T13:35:42.112" v="1172" actId="20577"/>
        <pc:sldMkLst>
          <pc:docMk/>
          <pc:sldMk cId="4090365794" sldId="277"/>
        </pc:sldMkLst>
        <pc:spChg chg="mod">
          <ac:chgData name="Graf Thomas, INI-NET-TCZ-ZH1" userId="487bc3e3-9ce7-4cdd-b7b4-8899ea88d289" providerId="ADAL" clId="{4B039CBA-2F31-4AF3-8305-225AD841B5DD}" dt="2022-11-06T13:35:42.112" v="1172" actId="20577"/>
          <ac:spMkLst>
            <pc:docMk/>
            <pc:sldMk cId="4090365794" sldId="277"/>
            <ac:spMk id="1457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2:23:23.916" v="278" actId="1076"/>
          <ac:picMkLst>
            <pc:docMk/>
            <pc:sldMk cId="4090365794" sldId="277"/>
            <ac:picMk id="3" creationId="{333130C3-E1ED-4B9C-A7E6-E08354CB57AF}"/>
          </ac:picMkLst>
        </pc:picChg>
      </pc:sldChg>
    </pc:docChg>
  </pc:docChgLst>
  <pc:docChgLst>
    <pc:chgData name="Graf Thomas, INI-NET-VNC-HCS" userId="487bc3e3-9ce7-4cdd-b7b4-8899ea88d289" providerId="ADAL" clId="{05211C31-74ED-40AF-8398-D74B98AA7B6E}"/>
    <pc:docChg chg="addSld modSld">
      <pc:chgData name="Graf Thomas, INI-NET-VNC-HCS" userId="487bc3e3-9ce7-4cdd-b7b4-8899ea88d289" providerId="ADAL" clId="{05211C31-74ED-40AF-8398-D74B98AA7B6E}" dt="2023-03-26T05:28:10.887" v="43" actId="20577"/>
      <pc:docMkLst>
        <pc:docMk/>
      </pc:docMkLst>
      <pc:sldChg chg="modSp mod">
        <pc:chgData name="Graf Thomas, INI-NET-VNC-HCS" userId="487bc3e3-9ce7-4cdd-b7b4-8899ea88d289" providerId="ADAL" clId="{05211C31-74ED-40AF-8398-D74B98AA7B6E}" dt="2023-03-26T04:45:20.778" v="6" actId="948"/>
        <pc:sldMkLst>
          <pc:docMk/>
          <pc:sldMk cId="0" sldId="257"/>
        </pc:sldMkLst>
        <pc:spChg chg="mod">
          <ac:chgData name="Graf Thomas, INI-NET-VNC-HCS" userId="487bc3e3-9ce7-4cdd-b7b4-8899ea88d289" providerId="ADAL" clId="{05211C31-74ED-40AF-8398-D74B98AA7B6E}" dt="2023-03-26T04:45:20.778" v="6" actId="948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Graf Thomas, INI-NET-VNC-HCS" userId="487bc3e3-9ce7-4cdd-b7b4-8899ea88d289" providerId="ADAL" clId="{05211C31-74ED-40AF-8398-D74B98AA7B6E}" dt="2023-03-26T04:47:20.299" v="25" actId="20577"/>
        <pc:sldMkLst>
          <pc:docMk/>
          <pc:sldMk cId="593293132" sldId="270"/>
        </pc:sldMkLst>
        <pc:spChg chg="mod">
          <ac:chgData name="Graf Thomas, INI-NET-VNC-HCS" userId="487bc3e3-9ce7-4cdd-b7b4-8899ea88d289" providerId="ADAL" clId="{05211C31-74ED-40AF-8398-D74B98AA7B6E}" dt="2023-03-26T04:47:20.299" v="25" actId="20577"/>
          <ac:spMkLst>
            <pc:docMk/>
            <pc:sldMk cId="593293132" sldId="270"/>
            <ac:spMk id="1461" creationId="{00000000-0000-0000-0000-000000000000}"/>
          </ac:spMkLst>
        </pc:spChg>
      </pc:sldChg>
      <pc:sldChg chg="modSp mod modShow">
        <pc:chgData name="Graf Thomas, INI-NET-VNC-HCS" userId="487bc3e3-9ce7-4cdd-b7b4-8899ea88d289" providerId="ADAL" clId="{05211C31-74ED-40AF-8398-D74B98AA7B6E}" dt="2023-03-26T05:27:47.084" v="35" actId="20577"/>
        <pc:sldMkLst>
          <pc:docMk/>
          <pc:sldMk cId="3255145719" sldId="1054"/>
        </pc:sldMkLst>
        <pc:spChg chg="mod">
          <ac:chgData name="Graf Thomas, INI-NET-VNC-HCS" userId="487bc3e3-9ce7-4cdd-b7b4-8899ea88d289" providerId="ADAL" clId="{05211C31-74ED-40AF-8398-D74B98AA7B6E}" dt="2023-03-26T05:27:47.084" v="35" actId="20577"/>
          <ac:spMkLst>
            <pc:docMk/>
            <pc:sldMk cId="3255145719" sldId="1054"/>
            <ac:spMk id="3" creationId="{29C0DFD4-432D-4B0C-93DF-790441DCF5B9}"/>
          </ac:spMkLst>
        </pc:spChg>
      </pc:sldChg>
      <pc:sldChg chg="modSp mod modShow">
        <pc:chgData name="Graf Thomas, INI-NET-VNC-HCS" userId="487bc3e3-9ce7-4cdd-b7b4-8899ea88d289" providerId="ADAL" clId="{05211C31-74ED-40AF-8398-D74B98AA7B6E}" dt="2023-03-26T05:28:10.887" v="43" actId="20577"/>
        <pc:sldMkLst>
          <pc:docMk/>
          <pc:sldMk cId="1039623022" sldId="1061"/>
        </pc:sldMkLst>
        <pc:spChg chg="mod">
          <ac:chgData name="Graf Thomas, INI-NET-VNC-HCS" userId="487bc3e3-9ce7-4cdd-b7b4-8899ea88d289" providerId="ADAL" clId="{05211C31-74ED-40AF-8398-D74B98AA7B6E}" dt="2023-03-26T05:28:10.887" v="43" actId="20577"/>
          <ac:spMkLst>
            <pc:docMk/>
            <pc:sldMk cId="1039623022" sldId="1061"/>
            <ac:spMk id="3" creationId="{29C0DFD4-432D-4B0C-93DF-790441DCF5B9}"/>
          </ac:spMkLst>
        </pc:spChg>
      </pc:sldChg>
      <pc:sldChg chg="add">
        <pc:chgData name="Graf Thomas, INI-NET-VNC-HCS" userId="487bc3e3-9ce7-4cdd-b7b4-8899ea88d289" providerId="ADAL" clId="{05211C31-74ED-40AF-8398-D74B98AA7B6E}" dt="2023-03-26T04:45:41.788" v="7"/>
        <pc:sldMkLst>
          <pc:docMk/>
          <pc:sldMk cId="1525364606" sldId="1062"/>
        </pc:sldMkLst>
      </pc:sldChg>
    </pc:docChg>
  </pc:docChgLst>
  <pc:docChgLst>
    <pc:chgData name="Buchs Yannick, INI-NET-TCZ-ZH2" userId="907fd220-e0d2-4b13-99b9-832dc8b5ab2f" providerId="ADAL" clId="{18B660C1-E39D-4763-B137-3079192971C7}"/>
    <pc:docChg chg="undo custSel addSld delSld modSld sldOrd">
      <pc:chgData name="Buchs Yannick, INI-NET-TCZ-ZH2" userId="907fd220-e0d2-4b13-99b9-832dc8b5ab2f" providerId="ADAL" clId="{18B660C1-E39D-4763-B137-3079192971C7}" dt="2022-11-06T13:36:17.949" v="599" actId="20577"/>
      <pc:docMkLst>
        <pc:docMk/>
      </pc:docMkLst>
      <pc:sldChg chg="modSp mod">
        <pc:chgData name="Buchs Yannick, INI-NET-TCZ-ZH2" userId="907fd220-e0d2-4b13-99b9-832dc8b5ab2f" providerId="ADAL" clId="{18B660C1-E39D-4763-B137-3079192971C7}" dt="2022-11-06T12:41:16.164" v="431" actId="20577"/>
        <pc:sldMkLst>
          <pc:docMk/>
          <pc:sldMk cId="0" sldId="257"/>
        </pc:sldMkLst>
        <pc:spChg chg="mod">
          <ac:chgData name="Buchs Yannick, INI-NET-TCZ-ZH2" userId="907fd220-e0d2-4b13-99b9-832dc8b5ab2f" providerId="ADAL" clId="{18B660C1-E39D-4763-B137-3079192971C7}" dt="2022-11-06T12:14:03.344" v="95" actId="6549"/>
          <ac:spMkLst>
            <pc:docMk/>
            <pc:sldMk cId="0" sldId="257"/>
            <ac:spMk id="1452" creationId="{00000000-0000-0000-0000-000000000000}"/>
          </ac:spMkLst>
        </pc:spChg>
        <pc:spChg chg="mod">
          <ac:chgData name="Buchs Yannick, INI-NET-TCZ-ZH2" userId="907fd220-e0d2-4b13-99b9-832dc8b5ab2f" providerId="ADAL" clId="{18B660C1-E39D-4763-B137-3079192971C7}" dt="2022-11-06T12:41:16.164" v="431" actId="20577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29:12.186" v="585" actId="20577"/>
        <pc:sldMkLst>
          <pc:docMk/>
          <pc:sldMk cId="0" sldId="259"/>
        </pc:sldMkLst>
        <pc:spChg chg="mod">
          <ac:chgData name="Buchs Yannick, INI-NET-TCZ-ZH2" userId="907fd220-e0d2-4b13-99b9-832dc8b5ab2f" providerId="ADAL" clId="{18B660C1-E39D-4763-B137-3079192971C7}" dt="2022-11-06T13:29:12.186" v="585" actId="20577"/>
          <ac:spMkLst>
            <pc:docMk/>
            <pc:sldMk cId="0" sldId="259"/>
            <ac:spMk id="1461" creationId="{00000000-0000-0000-0000-000000000000}"/>
          </ac:spMkLst>
        </pc:spChg>
      </pc:sldChg>
      <pc:sldChg chg="addSp delSp modSp del mod ord modShow chgLayout">
        <pc:chgData name="Buchs Yannick, INI-NET-TCZ-ZH2" userId="907fd220-e0d2-4b13-99b9-832dc8b5ab2f" providerId="ADAL" clId="{18B660C1-E39D-4763-B137-3079192971C7}" dt="2022-11-06T12:34:36.178" v="394" actId="47"/>
        <pc:sldMkLst>
          <pc:docMk/>
          <pc:sldMk cId="2744768964" sldId="261"/>
        </pc:sldMkLst>
        <pc:spChg chg="add del mod ord">
          <ac:chgData name="Buchs Yannick, INI-NET-TCZ-ZH2" userId="907fd220-e0d2-4b13-99b9-832dc8b5ab2f" providerId="ADAL" clId="{18B660C1-E39D-4763-B137-3079192971C7}" dt="2022-11-06T12:32:57.966" v="318" actId="478"/>
          <ac:spMkLst>
            <pc:docMk/>
            <pc:sldMk cId="2744768964" sldId="261"/>
            <ac:spMk id="7" creationId="{220EF4FB-79A7-4C49-8E73-CB22E9CB417E}"/>
          </ac:spMkLst>
        </pc:spChg>
        <pc:spChg chg="add mod">
          <ac:chgData name="Buchs Yannick, INI-NET-TCZ-ZH2" userId="907fd220-e0d2-4b13-99b9-832dc8b5ab2f" providerId="ADAL" clId="{18B660C1-E39D-4763-B137-3079192971C7}" dt="2022-11-06T12:33:08.196" v="320" actId="21"/>
          <ac:spMkLst>
            <pc:docMk/>
            <pc:sldMk cId="2744768964" sldId="261"/>
            <ac:spMk id="9" creationId="{ACED446D-1577-4B7F-B3C6-791E827327D6}"/>
          </ac:spMkLst>
        </pc:spChg>
        <pc:picChg chg="del mod ord">
          <ac:chgData name="Buchs Yannick, INI-NET-TCZ-ZH2" userId="907fd220-e0d2-4b13-99b9-832dc8b5ab2f" providerId="ADAL" clId="{18B660C1-E39D-4763-B137-3079192971C7}" dt="2022-11-06T12:33:08.196" v="320" actId="21"/>
          <ac:picMkLst>
            <pc:docMk/>
            <pc:sldMk cId="2744768964" sldId="261"/>
            <ac:picMk id="5" creationId="{20278F0E-7E34-4B6B-88D8-3B0DBF0E7AF2}"/>
          </ac:picMkLst>
        </pc:picChg>
      </pc:sldChg>
      <pc:sldChg chg="addSp delSp modSp mod">
        <pc:chgData name="Buchs Yannick, INI-NET-TCZ-ZH2" userId="907fd220-e0d2-4b13-99b9-832dc8b5ab2f" providerId="ADAL" clId="{18B660C1-E39D-4763-B137-3079192971C7}" dt="2022-11-06T12:06:10.254" v="5" actId="1076"/>
        <pc:sldMkLst>
          <pc:docMk/>
          <pc:sldMk cId="1596945169" sldId="266"/>
        </pc:sldMkLst>
        <pc:spChg chg="add del">
          <ac:chgData name="Buchs Yannick, INI-NET-TCZ-ZH2" userId="907fd220-e0d2-4b13-99b9-832dc8b5ab2f" providerId="ADAL" clId="{18B660C1-E39D-4763-B137-3079192971C7}" dt="2022-11-06T12:05:56.213" v="2"/>
          <ac:spMkLst>
            <pc:docMk/>
            <pc:sldMk cId="1596945169" sldId="266"/>
            <ac:spMk id="4" creationId="{0B54C3B7-E232-4B6B-B0ED-85A3E2ED5A61}"/>
          </ac:spMkLst>
        </pc:spChg>
        <pc:picChg chg="del">
          <ac:chgData name="Buchs Yannick, INI-NET-TCZ-ZH2" userId="907fd220-e0d2-4b13-99b9-832dc8b5ab2f" providerId="ADAL" clId="{18B660C1-E39D-4763-B137-3079192971C7}" dt="2022-11-06T12:05:53.112" v="0" actId="478"/>
          <ac:picMkLst>
            <pc:docMk/>
            <pc:sldMk cId="1596945169" sldId="266"/>
            <ac:picMk id="5" creationId="{0989D4C0-72C1-43A0-BAC2-2D6E716EC1F3}"/>
          </ac:picMkLst>
        </pc:picChg>
        <pc:picChg chg="add mod">
          <ac:chgData name="Buchs Yannick, INI-NET-TCZ-ZH2" userId="907fd220-e0d2-4b13-99b9-832dc8b5ab2f" providerId="ADAL" clId="{18B660C1-E39D-4763-B137-3079192971C7}" dt="2022-11-06T12:06:10.254" v="5" actId="1076"/>
          <ac:picMkLst>
            <pc:docMk/>
            <pc:sldMk cId="1596945169" sldId="266"/>
            <ac:picMk id="1028" creationId="{1254CDD6-BB0F-4263-92B9-CB9789CA8B85}"/>
          </ac:picMkLst>
        </pc:picChg>
      </pc:sldChg>
      <pc:sldChg chg="modSp mod">
        <pc:chgData name="Buchs Yannick, INI-NET-TCZ-ZH2" userId="907fd220-e0d2-4b13-99b9-832dc8b5ab2f" providerId="ADAL" clId="{18B660C1-E39D-4763-B137-3079192971C7}" dt="2022-11-06T12:14:19.864" v="104" actId="20577"/>
        <pc:sldMkLst>
          <pc:docMk/>
          <pc:sldMk cId="2799266806" sldId="269"/>
        </pc:sldMkLst>
        <pc:spChg chg="mod">
          <ac:chgData name="Buchs Yannick, INI-NET-TCZ-ZH2" userId="907fd220-e0d2-4b13-99b9-832dc8b5ab2f" providerId="ADAL" clId="{18B660C1-E39D-4763-B137-3079192971C7}" dt="2022-11-06T12:14:19.864" v="104" actId="20577"/>
          <ac:spMkLst>
            <pc:docMk/>
            <pc:sldMk cId="2799266806" sldId="269"/>
            <ac:spMk id="1452" creationId="{00000000-0000-0000-0000-000000000000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30:00.737" v="587" actId="20577"/>
        <pc:sldMkLst>
          <pc:docMk/>
          <pc:sldMk cId="593293132" sldId="270"/>
        </pc:sldMkLst>
        <pc:spChg chg="mod">
          <ac:chgData name="Buchs Yannick, INI-NET-TCZ-ZH2" userId="907fd220-e0d2-4b13-99b9-832dc8b5ab2f" providerId="ADAL" clId="{18B660C1-E39D-4763-B137-3079192971C7}" dt="2022-11-06T13:30:00.737" v="587" actId="20577"/>
          <ac:spMkLst>
            <pc:docMk/>
            <pc:sldMk cId="593293132" sldId="270"/>
            <ac:spMk id="2" creationId="{4BA25B6C-B181-45B2-825D-8419CC04E8E4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36:17.949" v="599" actId="20577"/>
        <pc:sldMkLst>
          <pc:docMk/>
          <pc:sldMk cId="4090365794" sldId="277"/>
        </pc:sldMkLst>
        <pc:spChg chg="mod">
          <ac:chgData name="Buchs Yannick, INI-NET-TCZ-ZH2" userId="907fd220-e0d2-4b13-99b9-832dc8b5ab2f" providerId="ADAL" clId="{18B660C1-E39D-4763-B137-3079192971C7}" dt="2022-11-06T12:24:41.455" v="305" actId="313"/>
          <ac:spMkLst>
            <pc:docMk/>
            <pc:sldMk cId="4090365794" sldId="277"/>
            <ac:spMk id="1456" creationId="{00000000-0000-0000-0000-000000000000}"/>
          </ac:spMkLst>
        </pc:spChg>
        <pc:spChg chg="mod">
          <ac:chgData name="Buchs Yannick, INI-NET-TCZ-ZH2" userId="907fd220-e0d2-4b13-99b9-832dc8b5ab2f" providerId="ADAL" clId="{18B660C1-E39D-4763-B137-3079192971C7}" dt="2022-11-06T13:36:17.949" v="599" actId="20577"/>
          <ac:spMkLst>
            <pc:docMk/>
            <pc:sldMk cId="4090365794" sldId="277"/>
            <ac:spMk id="1457" creationId="{00000000-0000-0000-0000-000000000000}"/>
          </ac:spMkLst>
        </pc:spChg>
      </pc:sldChg>
      <pc:sldChg chg="modSp mod modShow">
        <pc:chgData name="Buchs Yannick, INI-NET-TCZ-ZH2" userId="907fd220-e0d2-4b13-99b9-832dc8b5ab2f" providerId="ADAL" clId="{18B660C1-E39D-4763-B137-3079192971C7}" dt="2022-11-06T12:22:43.661" v="290" actId="729"/>
        <pc:sldMkLst>
          <pc:docMk/>
          <pc:sldMk cId="3284505603" sldId="279"/>
        </pc:sldMkLst>
        <pc:spChg chg="mod">
          <ac:chgData name="Buchs Yannick, INI-NET-TCZ-ZH2" userId="907fd220-e0d2-4b13-99b9-832dc8b5ab2f" providerId="ADAL" clId="{18B660C1-E39D-4763-B137-3079192971C7}" dt="2022-11-06T12:10:20.578" v="72" actId="20577"/>
          <ac:spMkLst>
            <pc:docMk/>
            <pc:sldMk cId="3284505603" sldId="279"/>
            <ac:spMk id="1453" creationId="{00000000-0000-0000-0000-000000000000}"/>
          </ac:spMkLst>
        </pc:spChg>
      </pc:sldChg>
      <pc:sldChg chg="mod ord modShow">
        <pc:chgData name="Buchs Yannick, INI-NET-TCZ-ZH2" userId="907fd220-e0d2-4b13-99b9-832dc8b5ab2f" providerId="ADAL" clId="{18B660C1-E39D-4763-B137-3079192971C7}" dt="2022-11-06T12:25:09.782" v="310" actId="729"/>
        <pc:sldMkLst>
          <pc:docMk/>
          <pc:sldMk cId="3255145719" sldId="1054"/>
        </pc:sldMkLst>
      </pc:sldChg>
      <pc:sldChg chg="modSp mod">
        <pc:chgData name="Buchs Yannick, INI-NET-TCZ-ZH2" userId="907fd220-e0d2-4b13-99b9-832dc8b5ab2f" providerId="ADAL" clId="{18B660C1-E39D-4763-B137-3079192971C7}" dt="2022-11-06T12:48:41.036" v="448" actId="255"/>
        <pc:sldMkLst>
          <pc:docMk/>
          <pc:sldMk cId="2642828098" sldId="1059"/>
        </pc:sldMkLst>
        <pc:spChg chg="mod">
          <ac:chgData name="Buchs Yannick, INI-NET-TCZ-ZH2" userId="907fd220-e0d2-4b13-99b9-832dc8b5ab2f" providerId="ADAL" clId="{18B660C1-E39D-4763-B137-3079192971C7}" dt="2022-11-06T12:48:41.036" v="448" actId="255"/>
          <ac:spMkLst>
            <pc:docMk/>
            <pc:sldMk cId="2642828098" sldId="1059"/>
            <ac:spMk id="2" creationId="{FF20F271-6F0D-4AC0-BB1D-F5C338165C13}"/>
          </ac:spMkLst>
        </pc:spChg>
        <pc:spChg chg="mod">
          <ac:chgData name="Buchs Yannick, INI-NET-TCZ-ZH2" userId="907fd220-e0d2-4b13-99b9-832dc8b5ab2f" providerId="ADAL" clId="{18B660C1-E39D-4763-B137-3079192971C7}" dt="2022-11-06T12:15:53.930" v="112" actId="404"/>
          <ac:spMkLst>
            <pc:docMk/>
            <pc:sldMk cId="2642828098" sldId="1059"/>
            <ac:spMk id="3" creationId="{29C0DFD4-432D-4B0C-93DF-790441DCF5B9}"/>
          </ac:spMkLst>
        </pc:spChg>
      </pc:sldChg>
      <pc:sldChg chg="mod ord modShow">
        <pc:chgData name="Buchs Yannick, INI-NET-TCZ-ZH2" userId="907fd220-e0d2-4b13-99b9-832dc8b5ab2f" providerId="ADAL" clId="{18B660C1-E39D-4763-B137-3079192971C7}" dt="2022-11-06T12:25:12.445" v="311" actId="729"/>
        <pc:sldMkLst>
          <pc:docMk/>
          <pc:sldMk cId="1039623022" sldId="1061"/>
        </pc:sldMkLst>
      </pc:sldChg>
      <pc:sldChg chg="addSp delSp modSp mod ord modShow chgLayout">
        <pc:chgData name="Buchs Yannick, INI-NET-TCZ-ZH2" userId="907fd220-e0d2-4b13-99b9-832dc8b5ab2f" providerId="ADAL" clId="{18B660C1-E39D-4763-B137-3079192971C7}" dt="2022-11-06T13:01:00.288" v="583" actId="729"/>
        <pc:sldMkLst>
          <pc:docMk/>
          <pc:sldMk cId="1525364606" sldId="1062"/>
        </pc:sldMkLst>
        <pc:spChg chg="del">
          <ac:chgData name="Buchs Yannick, INI-NET-TCZ-ZH2" userId="907fd220-e0d2-4b13-99b9-832dc8b5ab2f" providerId="ADAL" clId="{18B660C1-E39D-4763-B137-3079192971C7}" dt="2022-11-06T12:48:11.575" v="432" actId="478"/>
          <ac:spMkLst>
            <pc:docMk/>
            <pc:sldMk cId="1525364606" sldId="1062"/>
            <ac:spMk id="2" creationId="{FF20F271-6F0D-4AC0-BB1D-F5C338165C13}"/>
          </ac:spMkLst>
        </pc:spChg>
        <pc:spChg chg="add del mod">
          <ac:chgData name="Buchs Yannick, INI-NET-TCZ-ZH2" userId="907fd220-e0d2-4b13-99b9-832dc8b5ab2f" providerId="ADAL" clId="{18B660C1-E39D-4763-B137-3079192971C7}" dt="2022-11-06T12:48:20.225" v="434" actId="478"/>
          <ac:spMkLst>
            <pc:docMk/>
            <pc:sldMk cId="1525364606" sldId="1062"/>
            <ac:spMk id="4" creationId="{7B2E2046-865B-41A4-804B-6655B1906F76}"/>
          </ac:spMkLst>
        </pc:spChg>
        <pc:spChg chg="add del mod ord">
          <ac:chgData name="Buchs Yannick, INI-NET-TCZ-ZH2" userId="907fd220-e0d2-4b13-99b9-832dc8b5ab2f" providerId="ADAL" clId="{18B660C1-E39D-4763-B137-3079192971C7}" dt="2022-11-06T12:49:02.754" v="450" actId="700"/>
          <ac:spMkLst>
            <pc:docMk/>
            <pc:sldMk cId="1525364606" sldId="1062"/>
            <ac:spMk id="5" creationId="{0AF2769F-8C0C-49AD-B350-07717B44F0D6}"/>
          </ac:spMkLst>
        </pc:spChg>
        <pc:spChg chg="mod ord">
          <ac:chgData name="Buchs Yannick, INI-NET-TCZ-ZH2" userId="907fd220-e0d2-4b13-99b9-832dc8b5ab2f" providerId="ADAL" clId="{18B660C1-E39D-4763-B137-3079192971C7}" dt="2022-11-06T12:49:02.754" v="450" actId="700"/>
          <ac:spMkLst>
            <pc:docMk/>
            <pc:sldMk cId="1525364606" sldId="1062"/>
            <ac:spMk id="16" creationId="{4D0044F8-1C12-4A59-883A-7B56B9370029}"/>
          </ac:spMkLst>
        </pc:spChg>
        <pc:spChg chg="add mod">
          <ac:chgData name="Buchs Yannick, INI-NET-TCZ-ZH2" userId="907fd220-e0d2-4b13-99b9-832dc8b5ab2f" providerId="ADAL" clId="{18B660C1-E39D-4763-B137-3079192971C7}" dt="2022-11-06T12:54:18.132" v="489" actId="20577"/>
          <ac:spMkLst>
            <pc:docMk/>
            <pc:sldMk cId="1525364606" sldId="1062"/>
            <ac:spMk id="17" creationId="{B98D60A1-3155-46F6-B1C8-E3FA03DB1EBB}"/>
          </ac:spMkLst>
        </pc:spChg>
        <pc:spChg chg="add mod">
          <ac:chgData name="Buchs Yannick, INI-NET-TCZ-ZH2" userId="907fd220-e0d2-4b13-99b9-832dc8b5ab2f" providerId="ADAL" clId="{18B660C1-E39D-4763-B137-3079192971C7}" dt="2022-11-06T13:00:47.330" v="581" actId="14100"/>
          <ac:spMkLst>
            <pc:docMk/>
            <pc:sldMk cId="1525364606" sldId="1062"/>
            <ac:spMk id="19" creationId="{CEBC47B8-4836-4511-8B73-827D0F57004D}"/>
          </ac:spMkLst>
        </pc:spChg>
        <pc:spChg chg="add mod">
          <ac:chgData name="Buchs Yannick, INI-NET-TCZ-ZH2" userId="907fd220-e0d2-4b13-99b9-832dc8b5ab2f" providerId="ADAL" clId="{18B660C1-E39D-4763-B137-3079192971C7}" dt="2022-11-06T12:59:33.519" v="563" actId="20577"/>
          <ac:spMkLst>
            <pc:docMk/>
            <pc:sldMk cId="1525364606" sldId="1062"/>
            <ac:spMk id="21" creationId="{C9E4F41F-AEB9-41F4-AE2A-EDB7ADFFCA69}"/>
          </ac:spMkLst>
        </pc:spChg>
        <pc:spChg chg="del mod ord">
          <ac:chgData name="Buchs Yannick, INI-NET-TCZ-ZH2" userId="907fd220-e0d2-4b13-99b9-832dc8b5ab2f" providerId="ADAL" clId="{18B660C1-E39D-4763-B137-3079192971C7}" dt="2022-11-06T12:54:29.370" v="493" actId="478"/>
          <ac:spMkLst>
            <pc:docMk/>
            <pc:sldMk cId="1525364606" sldId="1062"/>
            <ac:spMk id="23" creationId="{60DC7570-464B-4FC8-9924-FA59864EE277}"/>
          </ac:spMkLst>
        </pc:spChg>
        <pc:spChg chg="del">
          <ac:chgData name="Buchs Yannick, INI-NET-TCZ-ZH2" userId="907fd220-e0d2-4b13-99b9-832dc8b5ab2f" providerId="ADAL" clId="{18B660C1-E39D-4763-B137-3079192971C7}" dt="2022-11-06T12:54:22.806" v="491" actId="478"/>
          <ac:spMkLst>
            <pc:docMk/>
            <pc:sldMk cId="1525364606" sldId="1062"/>
            <ac:spMk id="24" creationId="{34A2D270-5EDD-462E-BF0C-98FC51B4F083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25" creationId="{D71AD723-CEB3-4649-B924-E0B86D830E0C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29" creationId="{C5D251F4-34BE-4714-932D-E87624AE95E3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3" creationId="{52877908-55F3-4CED-8007-42A29EF56A29}"/>
          </ac:spMkLst>
        </pc:spChg>
        <pc:spChg chg="add mod">
          <ac:chgData name="Buchs Yannick, INI-NET-TCZ-ZH2" userId="907fd220-e0d2-4b13-99b9-832dc8b5ab2f" providerId="ADAL" clId="{18B660C1-E39D-4763-B137-3079192971C7}" dt="2022-11-06T12:59:53.553" v="572" actId="1076"/>
          <ac:spMkLst>
            <pc:docMk/>
            <pc:sldMk cId="1525364606" sldId="1062"/>
            <ac:spMk id="34" creationId="{DE25E975-3B73-4310-A481-5CCA3FE45C29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5" creationId="{7D5C5F80-EA28-4499-89F6-E905CEA856EE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6" creationId="{8C413CA0-26A9-4B3B-BD11-3490C2A56591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44" creationId="{12E6A134-8962-463D-8990-B8B5319C8B44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45" creationId="{B830C4A7-6E40-4669-B8C3-C3EBA3A9CE4E}"/>
          </ac:spMkLst>
        </pc:spChg>
        <pc:picChg chg="del">
          <ac:chgData name="Buchs Yannick, INI-NET-TCZ-ZH2" userId="907fd220-e0d2-4b13-99b9-832dc8b5ab2f" providerId="ADAL" clId="{18B660C1-E39D-4763-B137-3079192971C7}" dt="2022-11-06T12:54:20.059" v="490" actId="478"/>
          <ac:picMkLst>
            <pc:docMk/>
            <pc:sldMk cId="1525364606" sldId="1062"/>
            <ac:picMk id="7" creationId="{07C08FC4-20DC-4E6D-B2AA-C1B98F02083D}"/>
          </ac:picMkLst>
        </pc:picChg>
        <pc:picChg chg="add mod">
          <ac:chgData name="Buchs Yannick, INI-NET-TCZ-ZH2" userId="907fd220-e0d2-4b13-99b9-832dc8b5ab2f" providerId="ADAL" clId="{18B660C1-E39D-4763-B137-3079192971C7}" dt="2022-11-06T12:58:10.266" v="534" actId="1076"/>
          <ac:picMkLst>
            <pc:docMk/>
            <pc:sldMk cId="1525364606" sldId="1062"/>
            <ac:picMk id="9" creationId="{B49128F8-BFA4-45F2-A2F3-3C60592E233E}"/>
          </ac:picMkLst>
        </pc:picChg>
        <pc:picChg chg="add mod modCrop">
          <ac:chgData name="Buchs Yannick, INI-NET-TCZ-ZH2" userId="907fd220-e0d2-4b13-99b9-832dc8b5ab2f" providerId="ADAL" clId="{18B660C1-E39D-4763-B137-3079192971C7}" dt="2022-11-06T12:58:07.499" v="533" actId="1076"/>
          <ac:picMkLst>
            <pc:docMk/>
            <pc:sldMk cId="1525364606" sldId="1062"/>
            <ac:picMk id="11" creationId="{1972F7C2-0943-47B8-A68B-7450FDE415ED}"/>
          </ac:picMkLst>
        </pc:picChg>
        <pc:picChg chg="add mod">
          <ac:chgData name="Buchs Yannick, INI-NET-TCZ-ZH2" userId="907fd220-e0d2-4b13-99b9-832dc8b5ab2f" providerId="ADAL" clId="{18B660C1-E39D-4763-B137-3079192971C7}" dt="2022-11-06T12:57:29.539" v="529" actId="1076"/>
          <ac:picMkLst>
            <pc:docMk/>
            <pc:sldMk cId="1525364606" sldId="1062"/>
            <ac:picMk id="2050" creationId="{E91FD6BA-70DC-4F9B-8AD6-CA63226B4063}"/>
          </ac:picMkLst>
        </pc:picChg>
        <pc:cxnChg chg="add mod">
          <ac:chgData name="Buchs Yannick, INI-NET-TCZ-ZH2" userId="907fd220-e0d2-4b13-99b9-832dc8b5ab2f" providerId="ADAL" clId="{18B660C1-E39D-4763-B137-3079192971C7}" dt="2022-11-06T12:58:31.812" v="538" actId="14100"/>
          <ac:cxnSpMkLst>
            <pc:docMk/>
            <pc:sldMk cId="1525364606" sldId="1062"/>
            <ac:cxnSpMk id="12" creationId="{4F95BBDA-BEA3-4883-9423-7639BE5EE89D}"/>
          </ac:cxnSpMkLst>
        </pc:cxnChg>
        <pc:cxnChg chg="add mod">
          <ac:chgData name="Buchs Yannick, INI-NET-TCZ-ZH2" userId="907fd220-e0d2-4b13-99b9-832dc8b5ab2f" providerId="ADAL" clId="{18B660C1-E39D-4763-B137-3079192971C7}" dt="2022-11-06T13:00:52.214" v="582" actId="13822"/>
          <ac:cxnSpMkLst>
            <pc:docMk/>
            <pc:sldMk cId="1525364606" sldId="1062"/>
            <ac:cxnSpMk id="26" creationId="{543272A2-FF13-4137-91AA-18F05E8490D6}"/>
          </ac:cxnSpMkLst>
        </pc:cxnChg>
        <pc:cxnChg chg="add mod">
          <ac:chgData name="Buchs Yannick, INI-NET-TCZ-ZH2" userId="907fd220-e0d2-4b13-99b9-832dc8b5ab2f" providerId="ADAL" clId="{18B660C1-E39D-4763-B137-3079192971C7}" dt="2022-11-06T12:58:43.680" v="542" actId="14100"/>
          <ac:cxnSpMkLst>
            <pc:docMk/>
            <pc:sldMk cId="1525364606" sldId="1062"/>
            <ac:cxnSpMk id="30" creationId="{F6F59114-9B1E-47E7-9247-F381A7D9A167}"/>
          </ac:cxnSpMkLst>
        </pc:cxnChg>
      </pc:sldChg>
      <pc:sldChg chg="addSp delSp modSp add mod">
        <pc:chgData name="Buchs Yannick, INI-NET-TCZ-ZH2" userId="907fd220-e0d2-4b13-99b9-832dc8b5ab2f" providerId="ADAL" clId="{18B660C1-E39D-4763-B137-3079192971C7}" dt="2022-11-06T12:34:17.645" v="393" actId="20577"/>
        <pc:sldMkLst>
          <pc:docMk/>
          <pc:sldMk cId="160297533" sldId="1063"/>
        </pc:sldMkLst>
        <pc:spChg chg="mod">
          <ac:chgData name="Buchs Yannick, INI-NET-TCZ-ZH2" userId="907fd220-e0d2-4b13-99b9-832dc8b5ab2f" providerId="ADAL" clId="{18B660C1-E39D-4763-B137-3079192971C7}" dt="2022-11-06T12:34:17.645" v="393" actId="20577"/>
          <ac:spMkLst>
            <pc:docMk/>
            <pc:sldMk cId="160297533" sldId="1063"/>
            <ac:spMk id="2" creationId="{FF20F271-6F0D-4AC0-BB1D-F5C338165C13}"/>
          </ac:spMkLst>
        </pc:spChg>
        <pc:spChg chg="del mod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" creationId="{29C0DFD4-432D-4B0C-93DF-790441DCF5B9}"/>
          </ac:spMkLst>
        </pc:spChg>
        <pc:spChg chg="add mod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6" creationId="{3873D8E2-2056-4340-9CA2-D224E19C73CE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0" creationId="{0CA7C70F-43B7-4438-AF06-A7D00E3B0246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7" creationId="{7FC1F92E-6E32-4F17-A670-F0752121FE4D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8" creationId="{D06B273D-EDA4-4746-9FD8-C112784F6216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0" creationId="{5AC71393-E2EC-40AC-BA0A-BDA8E4D7DDFB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1" creationId="{5DE063EB-245A-4CB4-AF5C-F2F28DF78BEE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7" creationId="{C406B850-BCEA-496A-B4BF-A433C86290BA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8" creationId="{02FCD080-57BE-46CE-BE47-C5A0EE5828D2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9" creationId="{17BC6F73-81D4-48E9-8BDD-3AED82DAEB42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40" creationId="{9C9D723A-844F-43A4-BD5B-41E408FD0BB5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41" creationId="{D5537D76-4475-44E9-8308-28F2395B103D}"/>
          </ac:spMkLst>
        </pc:spChg>
        <pc:picChg chg="del">
          <ac:chgData name="Buchs Yannick, INI-NET-TCZ-ZH2" userId="907fd220-e0d2-4b13-99b9-832dc8b5ab2f" providerId="ADAL" clId="{18B660C1-E39D-4763-B137-3079192971C7}" dt="2022-11-06T12:33:20.643" v="322" actId="478"/>
          <ac:picMkLst>
            <pc:docMk/>
            <pc:sldMk cId="160297533" sldId="1063"/>
            <ac:picMk id="5" creationId="{A7A73E0A-9085-4327-9216-AFECB6A53B2E}"/>
          </ac:picMkLst>
        </pc:picChg>
        <pc:picChg chg="add mod">
          <ac:chgData name="Buchs Yannick, INI-NET-TCZ-ZH2" userId="907fd220-e0d2-4b13-99b9-832dc8b5ab2f" providerId="ADAL" clId="{18B660C1-E39D-4763-B137-3079192971C7}" dt="2022-11-06T12:33:24.521" v="324"/>
          <ac:picMkLst>
            <pc:docMk/>
            <pc:sldMk cId="160297533" sldId="1063"/>
            <ac:picMk id="18" creationId="{A7A07464-17D8-4956-BA39-4235172816C8}"/>
          </ac:picMkLst>
        </pc:picChg>
      </pc:sldChg>
      <pc:sldChg chg="modSp add mod">
        <pc:chgData name="Buchs Yannick, INI-NET-TCZ-ZH2" userId="907fd220-e0d2-4b13-99b9-832dc8b5ab2f" providerId="ADAL" clId="{18B660C1-E39D-4763-B137-3079192971C7}" dt="2022-11-06T13:30:42.788" v="597" actId="20577"/>
        <pc:sldMkLst>
          <pc:docMk/>
          <pc:sldMk cId="1988495658" sldId="1064"/>
        </pc:sldMkLst>
        <pc:spChg chg="mod">
          <ac:chgData name="Buchs Yannick, INI-NET-TCZ-ZH2" userId="907fd220-e0d2-4b13-99b9-832dc8b5ab2f" providerId="ADAL" clId="{18B660C1-E39D-4763-B137-3079192971C7}" dt="2022-11-06T13:30:42.788" v="597" actId="20577"/>
          <ac:spMkLst>
            <pc:docMk/>
            <pc:sldMk cId="1988495658" sldId="1064"/>
            <ac:spMk id="23" creationId="{60DC7570-464B-4FC8-9924-FA59864EE277}"/>
          </ac:spMkLst>
        </pc:spChg>
      </pc:sldChg>
      <pc:sldMasterChg chg="delSldLayout">
        <pc:chgData name="Buchs Yannick, INI-NET-TCZ-ZH2" userId="907fd220-e0d2-4b13-99b9-832dc8b5ab2f" providerId="ADAL" clId="{18B660C1-E39D-4763-B137-3079192971C7}" dt="2022-11-06T12:34:36.178" v="394" actId="47"/>
        <pc:sldMasterMkLst>
          <pc:docMk/>
          <pc:sldMasterMk cId="0" sldId="2147483648"/>
        </pc:sldMasterMkLst>
        <pc:sldLayoutChg chg="del">
          <pc:chgData name="Buchs Yannick, INI-NET-TCZ-ZH2" userId="907fd220-e0d2-4b13-99b9-832dc8b5ab2f" providerId="ADAL" clId="{18B660C1-E39D-4763-B137-3079192971C7}" dt="2022-11-06T12:34:36.178" v="394" actId="47"/>
          <pc:sldLayoutMkLst>
            <pc:docMk/>
            <pc:sldMasterMk cId="0" sldId="2147483648"/>
            <pc:sldLayoutMk cId="1183846967" sldId="214748366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2103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323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946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opsawg-ipfix-on-path-telemetry" TargetMode="External"/><Relationship Id="rId2" Type="http://schemas.openxmlformats.org/officeDocument/2006/relationships/hyperlink" Target="https://datatracker.ietf.org/doc/html/draft-ietf-opsawg-ipfix-srv6-sr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macct/pmacct" TargetMode="External"/><Relationship Id="rId4" Type="http://schemas.openxmlformats.org/officeDocument/2006/relationships/hyperlink" Target="http://fd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shark.org/docs/dfref/c/cflow.html" TargetMode="External"/><Relationship Id="rId7" Type="http://schemas.openxmlformats.org/officeDocument/2006/relationships/hyperlink" Target="https://github.com/implydata/pivot" TargetMode="External"/><Relationship Id="rId2" Type="http://schemas.openxmlformats.org/officeDocument/2006/relationships/hyperlink" Target="https://github.com/network-analytics/vpp-srh-onpath-telemet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pache/druid" TargetMode="External"/><Relationship Id="rId5" Type="http://schemas.openxmlformats.org/officeDocument/2006/relationships/hyperlink" Target="https://github.com/apache/kafka" TargetMode="External"/><Relationship Id="rId4" Type="http://schemas.openxmlformats.org/officeDocument/2006/relationships/hyperlink" Target="https://github.com/pmacct/pmacc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tracker.ietf.org/doc/html/draft-ietf-opsawg-ipfix-on-path-telemetry" TargetMode="External"/><Relationship Id="rId4" Type="http://schemas.openxmlformats.org/officeDocument/2006/relationships/hyperlink" Target="https://datatracker.ietf.org/doc/html/draft-ietf-opsawg-ipfix-srv6-srh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network-analytics/vpp-srh-onpath-telemetr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pmacct/pmac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730" y="465835"/>
            <a:ext cx="3929270" cy="2363504"/>
          </a:xfrm>
        </p:spPr>
        <p:txBody>
          <a:bodyPr>
            <a:normAutofit/>
          </a:bodyPr>
          <a:lstStyle/>
          <a:p>
            <a:r>
              <a:rPr lang="de-CH" sz="2800" b="1" i="0" dirty="0">
                <a:solidFill>
                  <a:srgbClr val="424242"/>
                </a:solidFill>
                <a:effectLst/>
              </a:rPr>
              <a:t>SRv6 </a:t>
            </a:r>
            <a:br>
              <a:rPr lang="de-CH" sz="2800" b="1" i="0" dirty="0">
                <a:solidFill>
                  <a:srgbClr val="424242"/>
                </a:solidFill>
                <a:effectLst/>
              </a:rPr>
            </a:br>
            <a:r>
              <a:rPr lang="de-CH" sz="2800" b="1" i="0" dirty="0">
                <a:solidFill>
                  <a:srgbClr val="424242"/>
                </a:solidFill>
                <a:effectLst/>
              </a:rPr>
              <a:t>On-Path Delay Measurement </a:t>
            </a:r>
            <a:r>
              <a:rPr lang="de-CH" sz="2800" b="1" i="0" dirty="0" err="1">
                <a:solidFill>
                  <a:srgbClr val="424242"/>
                </a:solidFill>
                <a:effectLst/>
              </a:rPr>
              <a:t>with</a:t>
            </a:r>
            <a:r>
              <a:rPr lang="de-CH" sz="2800" b="1" i="0" dirty="0">
                <a:solidFill>
                  <a:srgbClr val="424242"/>
                </a:solidFill>
                <a:effectLst/>
              </a:rPr>
              <a:t> </a:t>
            </a:r>
            <a:br>
              <a:rPr lang="de-CH" sz="2800" b="1" i="0" dirty="0">
                <a:solidFill>
                  <a:srgbClr val="424242"/>
                </a:solidFill>
                <a:effectLst/>
              </a:rPr>
            </a:br>
            <a:r>
              <a:rPr lang="de-CH" sz="2800" b="1" i="0" dirty="0" err="1">
                <a:solidFill>
                  <a:srgbClr val="424242"/>
                </a:solidFill>
                <a:effectLst/>
              </a:rPr>
              <a:t>Anomaly</a:t>
            </a:r>
            <a:r>
              <a:rPr lang="de-CH" sz="2800" b="1" i="0" dirty="0">
                <a:solidFill>
                  <a:srgbClr val="424242"/>
                </a:solidFill>
                <a:effectLst/>
              </a:rPr>
              <a:t> </a:t>
            </a:r>
            <a:r>
              <a:rPr lang="de-CH" sz="2800" b="1" i="0" dirty="0" err="1">
                <a:solidFill>
                  <a:srgbClr val="424242"/>
                </a:solidFill>
                <a:effectLst/>
              </a:rPr>
              <a:t>Detection</a:t>
            </a:r>
            <a:br>
              <a:rPr lang="en-US" dirty="0"/>
            </a:br>
            <a:r>
              <a:rPr lang="en-US" sz="2800" dirty="0"/>
              <a:t>OPSAWG WG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31" y="2928153"/>
            <a:ext cx="4737100" cy="1685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IETF 116</a:t>
            </a:r>
          </a:p>
          <a:p>
            <a:r>
              <a:rPr lang="en-US" dirty="0"/>
              <a:t>March 25-26th, 2023 </a:t>
            </a:r>
          </a:p>
          <a:p>
            <a:r>
              <a:rPr lang="en-US" dirty="0"/>
              <a:t>Hackathon</a:t>
            </a:r>
          </a:p>
        </p:txBody>
      </p:sp>
      <p:pic>
        <p:nvPicPr>
          <p:cNvPr id="5" name="Picture 4" descr="A picture containing text, city&#10;&#10;Description automatically generated">
            <a:extLst>
              <a:ext uri="{FF2B5EF4-FFF2-40B4-BE49-F238E27FC236}">
                <a16:creationId xmlns:a16="http://schemas.microsoft.com/office/drawing/2014/main" id="{3DEB4EA0-48C9-4E21-A0BC-302BFB75C9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21164"/>
            <a:ext cx="4372192" cy="245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4516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FB994C-4AB7-4379-BC1C-17BB83E47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447" y="1377034"/>
            <a:ext cx="2616852" cy="36940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/>
              <a:t>IETF 116 Hackathon - VPP Implementation Status</a:t>
            </a:r>
            <a:br>
              <a:rPr lang="en-US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Records exposed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69218"/>
            <a:ext cx="4193383" cy="3586924"/>
          </a:xfrm>
        </p:spPr>
        <p:txBody>
          <a:bodyPr>
            <a:noAutofit/>
          </a:bodyPr>
          <a:lstStyle/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 err="1"/>
              <a:t>PathDelayMeanDeltaMicroseconds</a:t>
            </a:r>
            <a:endParaRPr lang="en-US" sz="1050" b="1" dirty="0"/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32-bit unsigned integer that identifies the </a:t>
            </a:r>
            <a:r>
              <a:rPr lang="en-US" sz="1050" b="1" dirty="0">
                <a:solidFill>
                  <a:srgbClr val="FF0000"/>
                </a:solidFill>
              </a:rPr>
              <a:t>mean path delay </a:t>
            </a:r>
            <a:r>
              <a:rPr lang="en-US" sz="1050" dirty="0"/>
              <a:t>in microseconds, between the IOAM encapsulation node and the local node with the IOAM domain (either an IOAM transit node or an IOAM decapsulation node).</a:t>
            </a:r>
          </a:p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 err="1"/>
              <a:t>PathDelayMaxDeltaMicroseconds</a:t>
            </a:r>
            <a:endParaRPr lang="en-US" sz="1050" b="1" dirty="0"/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32-bit unsigned integer that identifies the </a:t>
            </a:r>
            <a:r>
              <a:rPr lang="en-US" sz="1050" b="1" dirty="0">
                <a:solidFill>
                  <a:srgbClr val="FF0000"/>
                </a:solidFill>
              </a:rPr>
              <a:t>highest path delay </a:t>
            </a:r>
            <a:r>
              <a:rPr lang="en-US" sz="1050" dirty="0"/>
              <a:t>in microseconds, between the IOAM encapsulation node and the local node with the IOAM domain (either an IOAM transit node or an IOAM decapsulation node).</a:t>
            </a:r>
            <a:endParaRPr lang="en-US" sz="1050" b="1" dirty="0"/>
          </a:p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 err="1"/>
              <a:t>PathDelayMinDeltaMicroseconds</a:t>
            </a:r>
            <a:endParaRPr lang="en-US" sz="1050" b="1" dirty="0"/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32-bit unsigned integer that identifies the </a:t>
            </a:r>
            <a:r>
              <a:rPr lang="en-US" sz="1050" b="1" dirty="0">
                <a:solidFill>
                  <a:srgbClr val="FF0000"/>
                </a:solidFill>
              </a:rPr>
              <a:t>lowest path delay </a:t>
            </a:r>
            <a:r>
              <a:rPr lang="en-US" sz="1050" dirty="0"/>
              <a:t>in microseconds, between the IOAM encapsulation node and the local node with the IOAM domain (either an IOAM transit node or an IOAM decapsulation node).</a:t>
            </a:r>
          </a:p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 err="1"/>
              <a:t>PathDelaySumDeltaMicroseconds</a:t>
            </a:r>
            <a:endParaRPr lang="en-US" sz="1050" b="1" dirty="0"/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64-bit unsigned integer that identifies the </a:t>
            </a:r>
            <a:r>
              <a:rPr lang="en-US" sz="1050" b="1" dirty="0">
                <a:solidFill>
                  <a:srgbClr val="FF0000"/>
                </a:solidFill>
              </a:rPr>
              <a:t>sum of the path delay </a:t>
            </a:r>
            <a:r>
              <a:rPr lang="en-US" sz="1050" dirty="0"/>
              <a:t>in microseconds, between the IOAM encapsulation node and the local node with the IOAM domain (either an IOAM transit node or an IOAM decapsulation node).</a:t>
            </a:r>
            <a:endParaRPr lang="en-US" sz="1050" b="1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10</a:t>
            </a:fld>
            <a:endParaRPr lang="en-US" sz="165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C71393-E2EC-40AC-BA0A-BDA8E4D7DDFB}"/>
              </a:ext>
            </a:extLst>
          </p:cNvPr>
          <p:cNvSpPr/>
          <p:nvPr/>
        </p:nvSpPr>
        <p:spPr>
          <a:xfrm>
            <a:off x="5789940" y="4565228"/>
            <a:ext cx="2014281" cy="45381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406B850-BCEA-496A-B4BF-A433C86290BA}"/>
              </a:ext>
            </a:extLst>
          </p:cNvPr>
          <p:cNvSpPr/>
          <p:nvPr/>
        </p:nvSpPr>
        <p:spPr>
          <a:xfrm>
            <a:off x="7939740" y="3343883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2FCD080-57BE-46CE-BE47-C5A0EE5828D2}"/>
              </a:ext>
            </a:extLst>
          </p:cNvPr>
          <p:cNvSpPr/>
          <p:nvPr/>
        </p:nvSpPr>
        <p:spPr>
          <a:xfrm>
            <a:off x="7943250" y="3797695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7BC6F73-81D4-48E9-8BDD-3AED82DAEB42}"/>
              </a:ext>
            </a:extLst>
          </p:cNvPr>
          <p:cNvSpPr/>
          <p:nvPr/>
        </p:nvSpPr>
        <p:spPr>
          <a:xfrm>
            <a:off x="7939740" y="4245453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C9D723A-844F-43A4-BD5B-41E408FD0BB5}"/>
              </a:ext>
            </a:extLst>
          </p:cNvPr>
          <p:cNvSpPr/>
          <p:nvPr/>
        </p:nvSpPr>
        <p:spPr>
          <a:xfrm>
            <a:off x="7939740" y="4699265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4B31FB-6D48-4EB3-9106-0697C3E41C4E}"/>
              </a:ext>
            </a:extLst>
          </p:cNvPr>
          <p:cNvSpPr/>
          <p:nvPr/>
        </p:nvSpPr>
        <p:spPr>
          <a:xfrm>
            <a:off x="5789940" y="4111416"/>
            <a:ext cx="2014281" cy="45381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34A6F0-BA37-4693-9CD3-C11E01AB333B}"/>
              </a:ext>
            </a:extLst>
          </p:cNvPr>
          <p:cNvSpPr/>
          <p:nvPr/>
        </p:nvSpPr>
        <p:spPr>
          <a:xfrm>
            <a:off x="5789939" y="3663658"/>
            <a:ext cx="2014281" cy="45381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13760C-A0BD-43AE-87D2-4471A4C871F7}"/>
              </a:ext>
            </a:extLst>
          </p:cNvPr>
          <p:cNvSpPr/>
          <p:nvPr/>
        </p:nvSpPr>
        <p:spPr>
          <a:xfrm>
            <a:off x="5789939" y="3209846"/>
            <a:ext cx="2014281" cy="45381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25514571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677F55E-BCCC-451E-853F-5EA024EAF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024" y="1086159"/>
            <a:ext cx="2882144" cy="3967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/>
              <a:t>IETF 116 Hackathon - Huawei Implementation Status</a:t>
            </a:r>
            <a:br>
              <a:rPr lang="en-US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Records exposed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69218"/>
            <a:ext cx="4193383" cy="3586924"/>
          </a:xfrm>
        </p:spPr>
        <p:txBody>
          <a:bodyPr>
            <a:noAutofit/>
          </a:bodyPr>
          <a:lstStyle/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 err="1"/>
              <a:t>PathDelayMeanDeltaMicroseconds</a:t>
            </a:r>
            <a:endParaRPr lang="en-US" sz="1050" b="1" dirty="0"/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32-bit unsigned integer that identifies the </a:t>
            </a:r>
            <a:r>
              <a:rPr lang="en-US" sz="1050" b="1" dirty="0">
                <a:solidFill>
                  <a:srgbClr val="FF0000"/>
                </a:solidFill>
              </a:rPr>
              <a:t>mean path delay </a:t>
            </a:r>
            <a:r>
              <a:rPr lang="en-US" sz="1050" dirty="0"/>
              <a:t>in microseconds, between the IOAM encapsulation node and the local node with the IOAM domain (either an IOAM transit node or an IOAM decapsulation node).</a:t>
            </a:r>
          </a:p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 err="1"/>
              <a:t>PathDelayMaxDeltaMicroseconds</a:t>
            </a:r>
            <a:endParaRPr lang="en-US" sz="1050" b="1" dirty="0"/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32-bit unsigned integer that identifies the </a:t>
            </a:r>
            <a:r>
              <a:rPr lang="en-US" sz="1050" b="1" dirty="0">
                <a:solidFill>
                  <a:srgbClr val="FF0000"/>
                </a:solidFill>
              </a:rPr>
              <a:t>highest path delay </a:t>
            </a:r>
            <a:r>
              <a:rPr lang="en-US" sz="1050" dirty="0"/>
              <a:t>in microseconds, between the IOAM encapsulation node and the local node with the IOAM domain (either an IOAM transit node or an IOAM decapsulation node).</a:t>
            </a:r>
            <a:endParaRPr lang="en-US" sz="1050" b="1" dirty="0"/>
          </a:p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 err="1"/>
              <a:t>PathDelayMinDeltaMicroseconds</a:t>
            </a:r>
            <a:endParaRPr lang="en-US" sz="1050" b="1" dirty="0"/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32-bit unsigned integer that identifies the </a:t>
            </a:r>
            <a:r>
              <a:rPr lang="en-US" sz="1050" b="1" dirty="0">
                <a:solidFill>
                  <a:srgbClr val="FF0000"/>
                </a:solidFill>
              </a:rPr>
              <a:t>lowest path delay </a:t>
            </a:r>
            <a:r>
              <a:rPr lang="en-US" sz="1050" dirty="0"/>
              <a:t>in microseconds, between the IOAM encapsulation node and the local node with the IOAM domain (either an IOAM transit node or an IOAM decapsulation node).</a:t>
            </a:r>
          </a:p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 err="1"/>
              <a:t>PathDelaySumDeltaMicroseconds</a:t>
            </a:r>
            <a:endParaRPr lang="en-US" sz="1050" b="1" dirty="0"/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/>
              <a:t>64-bit </a:t>
            </a:r>
            <a:r>
              <a:rPr lang="en-US" sz="1050" dirty="0"/>
              <a:t>unsigned integer that identifies the </a:t>
            </a:r>
            <a:r>
              <a:rPr lang="en-US" sz="1050" b="1" dirty="0">
                <a:solidFill>
                  <a:srgbClr val="FF0000"/>
                </a:solidFill>
              </a:rPr>
              <a:t>sum of the path delay </a:t>
            </a:r>
            <a:r>
              <a:rPr lang="en-US" sz="1050" dirty="0"/>
              <a:t>in microseconds, between the IOAM encapsulation node and the local node with the IOAM domain (either an IOAM transit node or an IOAM decapsulation node).</a:t>
            </a:r>
            <a:endParaRPr lang="en-US" sz="1050" b="1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11</a:t>
            </a:fld>
            <a:endParaRPr lang="en-US" sz="165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2FCD080-57BE-46CE-BE47-C5A0EE5828D2}"/>
              </a:ext>
            </a:extLst>
          </p:cNvPr>
          <p:cNvSpPr/>
          <p:nvPr/>
        </p:nvSpPr>
        <p:spPr>
          <a:xfrm>
            <a:off x="8385453" y="1938628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062C96-6BA2-4DCB-AE5A-96A063E81D17}"/>
              </a:ext>
            </a:extLst>
          </p:cNvPr>
          <p:cNvSpPr/>
          <p:nvPr/>
        </p:nvSpPr>
        <p:spPr>
          <a:xfrm>
            <a:off x="5793076" y="1811866"/>
            <a:ext cx="2505227" cy="43926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33CF27-32A7-499F-BF08-B44A47CE7A16}"/>
              </a:ext>
            </a:extLst>
          </p:cNvPr>
          <p:cNvSpPr/>
          <p:nvPr/>
        </p:nvSpPr>
        <p:spPr>
          <a:xfrm>
            <a:off x="5789941" y="3591549"/>
            <a:ext cx="2505227" cy="43926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AF30E1-7EB4-4D0E-A84E-B1EB9202B9BE}"/>
              </a:ext>
            </a:extLst>
          </p:cNvPr>
          <p:cNvSpPr/>
          <p:nvPr/>
        </p:nvSpPr>
        <p:spPr>
          <a:xfrm>
            <a:off x="5789941" y="4043356"/>
            <a:ext cx="2505227" cy="43926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8C416F-F301-4FBF-9199-60C95D49EE08}"/>
              </a:ext>
            </a:extLst>
          </p:cNvPr>
          <p:cNvSpPr/>
          <p:nvPr/>
        </p:nvSpPr>
        <p:spPr>
          <a:xfrm>
            <a:off x="5789941" y="4498803"/>
            <a:ext cx="2505227" cy="43926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AD319A2-60F4-471A-9773-53A2706FC5CF}"/>
              </a:ext>
            </a:extLst>
          </p:cNvPr>
          <p:cNvSpPr/>
          <p:nvPr/>
        </p:nvSpPr>
        <p:spPr>
          <a:xfrm>
            <a:off x="8380893" y="3714587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E6B55A9-3002-408A-919A-89D4A1F75082}"/>
              </a:ext>
            </a:extLst>
          </p:cNvPr>
          <p:cNvSpPr/>
          <p:nvPr/>
        </p:nvSpPr>
        <p:spPr>
          <a:xfrm>
            <a:off x="8376188" y="4185141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42601D3-299C-4E35-A1BC-D29F6FA1CF9A}"/>
              </a:ext>
            </a:extLst>
          </p:cNvPr>
          <p:cNvSpPr/>
          <p:nvPr/>
        </p:nvSpPr>
        <p:spPr>
          <a:xfrm>
            <a:off x="8383173" y="4615147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3962302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</a:t>
            </a:r>
            <a:r>
              <a:rPr lang="en-US" dirty="0"/>
              <a:t>- </a:t>
            </a:r>
            <a:r>
              <a:rPr dirty="0"/>
              <a:t>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542198"/>
            <a:ext cx="7703974" cy="192433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02079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424242"/>
                </a:solidFill>
                <a:effectLst/>
              </a:rPr>
              <a:t>Establish multivendor SRv6 network topology with network telemetry data collection</a:t>
            </a:r>
            <a:r>
              <a:rPr lang="en-US" sz="1800" dirty="0">
                <a:solidFill>
                  <a:srgbClr val="424242"/>
                </a:solidFill>
              </a:rPr>
              <a:t> and data processing pipeline.</a:t>
            </a:r>
          </a:p>
          <a:p>
            <a:pPr marL="302079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Validate and visualize two </a:t>
            </a:r>
            <a:r>
              <a:rPr lang="en-US" sz="1800" b="0" i="0" dirty="0">
                <a:solidFill>
                  <a:srgbClr val="424242"/>
                </a:solidFill>
                <a:effectLst/>
              </a:rPr>
              <a:t>IPFIX </a:t>
            </a:r>
            <a:r>
              <a:rPr lang="en-US" sz="1800" dirty="0"/>
              <a:t>implementations of </a:t>
            </a:r>
            <a:r>
              <a:rPr lang="en-US" sz="1800" dirty="0">
                <a:hlinkClick r:id="rId2"/>
              </a:rPr>
              <a:t>draft-ietf-opsawg-ipfix-srv6-srh</a:t>
            </a:r>
            <a:r>
              <a:rPr lang="en-US" sz="1800" dirty="0"/>
              <a:t> (AD review) and </a:t>
            </a:r>
            <a:r>
              <a:rPr lang="en-US" sz="1800" dirty="0">
                <a:hlinkClick r:id="rId3"/>
              </a:rPr>
              <a:t>draft-</a:t>
            </a:r>
            <a:r>
              <a:rPr lang="en-US" sz="1800" dirty="0" err="1">
                <a:hlinkClick r:id="rId3"/>
              </a:rPr>
              <a:t>ietf</a:t>
            </a:r>
            <a:r>
              <a:rPr lang="en-US" sz="1800" dirty="0">
                <a:hlinkClick r:id="rId3"/>
              </a:rPr>
              <a:t>-opsawg-</a:t>
            </a:r>
            <a:r>
              <a:rPr lang="en-US" sz="1800" dirty="0" err="1">
                <a:hlinkClick r:id="rId3"/>
              </a:rPr>
              <a:t>ipfix</a:t>
            </a:r>
            <a:r>
              <a:rPr lang="en-US" sz="1800" dirty="0">
                <a:hlinkClick r:id="rId3"/>
              </a:rPr>
              <a:t>-on-path-telemetry</a:t>
            </a:r>
            <a:r>
              <a:rPr lang="en-US" sz="1800" b="0" i="0" dirty="0">
                <a:solidFill>
                  <a:srgbClr val="424242"/>
                </a:solidFill>
                <a:effectLst/>
              </a:rPr>
              <a:t> in </a:t>
            </a:r>
            <a:r>
              <a:rPr lang="en-US" sz="1800" b="0" i="0" dirty="0">
                <a:solidFill>
                  <a:srgbClr val="1976D2"/>
                </a:solidFill>
                <a:effectLst/>
                <a:hlinkClick r:id="rId4"/>
              </a:rPr>
              <a:t>FD.io</a:t>
            </a:r>
            <a:r>
              <a:rPr lang="en-US" sz="1800" b="0" i="0" dirty="0">
                <a:solidFill>
                  <a:srgbClr val="424242"/>
                </a:solidFill>
                <a:effectLst/>
              </a:rPr>
              <a:t> VPP and on Huawei VRP.</a:t>
            </a:r>
          </a:p>
          <a:p>
            <a:pPr marL="302079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Calculate </a:t>
            </a:r>
            <a:r>
              <a:rPr lang="en-US" sz="1800" dirty="0" err="1"/>
              <a:t>PathDelayMeanDeltaMicroseconds</a:t>
            </a:r>
            <a:r>
              <a:rPr lang="en-US" sz="1800" dirty="0"/>
              <a:t> by dividing </a:t>
            </a:r>
            <a:r>
              <a:rPr lang="en-US" sz="1800" dirty="0" err="1"/>
              <a:t>PathDelaySumDeltaMicroseconds</a:t>
            </a:r>
            <a:r>
              <a:rPr lang="en-US" sz="1800" dirty="0"/>
              <a:t> by </a:t>
            </a:r>
            <a:r>
              <a:rPr lang="en-US" sz="1800" dirty="0" err="1"/>
              <a:t>packetDeltaCount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in </a:t>
            </a:r>
            <a:r>
              <a:rPr lang="en-US" sz="1800" dirty="0" err="1">
                <a:hlinkClick r:id="rId5"/>
              </a:rPr>
              <a:t>pmacct</a:t>
            </a:r>
            <a:r>
              <a:rPr lang="en-US" sz="1800" dirty="0"/>
              <a:t> data collection</a:t>
            </a:r>
            <a:endParaRPr lang="en-US" sz="1800" b="0" i="0" dirty="0">
              <a:solidFill>
                <a:srgbClr val="424242"/>
              </a:solidFill>
              <a:effectLst/>
            </a:endParaRPr>
          </a:p>
          <a:p>
            <a:pPr marL="302079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424242"/>
                </a:solidFill>
                <a:effectLst/>
              </a:rPr>
              <a:t>Extend Network Anomaly Detection to recognize on-path delay increase and include delay in Max Concern Score calculation.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</a:t>
            </a:r>
            <a:r>
              <a:rPr lang="en-US"/>
              <a:t>– Software</a:t>
            </a:r>
            <a:endParaRPr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202269"/>
            <a:ext cx="7956640" cy="3735253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r>
              <a:rPr lang="en-US" sz="2400" dirty="0"/>
              <a:t>Software</a:t>
            </a:r>
          </a:p>
          <a:p>
            <a:pPr marL="244929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sz="1800" dirty="0"/>
              <a:t>Huawei Versatile Routing Platform Software Version 8.220</a:t>
            </a:r>
          </a:p>
          <a:p>
            <a:pPr marL="244929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sz="1800" dirty="0">
                <a:hlinkClick r:id="rId2"/>
              </a:rPr>
              <a:t>VPP</a:t>
            </a:r>
            <a:r>
              <a:rPr lang="en-US" sz="1800" dirty="0"/>
              <a:t> extended by INSA Lyon</a:t>
            </a:r>
          </a:p>
          <a:p>
            <a:pPr marL="244929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sz="1800" dirty="0"/>
              <a:t>Wireshark </a:t>
            </a:r>
            <a:r>
              <a:rPr lang="en-US" sz="1800" dirty="0">
                <a:hlinkClick r:id="rId3"/>
              </a:rPr>
              <a:t>IPFIX dissector </a:t>
            </a:r>
            <a:r>
              <a:rPr lang="en-US" sz="1800" dirty="0"/>
              <a:t>for packet analysis </a:t>
            </a:r>
            <a:endParaRPr lang="en-US" sz="1800" dirty="0">
              <a:hlinkClick r:id="rId4"/>
            </a:endParaRPr>
          </a:p>
          <a:p>
            <a:pPr marL="244929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sz="1800" dirty="0" err="1">
                <a:hlinkClick r:id="rId4"/>
              </a:rPr>
              <a:t>pmacct</a:t>
            </a:r>
            <a:r>
              <a:rPr lang="en-US" sz="1800" dirty="0"/>
              <a:t> </a:t>
            </a:r>
            <a:r>
              <a:rPr lang="en-US" sz="1800" dirty="0" err="1"/>
              <a:t>nfacctd</a:t>
            </a:r>
            <a:r>
              <a:rPr lang="en-US" sz="1800" dirty="0"/>
              <a:t> for IPFIX and BMP data collection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800" dirty="0"/>
              <a:t>Confluent Apache </a:t>
            </a:r>
            <a:r>
              <a:rPr lang="en-US" sz="1800" dirty="0">
                <a:hlinkClick r:id="rId5"/>
              </a:rPr>
              <a:t>Kafka</a:t>
            </a:r>
            <a:r>
              <a:rPr lang="en-US" sz="1800" dirty="0"/>
              <a:t> as message broker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800" dirty="0"/>
              <a:t>Apache </a:t>
            </a:r>
            <a:r>
              <a:rPr lang="en-US" sz="1800" dirty="0">
                <a:hlinkClick r:id="rId6"/>
              </a:rPr>
              <a:t>Druid</a:t>
            </a:r>
            <a:r>
              <a:rPr lang="en-US" sz="1800" dirty="0"/>
              <a:t> as timeseries DB 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800" dirty="0">
                <a:hlinkClick r:id="rId7"/>
              </a:rPr>
              <a:t>Imply Pivot</a:t>
            </a:r>
            <a:r>
              <a:rPr lang="en-US" sz="1800" dirty="0"/>
              <a:t> as user interface</a:t>
            </a:r>
          </a:p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endParaRPr lang="en-US" sz="2400" dirty="0"/>
          </a:p>
          <a:p>
            <a:pPr marL="244929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endParaRPr lang="en-US" sz="24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45056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477564-9EC9-4D85-BA0B-3DCD31434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5" y="1182839"/>
            <a:ext cx="6976666" cy="3674409"/>
          </a:xfrm>
          <a:prstGeom prst="rect">
            <a:avLst/>
          </a:prstGeom>
        </p:spPr>
      </p:pic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Hackathon – Network (1/2)</a:t>
            </a:r>
            <a:endParaRPr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B096107-DB02-40BF-9F7D-649124B413CD}"/>
              </a:ext>
            </a:extLst>
          </p:cNvPr>
          <p:cNvSpPr txBox="1">
            <a:spLocks/>
          </p:cNvSpPr>
          <p:nvPr/>
        </p:nvSpPr>
        <p:spPr bwMode="black">
          <a:xfrm>
            <a:off x="7194010" y="1207375"/>
            <a:ext cx="1859375" cy="364987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50"/>
              </a:spcBef>
            </a:pPr>
            <a:r>
              <a:rPr lang="en-US" sz="1400" dirty="0">
                <a:latin typeface="+mj-lt"/>
              </a:rPr>
              <a:t>SRv6 network topology with two vendors and IPFIX data processing pipeline.</a:t>
            </a:r>
          </a:p>
          <a:p>
            <a:pPr>
              <a:spcBef>
                <a:spcPts val="450"/>
              </a:spcBef>
            </a:pPr>
            <a:r>
              <a:rPr lang="en-US" sz="1400" dirty="0">
                <a:latin typeface="+mj-lt"/>
              </a:rPr>
              <a:t>Huawei with four P and two PE nodes exposing SRH provider data-plane </a:t>
            </a:r>
            <a:r>
              <a:rPr lang="en-US" sz="1400" dirty="0">
                <a:latin typeface="+mj-lt"/>
                <a:hlinkClick r:id="rId4"/>
              </a:rPr>
              <a:t>draft-ietf-opsawg-ipfix-srv6-srh</a:t>
            </a:r>
            <a:r>
              <a:rPr lang="en-US" sz="1400" dirty="0">
                <a:latin typeface="+mj-lt"/>
              </a:rPr>
              <a:t> and on-path delay as described in </a:t>
            </a:r>
            <a:r>
              <a:rPr lang="en-US" sz="1400" dirty="0">
                <a:latin typeface="+mj-lt"/>
                <a:hlinkClick r:id="rId5"/>
              </a:rPr>
              <a:t>draft-</a:t>
            </a:r>
            <a:r>
              <a:rPr lang="en-US" sz="1400" dirty="0" err="1">
                <a:latin typeface="+mj-lt"/>
                <a:hlinkClick r:id="rId5"/>
              </a:rPr>
              <a:t>ietf</a:t>
            </a:r>
            <a:r>
              <a:rPr lang="en-US" sz="1400" dirty="0">
                <a:latin typeface="+mj-lt"/>
                <a:hlinkClick r:id="rId5"/>
              </a:rPr>
              <a:t>-opsawg-</a:t>
            </a:r>
            <a:r>
              <a:rPr lang="en-US" sz="1400" dirty="0" err="1">
                <a:latin typeface="+mj-lt"/>
                <a:hlinkClick r:id="rId5"/>
              </a:rPr>
              <a:t>ipfix</a:t>
            </a:r>
            <a:r>
              <a:rPr lang="en-US" sz="1400" dirty="0">
                <a:latin typeface="+mj-lt"/>
                <a:hlinkClick r:id="rId5"/>
              </a:rPr>
              <a:t>-on-path-telemetry</a:t>
            </a:r>
            <a:r>
              <a:rPr lang="en-US" sz="1400" dirty="0">
                <a:latin typeface="+mj-lt"/>
              </a:rPr>
              <a:t>. </a:t>
            </a:r>
          </a:p>
          <a:p>
            <a:pPr>
              <a:spcBef>
                <a:spcPts val="450"/>
              </a:spcBef>
            </a:pPr>
            <a:r>
              <a:rPr lang="en-US" sz="1400" dirty="0">
                <a:latin typeface="+mj-lt"/>
              </a:rPr>
              <a:t>Cisco with two PE nodes exposing customer data-plane.</a:t>
            </a: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92668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Hackathon – Network (2/2)</a:t>
            </a:r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5</a:t>
            </a:fld>
            <a:endParaRPr lang="en-US" sz="16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568972"/>
            <a:ext cx="7387045" cy="406106"/>
          </a:xfrm>
        </p:spPr>
        <p:txBody>
          <a:bodyPr>
            <a:noAutofit/>
          </a:bodyPr>
          <a:lstStyle/>
          <a:p>
            <a:pPr>
              <a:spcBef>
                <a:spcPts val="450"/>
              </a:spcBef>
            </a:pPr>
            <a:r>
              <a:rPr lang="en-US" sz="1350" dirty="0"/>
              <a:t>FD.io VPP Open Source Code published: 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2"/>
              </a:rPr>
              <a:t>https://github.com/network-analytics/vpp-srh-onpath-telemetry</a:t>
            </a:r>
            <a:endParaRPr lang="en-US" sz="13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98BEEE-DA57-4BAA-A442-EC288E5A9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139221"/>
            <a:ext cx="7720611" cy="342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2809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1330E3-8E10-44D9-9095-36152AE95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33" y="1182579"/>
            <a:ext cx="6751086" cy="3797486"/>
          </a:xfrm>
          <a:prstGeom prst="rect">
            <a:avLst/>
          </a:prstGeom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6</a:t>
            </a:fld>
            <a:endParaRPr lang="en-US" sz="165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0DC7570-464B-4FC8-9924-FA59864E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8802" y="1182579"/>
            <a:ext cx="1763477" cy="3682334"/>
          </a:xfrm>
        </p:spPr>
        <p:txBody>
          <a:bodyPr>
            <a:noAutofit/>
          </a:bodyPr>
          <a:lstStyle/>
          <a:p>
            <a:pPr marL="257175" indent="-257175">
              <a:spcBef>
                <a:spcPts val="450"/>
              </a:spcBef>
              <a:buFont typeface="+mj-lt"/>
              <a:buAutoNum type="arabicParenBoth"/>
            </a:pPr>
            <a:r>
              <a:rPr lang="en-US" sz="1275" dirty="0"/>
              <a:t>Shows </a:t>
            </a:r>
            <a:r>
              <a:rPr lang="en-US" sz="1275" b="1" dirty="0"/>
              <a:t>SRv6 SID list change</a:t>
            </a:r>
            <a:r>
              <a:rPr lang="en-US" sz="1275" dirty="0"/>
              <a:t> of the traffic engineered paths.</a:t>
            </a:r>
          </a:p>
          <a:p>
            <a:pPr marL="257175" indent="-257175">
              <a:spcBef>
                <a:spcPts val="450"/>
              </a:spcBef>
              <a:buFont typeface="+mj-lt"/>
              <a:buAutoNum type="arabicParenBoth"/>
            </a:pPr>
            <a:r>
              <a:rPr lang="en-US" sz="1275" dirty="0"/>
              <a:t>Shows </a:t>
            </a:r>
            <a:r>
              <a:rPr lang="en-US" sz="1275" b="1" dirty="0"/>
              <a:t>on which node how much on-path delay </a:t>
            </a:r>
            <a:r>
              <a:rPr lang="en-US" sz="1275" dirty="0"/>
              <a:t>was being measured.</a:t>
            </a:r>
          </a:p>
          <a:p>
            <a:pPr marL="257175" indent="-257175">
              <a:spcBef>
                <a:spcPts val="450"/>
              </a:spcBef>
              <a:buFont typeface="+mj-lt"/>
              <a:buAutoNum type="arabicParenBoth"/>
            </a:pPr>
            <a:r>
              <a:rPr lang="en-US" sz="1275" dirty="0"/>
              <a:t>Shows the </a:t>
            </a:r>
            <a:r>
              <a:rPr lang="en-US" sz="1275" b="1" dirty="0"/>
              <a:t>BGP update/withdrawals </a:t>
            </a:r>
            <a:r>
              <a:rPr lang="en-US" sz="1275" dirty="0"/>
              <a:t>from the </a:t>
            </a:r>
            <a:r>
              <a:rPr lang="en-US" sz="1275" b="1" dirty="0"/>
              <a:t>topology change</a:t>
            </a:r>
            <a:r>
              <a:rPr lang="en-US" sz="1275" dirty="0"/>
              <a:t>.</a:t>
            </a:r>
            <a:endParaRPr lang="en-US" sz="1275" b="1" dirty="0"/>
          </a:p>
          <a:p>
            <a:pPr marL="257175" indent="-257175">
              <a:spcBef>
                <a:spcPts val="450"/>
              </a:spcBef>
              <a:buFont typeface="+mj-lt"/>
              <a:buAutoNum type="arabicParenBoth"/>
            </a:pPr>
            <a:r>
              <a:rPr lang="en-US" sz="1275" dirty="0"/>
              <a:t>Shows that </a:t>
            </a:r>
            <a:r>
              <a:rPr lang="en-US" sz="1275" b="1" dirty="0"/>
              <a:t>Network Anomaly Detection detects the topology and delay change </a:t>
            </a:r>
            <a:r>
              <a:rPr lang="en-US" sz="1275" dirty="0"/>
              <a:t>and the Max Concern Score calculation</a:t>
            </a:r>
            <a:r>
              <a:rPr lang="en-US" sz="1275" b="1" dirty="0"/>
              <a:t>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5C5F80-EA28-4499-89F6-E905CEA856EE}"/>
              </a:ext>
            </a:extLst>
          </p:cNvPr>
          <p:cNvSpPr/>
          <p:nvPr/>
        </p:nvSpPr>
        <p:spPr>
          <a:xfrm>
            <a:off x="2528080" y="1735307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C413CA0-26A9-4B3B-BD11-3490C2A56591}"/>
              </a:ext>
            </a:extLst>
          </p:cNvPr>
          <p:cNvSpPr/>
          <p:nvPr/>
        </p:nvSpPr>
        <p:spPr>
          <a:xfrm>
            <a:off x="2528080" y="2895584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2E6A134-8962-463D-8990-B8B5319C8B44}"/>
              </a:ext>
            </a:extLst>
          </p:cNvPr>
          <p:cNvSpPr/>
          <p:nvPr/>
        </p:nvSpPr>
        <p:spPr>
          <a:xfrm>
            <a:off x="2528080" y="4055861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830C4A7-6E40-4669-B8C3-C3EBA3A9CE4E}"/>
              </a:ext>
            </a:extLst>
          </p:cNvPr>
          <p:cNvSpPr/>
          <p:nvPr/>
        </p:nvSpPr>
        <p:spPr>
          <a:xfrm>
            <a:off x="6360945" y="1735307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8D60A1-3155-46F6-B1C8-E3FA03DB1EBB}"/>
              </a:ext>
            </a:extLst>
          </p:cNvPr>
          <p:cNvSpPr txBox="1">
            <a:spLocks/>
          </p:cNvSpPr>
          <p:nvPr/>
        </p:nvSpPr>
        <p:spPr>
          <a:xfrm>
            <a:off x="532487" y="3253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dirty="0"/>
              <a:t>Visualization &amp; Conclusion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52FE475-8D9E-4088-A36A-C0BF6BC32E63}"/>
              </a:ext>
            </a:extLst>
          </p:cNvPr>
          <p:cNvCxnSpPr/>
          <p:nvPr/>
        </p:nvCxnSpPr>
        <p:spPr>
          <a:xfrm>
            <a:off x="604685" y="1683689"/>
            <a:ext cx="0" cy="3129606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02E55D-BEBE-4737-877B-C6060C381AE2}"/>
              </a:ext>
            </a:extLst>
          </p:cNvPr>
          <p:cNvCxnSpPr/>
          <p:nvPr/>
        </p:nvCxnSpPr>
        <p:spPr>
          <a:xfrm>
            <a:off x="1737852" y="1688609"/>
            <a:ext cx="0" cy="3129606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90FF3E-CD7F-423C-8C39-ECB87BC6C3A7}"/>
              </a:ext>
            </a:extLst>
          </p:cNvPr>
          <p:cNvCxnSpPr/>
          <p:nvPr/>
        </p:nvCxnSpPr>
        <p:spPr>
          <a:xfrm>
            <a:off x="4245077" y="1702818"/>
            <a:ext cx="0" cy="3129606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871806-A099-4A2F-96D0-F6D7E20A9372}"/>
              </a:ext>
            </a:extLst>
          </p:cNvPr>
          <p:cNvCxnSpPr/>
          <p:nvPr/>
        </p:nvCxnSpPr>
        <p:spPr>
          <a:xfrm>
            <a:off x="5486403" y="1683689"/>
            <a:ext cx="0" cy="3129606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7E66F0B8-01F6-4139-B1B6-51BB56B46F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88" y="325328"/>
            <a:ext cx="723994" cy="59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9565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7</a:t>
            </a:fld>
            <a:endParaRPr lang="en-US" sz="165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8D60A1-3155-46F6-B1C8-E3FA03DB1EBB}"/>
              </a:ext>
            </a:extLst>
          </p:cNvPr>
          <p:cNvSpPr txBox="1">
            <a:spLocks/>
          </p:cNvSpPr>
          <p:nvPr/>
        </p:nvSpPr>
        <p:spPr>
          <a:xfrm>
            <a:off x="532487" y="3253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/>
              <a:t>Pmacct Integration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EBC47B8-4836-4511-8B73-827D0F57004D}"/>
              </a:ext>
            </a:extLst>
          </p:cNvPr>
          <p:cNvSpPr txBox="1"/>
          <p:nvPr/>
        </p:nvSpPr>
        <p:spPr>
          <a:xfrm>
            <a:off x="4494352" y="2028134"/>
            <a:ext cx="4484395" cy="258532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r>
              <a:rPr lang="de-CH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event_type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purge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</a:t>
            </a:r>
          </a:p>
          <a:p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"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peer_ip_src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"33.33.33.33",</a:t>
            </a:r>
          </a:p>
          <a:p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"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ip_src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"2001:f4::1",</a:t>
            </a:r>
          </a:p>
          <a:p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"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ip_dst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"2001:f4::1",</a:t>
            </a:r>
          </a:p>
          <a:p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"srv6_seg_ipv6_list": ["c4::6-0", "c2::-1"],</a:t>
            </a:r>
          </a:p>
          <a:p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"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packets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20, "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bytes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10560, </a:t>
            </a:r>
            <a:r>
              <a:rPr lang="de-CH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de-CH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PathDelayMean</a:t>
            </a:r>
            <a:r>
              <a:rPr lang="de-CH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120,</a:t>
            </a:r>
          </a:p>
          <a:p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2050" name="Picture 2" descr="Apache Kafka (@apachekafka) / Twitter">
            <a:extLst>
              <a:ext uri="{FF2B5EF4-FFF2-40B4-BE49-F238E27FC236}">
                <a16:creationId xmlns:a16="http://schemas.microsoft.com/office/drawing/2014/main" id="{E91FD6BA-70DC-4F9B-8AD6-CA63226B4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038" y="2154743"/>
            <a:ext cx="834012" cy="8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49128F8-BFA4-45F2-A2F3-3C60592E2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083" y="2258785"/>
            <a:ext cx="625929" cy="62592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972F7C2-0943-47B8-A68B-7450FDE415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806"/>
          <a:stretch/>
        </p:blipFill>
        <p:spPr>
          <a:xfrm>
            <a:off x="40755" y="2301902"/>
            <a:ext cx="1736271" cy="539694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F95BBDA-BEA3-4883-9423-7639BE5EE89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349566" y="2571749"/>
            <a:ext cx="739517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6F59114-9B1E-47E7-9247-F381A7D9A167}"/>
              </a:ext>
            </a:extLst>
          </p:cNvPr>
          <p:cNvCxnSpPr>
            <a:cxnSpLocks/>
            <a:endCxn id="2050" idx="1"/>
          </p:cNvCxnSpPr>
          <p:nvPr/>
        </p:nvCxnSpPr>
        <p:spPr>
          <a:xfrm flipV="1">
            <a:off x="2715012" y="2571749"/>
            <a:ext cx="536026" cy="849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9E4F41F-AEB9-41F4-AE2A-EDB7ADFFCA69}"/>
              </a:ext>
            </a:extLst>
          </p:cNvPr>
          <p:cNvSpPr txBox="1"/>
          <p:nvPr/>
        </p:nvSpPr>
        <p:spPr>
          <a:xfrm>
            <a:off x="1282366" y="2692897"/>
            <a:ext cx="125731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IPFIX packet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E25E975-3B73-4310-A481-5CCA3FE45C29}"/>
              </a:ext>
            </a:extLst>
          </p:cNvPr>
          <p:cNvSpPr txBox="1"/>
          <p:nvPr/>
        </p:nvSpPr>
        <p:spPr>
          <a:xfrm>
            <a:off x="2797719" y="2692896"/>
            <a:ext cx="125731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JSON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543272A2-FF13-4137-91AA-18F05E8490D6}"/>
              </a:ext>
            </a:extLst>
          </p:cNvPr>
          <p:cNvCxnSpPr>
            <a:cxnSpLocks/>
          </p:cNvCxnSpPr>
          <p:nvPr/>
        </p:nvCxnSpPr>
        <p:spPr>
          <a:xfrm>
            <a:off x="2983025" y="3082548"/>
            <a:ext cx="1330079" cy="729288"/>
          </a:xfrm>
          <a:prstGeom prst="bentConnector3">
            <a:avLst>
              <a:gd name="adj1" fmla="val -52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36460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  <a:r>
              <a:rPr lang="de-CH"/>
              <a:t> (</a:t>
            </a:r>
            <a:r>
              <a:rPr lang="de-CH" err="1"/>
              <a:t>again</a:t>
            </a:r>
            <a:r>
              <a:rPr lang="de-CH"/>
              <a:t>)</a:t>
            </a:r>
            <a:endParaRPr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389913"/>
            <a:ext cx="7570356" cy="305241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3400" dirty="0"/>
              <a:t>Good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Preparation and good team setup is gold.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As always… the beers were most welcome!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Tx/>
              <a:defRPr sz="2400"/>
            </a:pPr>
            <a:r>
              <a:rPr lang="en-US" sz="3400" dirty="0"/>
              <a:t>Surprise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Yuta and his colleagues joining our table </a:t>
            </a:r>
            <a:br>
              <a:rPr lang="en-US" dirty="0"/>
            </a:br>
            <a:r>
              <a:rPr lang="en-US" dirty="0"/>
              <a:t>and implementing </a:t>
            </a:r>
            <a:br>
              <a:rPr lang="en-US" dirty="0"/>
            </a:br>
            <a:r>
              <a:rPr lang="en-US" dirty="0"/>
              <a:t>draft-ietf-opsawg-ipfix-srv6-srh in</a:t>
            </a:r>
            <a:br>
              <a:rPr lang="en-US" dirty="0"/>
            </a:br>
            <a:r>
              <a:rPr lang="en-US" dirty="0"/>
              <a:t>XDP/DPDK.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pic>
        <p:nvPicPr>
          <p:cNvPr id="4" name="Picture 3" descr="A picture containing toy, LEGO&#10;&#10;Description automatically generated">
            <a:extLst>
              <a:ext uri="{FF2B5EF4-FFF2-40B4-BE49-F238E27FC236}">
                <a16:creationId xmlns:a16="http://schemas.microsoft.com/office/drawing/2014/main" id="{0E8DBC86-5DC8-4C64-BB4C-2CF8581E9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165" y="1282737"/>
            <a:ext cx="2287604" cy="326676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Thanks to…</a:t>
            </a:r>
            <a:endParaRPr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39575" y="1146330"/>
            <a:ext cx="3907064" cy="3791192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Alex Huang Feng – INSA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Severin Dellsperger - OST University 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Camilo Cardona – NTT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/>
              <a:t>Paolo Lucente – </a:t>
            </a:r>
            <a:r>
              <a:rPr lang="en-US" sz="1500" dirty="0"/>
              <a:t>NTT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Benoit Claise – Huawei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Jean Quilbeuf - Huawei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Olga Havel – Huawei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Wanting Du – Swisscom 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Yannick Buchs – Swisscom (remote)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Marco Tollini - Swisscom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Thomas Graf - Swisscom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endParaRPr lang="en-US" sz="1400"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F0E513-2B0C-433C-B658-3FC84FAA15FC}"/>
              </a:ext>
            </a:extLst>
          </p:cNvPr>
          <p:cNvSpPr txBox="1">
            <a:spLocks/>
          </p:cNvSpPr>
          <p:nvPr/>
        </p:nvSpPr>
        <p:spPr>
          <a:xfrm>
            <a:off x="3555899" y="1399272"/>
            <a:ext cx="2655607" cy="1967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A25B6C-B181-45B2-825D-8419CC04E8E4}"/>
              </a:ext>
            </a:extLst>
          </p:cNvPr>
          <p:cNvSpPr/>
          <p:nvPr/>
        </p:nvSpPr>
        <p:spPr>
          <a:xfrm>
            <a:off x="3787173" y="4108235"/>
            <a:ext cx="4664765" cy="55006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hangingPunct="1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sz="1500" dirty="0"/>
              <a:t>….and Huawei, INSA Lyon and </a:t>
            </a:r>
            <a:r>
              <a:rPr lang="en-US" sz="1500" dirty="0" err="1">
                <a:hlinkClick r:id="rId2"/>
              </a:rPr>
              <a:t>Pmacct</a:t>
            </a:r>
            <a:r>
              <a:rPr lang="en-US" sz="1500" dirty="0"/>
              <a:t> for the network environment, software and test cases.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348C5-915A-4F75-9464-395CEAA87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97898"/>
            <a:ext cx="4263307" cy="297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931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EF4A6DB43E3D40B0DE65B9C072B3DB" ma:contentTypeVersion="16" ma:contentTypeDescription="Create a new document." ma:contentTypeScope="" ma:versionID="7a6c0af7b16a38b145c0aa55e284d18f">
  <xsd:schema xmlns:xsd="http://www.w3.org/2001/XMLSchema" xmlns:xs="http://www.w3.org/2001/XMLSchema" xmlns:p="http://schemas.microsoft.com/office/2006/metadata/properties" xmlns:ns2="e1298763-e545-4be1-82f8-4df8b8c23ea2" xmlns:ns3="1405d6e0-8097-4962-a335-478dac259ee9" targetNamespace="http://schemas.microsoft.com/office/2006/metadata/properties" ma:root="true" ma:fieldsID="d19793cf72287fc023b1b3b8dd312893" ns2:_="" ns3:_="">
    <xsd:import namespace="e1298763-e545-4be1-82f8-4df8b8c23ea2"/>
    <xsd:import namespace="1405d6e0-8097-4962-a335-478dac259e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298763-e545-4be1-82f8-4df8b8c23e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f5a5a1e1-4321-4c80-a404-756e151df5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5d6e0-8097-4962-a335-478dac259ee9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cc1adbb-9deb-4f85-a2e9-d59c55c0dc46}" ma:internalName="TaxCatchAll" ma:showField="CatchAllData" ma:web="1405d6e0-8097-4962-a335-478dac259e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298763-e545-4be1-82f8-4df8b8c23ea2">
      <Terms xmlns="http://schemas.microsoft.com/office/infopath/2007/PartnerControls"/>
    </lcf76f155ced4ddcb4097134ff3c332f>
    <TaxCatchAll xmlns="1405d6e0-8097-4962-a335-478dac259ee9" xsi:nil="true"/>
  </documentManagement>
</p:properties>
</file>

<file path=customXml/itemProps1.xml><?xml version="1.0" encoding="utf-8"?>
<ds:datastoreItem xmlns:ds="http://schemas.openxmlformats.org/officeDocument/2006/customXml" ds:itemID="{31597E30-9206-474A-8FB7-6000384EFA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876E56-E068-462F-B22E-5DB660D301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298763-e545-4be1-82f8-4df8b8c23ea2"/>
    <ds:schemaRef ds:uri="1405d6e0-8097-4962-a335-478dac259e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B2B72F-94A1-4B32-A6B4-DC59A1476CAA}">
  <ds:schemaRefs>
    <ds:schemaRef ds:uri="http://purl.org/dc/elements/1.1/"/>
    <ds:schemaRef ds:uri="http://schemas.openxmlformats.org/package/2006/metadata/core-properties"/>
    <ds:schemaRef ds:uri="e1298763-e545-4be1-82f8-4df8b8c23ea2"/>
    <ds:schemaRef ds:uri="http://schemas.microsoft.com/office/2006/documentManagement/types"/>
    <ds:schemaRef ds:uri="http://schemas.microsoft.com/office/infopath/2007/PartnerControls"/>
    <ds:schemaRef ds:uri="http://purl.org/dc/terms/"/>
    <ds:schemaRef ds:uri="1405d6e0-8097-4962-a335-478dac259ee9"/>
    <ds:schemaRef ds:uri="http://purl.org/dc/dcmitype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823</Words>
  <Application>Microsoft Office PowerPoint</Application>
  <PresentationFormat>On-screen Show (16:9)</PresentationFormat>
  <Paragraphs>100</Paragraphs>
  <Slides>11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Helvetica</vt:lpstr>
      <vt:lpstr>Times New Roman</vt:lpstr>
      <vt:lpstr>Office Theme</vt:lpstr>
      <vt:lpstr>SRv6  On-Path Delay Measurement with  Anomaly Detection OPSAWG WG</vt:lpstr>
      <vt:lpstr>Hackathon - Plan</vt:lpstr>
      <vt:lpstr>Hackathon – Software</vt:lpstr>
      <vt:lpstr>Hackathon – Network (1/2)</vt:lpstr>
      <vt:lpstr>Hackathon – Network (2/2)</vt:lpstr>
      <vt:lpstr>PowerPoint Presentation</vt:lpstr>
      <vt:lpstr>PowerPoint Presentation</vt:lpstr>
      <vt:lpstr>What we learned (again)</vt:lpstr>
      <vt:lpstr>Thanks to…</vt:lpstr>
      <vt:lpstr>IETF 116 Hackathon - VPP Implementation Status Records exposed</vt:lpstr>
      <vt:lpstr>IETF 116 Hackathon - Huawei Implementation Status Records exposed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Tollini Marco, INI-NET-TCZ-ZH1</dc:creator>
  <cp:lastModifiedBy>Graf Thomas, INI-NET-VNC-HCS</cp:lastModifiedBy>
  <cp:revision>10</cp:revision>
  <dcterms:modified xsi:type="dcterms:W3CDTF">2023-03-26T05:28:13Z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0x010100BCEF4A6DB43E3D40B0DE65B9C072B3DB</vt:lpwstr>
  </property>
  <property fmtid="{D5CDD505-2E9C-101B-9397-08002B2CF9AE}" pid="3" name="MediaServiceImageTags">
    <vt:lpwstr/>
  </property>
  <property fmtid="{D5CDD505-2E9C-101B-9397-08002B2CF9AE}" pid="4" name="MSIP_Label_2e1fccfb-80ca-4fe1-a574-1516544edb53_Enabled">
    <vt:lpwstr>true</vt:lpwstr>
  </property>
  <property fmtid="{D5CDD505-2E9C-101B-9397-08002B2CF9AE}" pid="5" name="MSIP_Label_2e1fccfb-80ca-4fe1-a574-1516544edb53_SetDate">
    <vt:lpwstr>2023-03-25T03:51:15Z</vt:lpwstr>
  </property>
  <property fmtid="{D5CDD505-2E9C-101B-9397-08002B2CF9AE}" pid="6" name="MSIP_Label_2e1fccfb-80ca-4fe1-a574-1516544edb53_Method">
    <vt:lpwstr>Standard</vt:lpwstr>
  </property>
  <property fmtid="{D5CDD505-2E9C-101B-9397-08002B2CF9AE}" pid="7" name="MSIP_Label_2e1fccfb-80ca-4fe1-a574-1516544edb53_Name">
    <vt:lpwstr>C2 Internal</vt:lpwstr>
  </property>
  <property fmtid="{D5CDD505-2E9C-101B-9397-08002B2CF9AE}" pid="8" name="MSIP_Label_2e1fccfb-80ca-4fe1-a574-1516544edb53_SiteId">
    <vt:lpwstr>364e5b87-c1c7-420d-9bee-c35d19b557a1</vt:lpwstr>
  </property>
  <property fmtid="{D5CDD505-2E9C-101B-9397-08002B2CF9AE}" pid="9" name="MSIP_Label_2e1fccfb-80ca-4fe1-a574-1516544edb53_ActionId">
    <vt:lpwstr>4bcb6c03-434e-4a58-97cd-98007a5268f4</vt:lpwstr>
  </property>
  <property fmtid="{D5CDD505-2E9C-101B-9397-08002B2CF9AE}" pid="10" name="MSIP_Label_2e1fccfb-80ca-4fe1-a574-1516544edb53_ContentBits">
    <vt:lpwstr>0</vt:lpwstr>
  </property>
  <property fmtid="{D5CDD505-2E9C-101B-9397-08002B2CF9AE}" pid="11" name="Sensitivity">
    <vt:lpwstr>C2 General</vt:lpwstr>
  </property>
</Properties>
</file>