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37aa5fef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37aa5fef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5b30b8e4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5b30b8e4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5b30b8e4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5b30b8e4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5b30b8e4a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5b30b8e4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25b30b8e4a1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25b30b8e4a1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0" name="Shape 10"/>
        <p:cNvGrpSpPr/>
        <p:nvPr/>
      </p:nvGrpSpPr>
      <p:grpSpPr>
        <a:xfrm>
          <a:off x="0" y="0"/>
          <a:ext cx="0" cy="0"/>
          <a:chOff x="0" y="0"/>
          <a:chExt cx="0" cy="0"/>
        </a:xfrm>
      </p:grpSpPr>
      <p:grpSp>
        <p:nvGrpSpPr>
          <p:cNvPr id="11" name="Google Shape;11;p2"/>
          <p:cNvGrpSpPr/>
          <p:nvPr/>
        </p:nvGrpSpPr>
        <p:grpSpPr>
          <a:xfrm>
            <a:off x="70339" y="59530"/>
            <a:ext cx="8954903" cy="4980423"/>
            <a:chOff x="0" y="-2"/>
            <a:chExt cx="8954903" cy="4980423"/>
          </a:xfrm>
        </p:grpSpPr>
        <p:grpSp>
          <p:nvGrpSpPr>
            <p:cNvPr id="12" name="Google Shape;12;p2"/>
            <p:cNvGrpSpPr/>
            <p:nvPr/>
          </p:nvGrpSpPr>
          <p:grpSpPr>
            <a:xfrm>
              <a:off x="0" y="-2"/>
              <a:ext cx="8954903" cy="4980423"/>
              <a:chOff x="0" y="-1"/>
              <a:chExt cx="8954903" cy="4980423"/>
            </a:xfrm>
          </p:grpSpPr>
          <p:grpSp>
            <p:nvGrpSpPr>
              <p:cNvPr id="13" name="Google Shape;13;p2"/>
              <p:cNvGrpSpPr/>
              <p:nvPr/>
            </p:nvGrpSpPr>
            <p:grpSpPr>
              <a:xfrm>
                <a:off x="0" y="-1"/>
                <a:ext cx="1098386" cy="1215665"/>
                <a:chOff x="0" y="0"/>
                <a:chExt cx="1098386" cy="1215665"/>
              </a:xfrm>
            </p:grpSpPr>
            <p:grpSp>
              <p:nvGrpSpPr>
                <p:cNvPr id="14" name="Google Shape;14;p2"/>
                <p:cNvGrpSpPr/>
                <p:nvPr/>
              </p:nvGrpSpPr>
              <p:grpSpPr>
                <a:xfrm>
                  <a:off x="0" y="0"/>
                  <a:ext cx="1098386" cy="81000"/>
                  <a:chOff x="0" y="0"/>
                  <a:chExt cx="1098386" cy="81000"/>
                </a:xfrm>
              </p:grpSpPr>
              <p:sp>
                <p:nvSpPr>
                  <p:cNvPr id="15" name="Google Shape;15;p2"/>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 name="Google Shape;21;p2"/>
                <p:cNvGrpSpPr/>
                <p:nvPr/>
              </p:nvGrpSpPr>
              <p:grpSpPr>
                <a:xfrm>
                  <a:off x="0" y="159543"/>
                  <a:ext cx="1098386" cy="81000"/>
                  <a:chOff x="0" y="0"/>
                  <a:chExt cx="1098386" cy="81000"/>
                </a:xfrm>
              </p:grpSpPr>
              <p:sp>
                <p:nvSpPr>
                  <p:cNvPr id="22" name="Google Shape;22;p2"/>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 name="Google Shape;28;p2"/>
                <p:cNvGrpSpPr/>
                <p:nvPr/>
              </p:nvGrpSpPr>
              <p:grpSpPr>
                <a:xfrm>
                  <a:off x="0" y="322659"/>
                  <a:ext cx="1098386" cy="81000"/>
                  <a:chOff x="0" y="0"/>
                  <a:chExt cx="1098386" cy="81000"/>
                </a:xfrm>
              </p:grpSpPr>
              <p:sp>
                <p:nvSpPr>
                  <p:cNvPr id="29" name="Google Shape;29;p2"/>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 name="Google Shape;35;p2"/>
                <p:cNvGrpSpPr/>
                <p:nvPr/>
              </p:nvGrpSpPr>
              <p:grpSpPr>
                <a:xfrm>
                  <a:off x="0" y="485775"/>
                  <a:ext cx="1098386" cy="81000"/>
                  <a:chOff x="0" y="0"/>
                  <a:chExt cx="1098386" cy="81000"/>
                </a:xfrm>
              </p:grpSpPr>
              <p:sp>
                <p:nvSpPr>
                  <p:cNvPr id="36" name="Google Shape;36;p2"/>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2"/>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 name="Google Shape;42;p2"/>
                <p:cNvGrpSpPr/>
                <p:nvPr/>
              </p:nvGrpSpPr>
              <p:grpSpPr>
                <a:xfrm>
                  <a:off x="0" y="646509"/>
                  <a:ext cx="1098386" cy="81000"/>
                  <a:chOff x="0" y="0"/>
                  <a:chExt cx="1098386" cy="81000"/>
                </a:xfrm>
              </p:grpSpPr>
              <p:sp>
                <p:nvSpPr>
                  <p:cNvPr id="43" name="Google Shape;43;p2"/>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2"/>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2"/>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2"/>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2"/>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2"/>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9" name="Google Shape;49;p2"/>
                <p:cNvGrpSpPr/>
                <p:nvPr/>
              </p:nvGrpSpPr>
              <p:grpSpPr>
                <a:xfrm>
                  <a:off x="0" y="809625"/>
                  <a:ext cx="1098386" cy="81000"/>
                  <a:chOff x="0" y="0"/>
                  <a:chExt cx="1098386" cy="81000"/>
                </a:xfrm>
              </p:grpSpPr>
              <p:sp>
                <p:nvSpPr>
                  <p:cNvPr id="50" name="Google Shape;50;p2"/>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2"/>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2"/>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2"/>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 name="Google Shape;56;p2"/>
                <p:cNvGrpSpPr/>
                <p:nvPr/>
              </p:nvGrpSpPr>
              <p:grpSpPr>
                <a:xfrm>
                  <a:off x="0" y="971550"/>
                  <a:ext cx="1098386" cy="81000"/>
                  <a:chOff x="0" y="0"/>
                  <a:chExt cx="1098386" cy="81000"/>
                </a:xfrm>
              </p:grpSpPr>
              <p:sp>
                <p:nvSpPr>
                  <p:cNvPr id="57" name="Google Shape;57;p2"/>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2"/>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2"/>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2"/>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2"/>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 name="Google Shape;63;p2"/>
                <p:cNvGrpSpPr/>
                <p:nvPr/>
              </p:nvGrpSpPr>
              <p:grpSpPr>
                <a:xfrm>
                  <a:off x="0" y="1134665"/>
                  <a:ext cx="1098386" cy="81000"/>
                  <a:chOff x="0" y="0"/>
                  <a:chExt cx="1098386" cy="81000"/>
                </a:xfrm>
              </p:grpSpPr>
              <p:sp>
                <p:nvSpPr>
                  <p:cNvPr id="64" name="Google Shape;64;p2"/>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2"/>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2"/>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2"/>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70" name="Google Shape;70;p2"/>
              <p:cNvGrpSpPr/>
              <p:nvPr/>
            </p:nvGrpSpPr>
            <p:grpSpPr>
              <a:xfrm>
                <a:off x="7858016" y="3764757"/>
                <a:ext cx="1096887" cy="1215665"/>
                <a:chOff x="-2" y="0"/>
                <a:chExt cx="1096887" cy="1215665"/>
              </a:xfrm>
            </p:grpSpPr>
            <p:grpSp>
              <p:nvGrpSpPr>
                <p:cNvPr id="71" name="Google Shape;71;p2"/>
                <p:cNvGrpSpPr/>
                <p:nvPr/>
              </p:nvGrpSpPr>
              <p:grpSpPr>
                <a:xfrm>
                  <a:off x="-2" y="0"/>
                  <a:ext cx="1096887" cy="81000"/>
                  <a:chOff x="-1" y="0"/>
                  <a:chExt cx="1096887" cy="81000"/>
                </a:xfrm>
              </p:grpSpPr>
              <p:sp>
                <p:nvSpPr>
                  <p:cNvPr id="72" name="Google Shape;72;p2"/>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2"/>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2"/>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 name="Google Shape;78;p2"/>
                <p:cNvGrpSpPr/>
                <p:nvPr/>
              </p:nvGrpSpPr>
              <p:grpSpPr>
                <a:xfrm>
                  <a:off x="-2" y="159543"/>
                  <a:ext cx="1096887" cy="81000"/>
                  <a:chOff x="-1" y="0"/>
                  <a:chExt cx="1096887" cy="81000"/>
                </a:xfrm>
              </p:grpSpPr>
              <p:sp>
                <p:nvSpPr>
                  <p:cNvPr id="79" name="Google Shape;79;p2"/>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2"/>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2"/>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2"/>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 name="Google Shape;85;p2"/>
                <p:cNvGrpSpPr/>
                <p:nvPr/>
              </p:nvGrpSpPr>
              <p:grpSpPr>
                <a:xfrm>
                  <a:off x="-2" y="322659"/>
                  <a:ext cx="1096887" cy="81000"/>
                  <a:chOff x="-1" y="0"/>
                  <a:chExt cx="1096887" cy="81000"/>
                </a:xfrm>
              </p:grpSpPr>
              <p:sp>
                <p:nvSpPr>
                  <p:cNvPr id="86" name="Google Shape;86;p2"/>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 name="Google Shape;92;p2"/>
                <p:cNvGrpSpPr/>
                <p:nvPr/>
              </p:nvGrpSpPr>
              <p:grpSpPr>
                <a:xfrm>
                  <a:off x="-2" y="485775"/>
                  <a:ext cx="1096887" cy="81000"/>
                  <a:chOff x="-1" y="0"/>
                  <a:chExt cx="1096887" cy="81000"/>
                </a:xfrm>
              </p:grpSpPr>
              <p:sp>
                <p:nvSpPr>
                  <p:cNvPr id="93" name="Google Shape;93;p2"/>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 name="Google Shape;99;p2"/>
                <p:cNvGrpSpPr/>
                <p:nvPr/>
              </p:nvGrpSpPr>
              <p:grpSpPr>
                <a:xfrm>
                  <a:off x="-2" y="646509"/>
                  <a:ext cx="1096887" cy="81000"/>
                  <a:chOff x="-1" y="0"/>
                  <a:chExt cx="1096887" cy="81000"/>
                </a:xfrm>
              </p:grpSpPr>
              <p:sp>
                <p:nvSpPr>
                  <p:cNvPr id="100" name="Google Shape;100;p2"/>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2"/>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2"/>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2"/>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2"/>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2"/>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6" name="Google Shape;106;p2"/>
                <p:cNvGrpSpPr/>
                <p:nvPr/>
              </p:nvGrpSpPr>
              <p:grpSpPr>
                <a:xfrm>
                  <a:off x="-2" y="809625"/>
                  <a:ext cx="1096887" cy="81000"/>
                  <a:chOff x="-1" y="0"/>
                  <a:chExt cx="1096887" cy="81000"/>
                </a:xfrm>
              </p:grpSpPr>
              <p:sp>
                <p:nvSpPr>
                  <p:cNvPr id="107" name="Google Shape;107;p2"/>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2"/>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2"/>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2"/>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2"/>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2"/>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 name="Google Shape;113;p2"/>
                <p:cNvGrpSpPr/>
                <p:nvPr/>
              </p:nvGrpSpPr>
              <p:grpSpPr>
                <a:xfrm>
                  <a:off x="-2" y="971550"/>
                  <a:ext cx="1096887" cy="81000"/>
                  <a:chOff x="-1" y="0"/>
                  <a:chExt cx="1096887" cy="81000"/>
                </a:xfrm>
              </p:grpSpPr>
              <p:sp>
                <p:nvSpPr>
                  <p:cNvPr id="114" name="Google Shape;114;p2"/>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2"/>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2"/>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2"/>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2"/>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2"/>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0" name="Google Shape;120;p2"/>
                <p:cNvGrpSpPr/>
                <p:nvPr/>
              </p:nvGrpSpPr>
              <p:grpSpPr>
                <a:xfrm>
                  <a:off x="-2" y="1134665"/>
                  <a:ext cx="1096887" cy="81000"/>
                  <a:chOff x="-1" y="0"/>
                  <a:chExt cx="1096887" cy="81000"/>
                </a:xfrm>
              </p:grpSpPr>
              <p:sp>
                <p:nvSpPr>
                  <p:cNvPr id="121" name="Google Shape;121;p2"/>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2"/>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2"/>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2"/>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2"/>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2"/>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127" name="Google Shape;127;p2"/>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128" name="Google Shape;128;p2"/>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129" name="Google Shape;129;p2"/>
          <p:cNvSpPr txBox="1"/>
          <p:nvPr>
            <p:ph type="title"/>
          </p:nvPr>
        </p:nvSpPr>
        <p:spPr>
          <a:xfrm>
            <a:off x="685800" y="1597819"/>
            <a:ext cx="7772400" cy="11025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0" name="Google Shape;130;p2"/>
          <p:cNvSpPr txBox="1"/>
          <p:nvPr>
            <p:ph idx="1" type="body"/>
          </p:nvPr>
        </p:nvSpPr>
        <p:spPr>
          <a:xfrm>
            <a:off x="1371600" y="2914650"/>
            <a:ext cx="6400800" cy="1314600"/>
          </a:xfrm>
          <a:prstGeom prst="rect">
            <a:avLst/>
          </a:prstGeom>
          <a:noFill/>
          <a:ln>
            <a:noFill/>
          </a:ln>
        </p:spPr>
        <p:txBody>
          <a:bodyPr anchorCtr="0" anchor="t" bIns="44450" lIns="44450" spcFirstLastPara="1" rIns="44450" wrap="square" tIns="44450">
            <a:normAutofit/>
          </a:bodyPr>
          <a:lstStyle>
            <a:lvl1pPr indent="-228600" lvl="0" marL="457200" algn="ctr">
              <a:lnSpc>
                <a:spcPct val="90000"/>
              </a:lnSpc>
              <a:spcBef>
                <a:spcPts val="600"/>
              </a:spcBef>
              <a:spcAft>
                <a:spcPts val="0"/>
              </a:spcAft>
              <a:buClr>
                <a:srgbClr val="000000"/>
              </a:buClr>
              <a:buSzPts val="1800"/>
              <a:buFont typeface="Arial"/>
              <a:buNone/>
              <a:defRPr b="1" sz="1800">
                <a:latin typeface="Arial"/>
                <a:ea typeface="Arial"/>
                <a:cs typeface="Arial"/>
                <a:sym typeface="Arial"/>
              </a:defRPr>
            </a:lvl1pPr>
            <a:lvl2pPr indent="-228600" lvl="1" marL="914400" algn="ctr">
              <a:lnSpc>
                <a:spcPct val="90000"/>
              </a:lnSpc>
              <a:spcBef>
                <a:spcPts val="600"/>
              </a:spcBef>
              <a:spcAft>
                <a:spcPts val="0"/>
              </a:spcAft>
              <a:buClr>
                <a:srgbClr val="000000"/>
              </a:buClr>
              <a:buSzPts val="1800"/>
              <a:buFont typeface="Arial"/>
              <a:buNone/>
              <a:defRPr b="1" sz="1800">
                <a:latin typeface="Arial"/>
                <a:ea typeface="Arial"/>
                <a:cs typeface="Arial"/>
                <a:sym typeface="Arial"/>
              </a:defRPr>
            </a:lvl2pPr>
            <a:lvl3pPr indent="-228600" lvl="2" marL="1371600" algn="ctr">
              <a:lnSpc>
                <a:spcPct val="90000"/>
              </a:lnSpc>
              <a:spcBef>
                <a:spcPts val="600"/>
              </a:spcBef>
              <a:spcAft>
                <a:spcPts val="0"/>
              </a:spcAft>
              <a:buClr>
                <a:srgbClr val="000000"/>
              </a:buClr>
              <a:buSzPts val="1800"/>
              <a:buFont typeface="Arial"/>
              <a:buNone/>
              <a:defRPr b="1" sz="1800">
                <a:latin typeface="Arial"/>
                <a:ea typeface="Arial"/>
                <a:cs typeface="Arial"/>
                <a:sym typeface="Arial"/>
              </a:defRPr>
            </a:lvl3pPr>
            <a:lvl4pPr indent="-228600" lvl="3" marL="1828800" algn="ctr">
              <a:lnSpc>
                <a:spcPct val="90000"/>
              </a:lnSpc>
              <a:spcBef>
                <a:spcPts val="600"/>
              </a:spcBef>
              <a:spcAft>
                <a:spcPts val="0"/>
              </a:spcAft>
              <a:buClr>
                <a:srgbClr val="000000"/>
              </a:buClr>
              <a:buSzPts val="1800"/>
              <a:buFont typeface="Arial"/>
              <a:buNone/>
              <a:defRPr b="1" sz="1800">
                <a:latin typeface="Arial"/>
                <a:ea typeface="Arial"/>
                <a:cs typeface="Arial"/>
                <a:sym typeface="Arial"/>
              </a:defRPr>
            </a:lvl4pPr>
            <a:lvl5pPr indent="-228600" lvl="4" marL="2286000" algn="ctr">
              <a:lnSpc>
                <a:spcPct val="90000"/>
              </a:lnSpc>
              <a:spcBef>
                <a:spcPts val="600"/>
              </a:spcBef>
              <a:spcAft>
                <a:spcPts val="0"/>
              </a:spcAft>
              <a:buClr>
                <a:srgbClr val="000000"/>
              </a:buClr>
              <a:buSzPts val="1800"/>
              <a:buFont typeface="Arial"/>
              <a:buNone/>
              <a:defRPr b="1"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31" name="Google Shape;131;p2"/>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755" name="Shape 755"/>
        <p:cNvGrpSpPr/>
        <p:nvPr/>
      </p:nvGrpSpPr>
      <p:grpSpPr>
        <a:xfrm>
          <a:off x="0" y="0"/>
          <a:ext cx="0" cy="0"/>
          <a:chOff x="0" y="0"/>
          <a:chExt cx="0" cy="0"/>
        </a:xfrm>
      </p:grpSpPr>
      <p:grpSp>
        <p:nvGrpSpPr>
          <p:cNvPr id="756" name="Google Shape;756;p11"/>
          <p:cNvGrpSpPr/>
          <p:nvPr/>
        </p:nvGrpSpPr>
        <p:grpSpPr>
          <a:xfrm>
            <a:off x="70339" y="59530"/>
            <a:ext cx="8954903" cy="4980423"/>
            <a:chOff x="0" y="-2"/>
            <a:chExt cx="8954903" cy="4980423"/>
          </a:xfrm>
        </p:grpSpPr>
        <p:grpSp>
          <p:nvGrpSpPr>
            <p:cNvPr id="757" name="Google Shape;757;p11"/>
            <p:cNvGrpSpPr/>
            <p:nvPr/>
          </p:nvGrpSpPr>
          <p:grpSpPr>
            <a:xfrm>
              <a:off x="0" y="-2"/>
              <a:ext cx="8954903" cy="4980423"/>
              <a:chOff x="0" y="-1"/>
              <a:chExt cx="8954903" cy="4980423"/>
            </a:xfrm>
          </p:grpSpPr>
          <p:grpSp>
            <p:nvGrpSpPr>
              <p:cNvPr id="758" name="Google Shape;758;p11"/>
              <p:cNvGrpSpPr/>
              <p:nvPr/>
            </p:nvGrpSpPr>
            <p:grpSpPr>
              <a:xfrm>
                <a:off x="0" y="-1"/>
                <a:ext cx="1098386" cy="1215665"/>
                <a:chOff x="0" y="0"/>
                <a:chExt cx="1098386" cy="1215665"/>
              </a:xfrm>
            </p:grpSpPr>
            <p:grpSp>
              <p:nvGrpSpPr>
                <p:cNvPr id="759" name="Google Shape;759;p11"/>
                <p:cNvGrpSpPr/>
                <p:nvPr/>
              </p:nvGrpSpPr>
              <p:grpSpPr>
                <a:xfrm>
                  <a:off x="0" y="0"/>
                  <a:ext cx="1098386" cy="81000"/>
                  <a:chOff x="0" y="0"/>
                  <a:chExt cx="1098386" cy="81000"/>
                </a:xfrm>
              </p:grpSpPr>
              <p:sp>
                <p:nvSpPr>
                  <p:cNvPr id="760" name="Google Shape;760;p11"/>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11"/>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11"/>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11"/>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11"/>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11"/>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6" name="Google Shape;766;p11"/>
                <p:cNvGrpSpPr/>
                <p:nvPr/>
              </p:nvGrpSpPr>
              <p:grpSpPr>
                <a:xfrm>
                  <a:off x="0" y="159543"/>
                  <a:ext cx="1098386" cy="81000"/>
                  <a:chOff x="0" y="0"/>
                  <a:chExt cx="1098386" cy="81000"/>
                </a:xfrm>
              </p:grpSpPr>
              <p:sp>
                <p:nvSpPr>
                  <p:cNvPr id="767" name="Google Shape;767;p11"/>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8" name="Google Shape;768;p11"/>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9" name="Google Shape;769;p11"/>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11"/>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11"/>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2" name="Google Shape;772;p11"/>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73" name="Google Shape;773;p11"/>
                <p:cNvGrpSpPr/>
                <p:nvPr/>
              </p:nvGrpSpPr>
              <p:grpSpPr>
                <a:xfrm>
                  <a:off x="0" y="322659"/>
                  <a:ext cx="1098386" cy="81000"/>
                  <a:chOff x="0" y="0"/>
                  <a:chExt cx="1098386" cy="81000"/>
                </a:xfrm>
              </p:grpSpPr>
              <p:sp>
                <p:nvSpPr>
                  <p:cNvPr id="774" name="Google Shape;774;p11"/>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11"/>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11"/>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11"/>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11"/>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9" name="Google Shape;779;p11"/>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0" name="Google Shape;780;p11"/>
                <p:cNvGrpSpPr/>
                <p:nvPr/>
              </p:nvGrpSpPr>
              <p:grpSpPr>
                <a:xfrm>
                  <a:off x="0" y="485775"/>
                  <a:ext cx="1098386" cy="81000"/>
                  <a:chOff x="0" y="0"/>
                  <a:chExt cx="1098386" cy="81000"/>
                </a:xfrm>
              </p:grpSpPr>
              <p:sp>
                <p:nvSpPr>
                  <p:cNvPr id="781" name="Google Shape;781;p11"/>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11"/>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11"/>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4" name="Google Shape;784;p11"/>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11"/>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11"/>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7" name="Google Shape;787;p11"/>
                <p:cNvGrpSpPr/>
                <p:nvPr/>
              </p:nvGrpSpPr>
              <p:grpSpPr>
                <a:xfrm>
                  <a:off x="0" y="646509"/>
                  <a:ext cx="1098386" cy="81000"/>
                  <a:chOff x="0" y="0"/>
                  <a:chExt cx="1098386" cy="81000"/>
                </a:xfrm>
              </p:grpSpPr>
              <p:sp>
                <p:nvSpPr>
                  <p:cNvPr id="788" name="Google Shape;788;p11"/>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9" name="Google Shape;789;p11"/>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11"/>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11"/>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2" name="Google Shape;792;p11"/>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3" name="Google Shape;793;p11"/>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94" name="Google Shape;794;p11"/>
                <p:cNvGrpSpPr/>
                <p:nvPr/>
              </p:nvGrpSpPr>
              <p:grpSpPr>
                <a:xfrm>
                  <a:off x="0" y="809625"/>
                  <a:ext cx="1098386" cy="81000"/>
                  <a:chOff x="0" y="0"/>
                  <a:chExt cx="1098386" cy="81000"/>
                </a:xfrm>
              </p:grpSpPr>
              <p:sp>
                <p:nvSpPr>
                  <p:cNvPr id="795" name="Google Shape;795;p11"/>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6" name="Google Shape;796;p11"/>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7" name="Google Shape;797;p11"/>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8" name="Google Shape;798;p11"/>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9" name="Google Shape;799;p11"/>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0" name="Google Shape;800;p11"/>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01" name="Google Shape;801;p11"/>
                <p:cNvGrpSpPr/>
                <p:nvPr/>
              </p:nvGrpSpPr>
              <p:grpSpPr>
                <a:xfrm>
                  <a:off x="0" y="971550"/>
                  <a:ext cx="1098386" cy="81000"/>
                  <a:chOff x="0" y="0"/>
                  <a:chExt cx="1098386" cy="81000"/>
                </a:xfrm>
              </p:grpSpPr>
              <p:sp>
                <p:nvSpPr>
                  <p:cNvPr id="802" name="Google Shape;802;p11"/>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3" name="Google Shape;803;p11"/>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4" name="Google Shape;804;p11"/>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5" name="Google Shape;805;p11"/>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6" name="Google Shape;806;p11"/>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7" name="Google Shape;807;p11"/>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08" name="Google Shape;808;p11"/>
                <p:cNvGrpSpPr/>
                <p:nvPr/>
              </p:nvGrpSpPr>
              <p:grpSpPr>
                <a:xfrm>
                  <a:off x="0" y="1134665"/>
                  <a:ext cx="1098386" cy="81000"/>
                  <a:chOff x="0" y="0"/>
                  <a:chExt cx="1098386" cy="81000"/>
                </a:xfrm>
              </p:grpSpPr>
              <p:sp>
                <p:nvSpPr>
                  <p:cNvPr id="809" name="Google Shape;809;p11"/>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0" name="Google Shape;810;p11"/>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1" name="Google Shape;811;p11"/>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2" name="Google Shape;812;p11"/>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3" name="Google Shape;813;p11"/>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4" name="Google Shape;814;p11"/>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815" name="Google Shape;815;p11"/>
              <p:cNvGrpSpPr/>
              <p:nvPr/>
            </p:nvGrpSpPr>
            <p:grpSpPr>
              <a:xfrm>
                <a:off x="7858016" y="3764757"/>
                <a:ext cx="1096887" cy="1215665"/>
                <a:chOff x="-2" y="0"/>
                <a:chExt cx="1096887" cy="1215665"/>
              </a:xfrm>
            </p:grpSpPr>
            <p:grpSp>
              <p:nvGrpSpPr>
                <p:cNvPr id="816" name="Google Shape;816;p11"/>
                <p:cNvGrpSpPr/>
                <p:nvPr/>
              </p:nvGrpSpPr>
              <p:grpSpPr>
                <a:xfrm>
                  <a:off x="-2" y="0"/>
                  <a:ext cx="1096887" cy="81000"/>
                  <a:chOff x="-1" y="0"/>
                  <a:chExt cx="1096887" cy="81000"/>
                </a:xfrm>
              </p:grpSpPr>
              <p:sp>
                <p:nvSpPr>
                  <p:cNvPr id="817" name="Google Shape;817;p11"/>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11"/>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9" name="Google Shape;819;p11"/>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11"/>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11"/>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11"/>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23" name="Google Shape;823;p11"/>
                <p:cNvGrpSpPr/>
                <p:nvPr/>
              </p:nvGrpSpPr>
              <p:grpSpPr>
                <a:xfrm>
                  <a:off x="-2" y="159543"/>
                  <a:ext cx="1096887" cy="81000"/>
                  <a:chOff x="-1" y="0"/>
                  <a:chExt cx="1096887" cy="81000"/>
                </a:xfrm>
              </p:grpSpPr>
              <p:sp>
                <p:nvSpPr>
                  <p:cNvPr id="824" name="Google Shape;824;p11"/>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11"/>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11"/>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11"/>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11"/>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11"/>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30" name="Google Shape;830;p11"/>
                <p:cNvGrpSpPr/>
                <p:nvPr/>
              </p:nvGrpSpPr>
              <p:grpSpPr>
                <a:xfrm>
                  <a:off x="-2" y="322659"/>
                  <a:ext cx="1096887" cy="81000"/>
                  <a:chOff x="-1" y="0"/>
                  <a:chExt cx="1096887" cy="81000"/>
                </a:xfrm>
              </p:grpSpPr>
              <p:sp>
                <p:nvSpPr>
                  <p:cNvPr id="831" name="Google Shape;831;p11"/>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11"/>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11"/>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11"/>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11"/>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11"/>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37" name="Google Shape;837;p11"/>
                <p:cNvGrpSpPr/>
                <p:nvPr/>
              </p:nvGrpSpPr>
              <p:grpSpPr>
                <a:xfrm>
                  <a:off x="-2" y="485775"/>
                  <a:ext cx="1096887" cy="81000"/>
                  <a:chOff x="-1" y="0"/>
                  <a:chExt cx="1096887" cy="81000"/>
                </a:xfrm>
              </p:grpSpPr>
              <p:sp>
                <p:nvSpPr>
                  <p:cNvPr id="838" name="Google Shape;838;p11"/>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11"/>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11"/>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11"/>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11"/>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11"/>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44" name="Google Shape;844;p11"/>
                <p:cNvGrpSpPr/>
                <p:nvPr/>
              </p:nvGrpSpPr>
              <p:grpSpPr>
                <a:xfrm>
                  <a:off x="-2" y="646509"/>
                  <a:ext cx="1096887" cy="81000"/>
                  <a:chOff x="-1" y="0"/>
                  <a:chExt cx="1096887" cy="81000"/>
                </a:xfrm>
              </p:grpSpPr>
              <p:sp>
                <p:nvSpPr>
                  <p:cNvPr id="845" name="Google Shape;845;p11"/>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11"/>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11"/>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11"/>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11"/>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11"/>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1" name="Google Shape;851;p11"/>
                <p:cNvGrpSpPr/>
                <p:nvPr/>
              </p:nvGrpSpPr>
              <p:grpSpPr>
                <a:xfrm>
                  <a:off x="-2" y="809625"/>
                  <a:ext cx="1096887" cy="81000"/>
                  <a:chOff x="-1" y="0"/>
                  <a:chExt cx="1096887" cy="81000"/>
                </a:xfrm>
              </p:grpSpPr>
              <p:sp>
                <p:nvSpPr>
                  <p:cNvPr id="852" name="Google Shape;852;p11"/>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11"/>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11"/>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11"/>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11"/>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11"/>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8" name="Google Shape;858;p11"/>
                <p:cNvGrpSpPr/>
                <p:nvPr/>
              </p:nvGrpSpPr>
              <p:grpSpPr>
                <a:xfrm>
                  <a:off x="-2" y="971550"/>
                  <a:ext cx="1096887" cy="81000"/>
                  <a:chOff x="-1" y="0"/>
                  <a:chExt cx="1096887" cy="81000"/>
                </a:xfrm>
              </p:grpSpPr>
              <p:sp>
                <p:nvSpPr>
                  <p:cNvPr id="859" name="Google Shape;859;p11"/>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11"/>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11"/>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11"/>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11"/>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11"/>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65" name="Google Shape;865;p11"/>
                <p:cNvGrpSpPr/>
                <p:nvPr/>
              </p:nvGrpSpPr>
              <p:grpSpPr>
                <a:xfrm>
                  <a:off x="-2" y="1134665"/>
                  <a:ext cx="1096887" cy="81000"/>
                  <a:chOff x="-1" y="0"/>
                  <a:chExt cx="1096887" cy="81000"/>
                </a:xfrm>
              </p:grpSpPr>
              <p:sp>
                <p:nvSpPr>
                  <p:cNvPr id="866" name="Google Shape;866;p11"/>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11"/>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11"/>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11"/>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11"/>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11"/>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872" name="Google Shape;872;p11"/>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873" name="Google Shape;873;p11"/>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874" name="Google Shape;874;p11"/>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75" name="Shape 875"/>
        <p:cNvGrpSpPr/>
        <p:nvPr/>
      </p:nvGrpSpPr>
      <p:grpSpPr>
        <a:xfrm>
          <a:off x="0" y="0"/>
          <a:ext cx="0" cy="0"/>
          <a:chOff x="0" y="0"/>
          <a:chExt cx="0" cy="0"/>
        </a:xfrm>
      </p:grpSpPr>
      <p:grpSp>
        <p:nvGrpSpPr>
          <p:cNvPr id="876" name="Google Shape;876;p12"/>
          <p:cNvGrpSpPr/>
          <p:nvPr/>
        </p:nvGrpSpPr>
        <p:grpSpPr>
          <a:xfrm>
            <a:off x="70339" y="59530"/>
            <a:ext cx="8954903" cy="4980423"/>
            <a:chOff x="0" y="-2"/>
            <a:chExt cx="8954903" cy="4980423"/>
          </a:xfrm>
        </p:grpSpPr>
        <p:grpSp>
          <p:nvGrpSpPr>
            <p:cNvPr id="877" name="Google Shape;877;p12"/>
            <p:cNvGrpSpPr/>
            <p:nvPr/>
          </p:nvGrpSpPr>
          <p:grpSpPr>
            <a:xfrm>
              <a:off x="0" y="-2"/>
              <a:ext cx="8954903" cy="4980423"/>
              <a:chOff x="0" y="-1"/>
              <a:chExt cx="8954903" cy="4980423"/>
            </a:xfrm>
          </p:grpSpPr>
          <p:grpSp>
            <p:nvGrpSpPr>
              <p:cNvPr id="878" name="Google Shape;878;p12"/>
              <p:cNvGrpSpPr/>
              <p:nvPr/>
            </p:nvGrpSpPr>
            <p:grpSpPr>
              <a:xfrm>
                <a:off x="0" y="-1"/>
                <a:ext cx="1098386" cy="1215665"/>
                <a:chOff x="0" y="0"/>
                <a:chExt cx="1098386" cy="1215665"/>
              </a:xfrm>
            </p:grpSpPr>
            <p:grpSp>
              <p:nvGrpSpPr>
                <p:cNvPr id="879" name="Google Shape;879;p12"/>
                <p:cNvGrpSpPr/>
                <p:nvPr/>
              </p:nvGrpSpPr>
              <p:grpSpPr>
                <a:xfrm>
                  <a:off x="0" y="0"/>
                  <a:ext cx="1098386" cy="81000"/>
                  <a:chOff x="0" y="0"/>
                  <a:chExt cx="1098386" cy="81000"/>
                </a:xfrm>
              </p:grpSpPr>
              <p:sp>
                <p:nvSpPr>
                  <p:cNvPr id="880" name="Google Shape;880;p12"/>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12"/>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12"/>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12"/>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12"/>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12"/>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86" name="Google Shape;886;p12"/>
                <p:cNvGrpSpPr/>
                <p:nvPr/>
              </p:nvGrpSpPr>
              <p:grpSpPr>
                <a:xfrm>
                  <a:off x="0" y="159543"/>
                  <a:ext cx="1098386" cy="81000"/>
                  <a:chOff x="0" y="0"/>
                  <a:chExt cx="1098386" cy="81000"/>
                </a:xfrm>
              </p:grpSpPr>
              <p:sp>
                <p:nvSpPr>
                  <p:cNvPr id="887" name="Google Shape;887;p12"/>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12"/>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12"/>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12"/>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12"/>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12"/>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3" name="Google Shape;893;p12"/>
                <p:cNvGrpSpPr/>
                <p:nvPr/>
              </p:nvGrpSpPr>
              <p:grpSpPr>
                <a:xfrm>
                  <a:off x="0" y="322659"/>
                  <a:ext cx="1098386" cy="81000"/>
                  <a:chOff x="0" y="0"/>
                  <a:chExt cx="1098386" cy="81000"/>
                </a:xfrm>
              </p:grpSpPr>
              <p:sp>
                <p:nvSpPr>
                  <p:cNvPr id="894" name="Google Shape;894;p12"/>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12"/>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12"/>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12"/>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12"/>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12"/>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0" name="Google Shape;900;p12"/>
                <p:cNvGrpSpPr/>
                <p:nvPr/>
              </p:nvGrpSpPr>
              <p:grpSpPr>
                <a:xfrm>
                  <a:off x="0" y="485775"/>
                  <a:ext cx="1098386" cy="81000"/>
                  <a:chOff x="0" y="0"/>
                  <a:chExt cx="1098386" cy="81000"/>
                </a:xfrm>
              </p:grpSpPr>
              <p:sp>
                <p:nvSpPr>
                  <p:cNvPr id="901" name="Google Shape;901;p12"/>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12"/>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12"/>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12"/>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12"/>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12"/>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7" name="Google Shape;907;p12"/>
                <p:cNvGrpSpPr/>
                <p:nvPr/>
              </p:nvGrpSpPr>
              <p:grpSpPr>
                <a:xfrm>
                  <a:off x="0" y="646509"/>
                  <a:ext cx="1098386" cy="81000"/>
                  <a:chOff x="0" y="0"/>
                  <a:chExt cx="1098386" cy="81000"/>
                </a:xfrm>
              </p:grpSpPr>
              <p:sp>
                <p:nvSpPr>
                  <p:cNvPr id="908" name="Google Shape;908;p12"/>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12"/>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12"/>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12"/>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12"/>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12"/>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14" name="Google Shape;914;p12"/>
                <p:cNvGrpSpPr/>
                <p:nvPr/>
              </p:nvGrpSpPr>
              <p:grpSpPr>
                <a:xfrm>
                  <a:off x="0" y="809625"/>
                  <a:ext cx="1098386" cy="81000"/>
                  <a:chOff x="0" y="0"/>
                  <a:chExt cx="1098386" cy="81000"/>
                </a:xfrm>
              </p:grpSpPr>
              <p:sp>
                <p:nvSpPr>
                  <p:cNvPr id="915" name="Google Shape;915;p12"/>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12"/>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12"/>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12"/>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12"/>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12"/>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1" name="Google Shape;921;p12"/>
                <p:cNvGrpSpPr/>
                <p:nvPr/>
              </p:nvGrpSpPr>
              <p:grpSpPr>
                <a:xfrm>
                  <a:off x="0" y="971550"/>
                  <a:ext cx="1098386" cy="81000"/>
                  <a:chOff x="0" y="0"/>
                  <a:chExt cx="1098386" cy="81000"/>
                </a:xfrm>
              </p:grpSpPr>
              <p:sp>
                <p:nvSpPr>
                  <p:cNvPr id="922" name="Google Shape;922;p12"/>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12"/>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12"/>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12"/>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6" name="Google Shape;926;p12"/>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12"/>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8" name="Google Shape;928;p12"/>
                <p:cNvGrpSpPr/>
                <p:nvPr/>
              </p:nvGrpSpPr>
              <p:grpSpPr>
                <a:xfrm>
                  <a:off x="0" y="1134665"/>
                  <a:ext cx="1098386" cy="81000"/>
                  <a:chOff x="0" y="0"/>
                  <a:chExt cx="1098386" cy="81000"/>
                </a:xfrm>
              </p:grpSpPr>
              <p:sp>
                <p:nvSpPr>
                  <p:cNvPr id="929" name="Google Shape;929;p12"/>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12"/>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12"/>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12"/>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12"/>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12"/>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935" name="Google Shape;935;p12"/>
              <p:cNvGrpSpPr/>
              <p:nvPr/>
            </p:nvGrpSpPr>
            <p:grpSpPr>
              <a:xfrm>
                <a:off x="7858016" y="3764757"/>
                <a:ext cx="1096887" cy="1215665"/>
                <a:chOff x="-2" y="0"/>
                <a:chExt cx="1096887" cy="1215665"/>
              </a:xfrm>
            </p:grpSpPr>
            <p:grpSp>
              <p:nvGrpSpPr>
                <p:cNvPr id="936" name="Google Shape;936;p12"/>
                <p:cNvGrpSpPr/>
                <p:nvPr/>
              </p:nvGrpSpPr>
              <p:grpSpPr>
                <a:xfrm>
                  <a:off x="-2" y="0"/>
                  <a:ext cx="1096887" cy="81000"/>
                  <a:chOff x="-1" y="0"/>
                  <a:chExt cx="1096887" cy="81000"/>
                </a:xfrm>
              </p:grpSpPr>
              <p:sp>
                <p:nvSpPr>
                  <p:cNvPr id="937" name="Google Shape;937;p12"/>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12"/>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12"/>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12"/>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12"/>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12"/>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43" name="Google Shape;943;p12"/>
                <p:cNvGrpSpPr/>
                <p:nvPr/>
              </p:nvGrpSpPr>
              <p:grpSpPr>
                <a:xfrm>
                  <a:off x="-2" y="159543"/>
                  <a:ext cx="1096887" cy="81000"/>
                  <a:chOff x="-1" y="0"/>
                  <a:chExt cx="1096887" cy="81000"/>
                </a:xfrm>
              </p:grpSpPr>
              <p:sp>
                <p:nvSpPr>
                  <p:cNvPr id="944" name="Google Shape;944;p12"/>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12"/>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12"/>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12"/>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12"/>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12"/>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0" name="Google Shape;950;p12"/>
                <p:cNvGrpSpPr/>
                <p:nvPr/>
              </p:nvGrpSpPr>
              <p:grpSpPr>
                <a:xfrm>
                  <a:off x="-2" y="322659"/>
                  <a:ext cx="1096887" cy="81000"/>
                  <a:chOff x="-1" y="0"/>
                  <a:chExt cx="1096887" cy="81000"/>
                </a:xfrm>
              </p:grpSpPr>
              <p:sp>
                <p:nvSpPr>
                  <p:cNvPr id="951" name="Google Shape;951;p12"/>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12"/>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12"/>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12"/>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12"/>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12"/>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7" name="Google Shape;957;p12"/>
                <p:cNvGrpSpPr/>
                <p:nvPr/>
              </p:nvGrpSpPr>
              <p:grpSpPr>
                <a:xfrm>
                  <a:off x="-2" y="485775"/>
                  <a:ext cx="1096887" cy="81000"/>
                  <a:chOff x="-1" y="0"/>
                  <a:chExt cx="1096887" cy="81000"/>
                </a:xfrm>
              </p:grpSpPr>
              <p:sp>
                <p:nvSpPr>
                  <p:cNvPr id="958" name="Google Shape;958;p12"/>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12"/>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12"/>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12"/>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12"/>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12"/>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64" name="Google Shape;964;p12"/>
                <p:cNvGrpSpPr/>
                <p:nvPr/>
              </p:nvGrpSpPr>
              <p:grpSpPr>
                <a:xfrm>
                  <a:off x="-2" y="646509"/>
                  <a:ext cx="1096887" cy="81000"/>
                  <a:chOff x="-1" y="0"/>
                  <a:chExt cx="1096887" cy="81000"/>
                </a:xfrm>
              </p:grpSpPr>
              <p:sp>
                <p:nvSpPr>
                  <p:cNvPr id="965" name="Google Shape;965;p12"/>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12"/>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12"/>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12"/>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12"/>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12"/>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1" name="Google Shape;971;p12"/>
                <p:cNvGrpSpPr/>
                <p:nvPr/>
              </p:nvGrpSpPr>
              <p:grpSpPr>
                <a:xfrm>
                  <a:off x="-2" y="809625"/>
                  <a:ext cx="1096887" cy="81000"/>
                  <a:chOff x="-1" y="0"/>
                  <a:chExt cx="1096887" cy="81000"/>
                </a:xfrm>
              </p:grpSpPr>
              <p:sp>
                <p:nvSpPr>
                  <p:cNvPr id="972" name="Google Shape;972;p12"/>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12"/>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12"/>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12"/>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12"/>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12"/>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8" name="Google Shape;978;p12"/>
                <p:cNvGrpSpPr/>
                <p:nvPr/>
              </p:nvGrpSpPr>
              <p:grpSpPr>
                <a:xfrm>
                  <a:off x="-2" y="971550"/>
                  <a:ext cx="1096887" cy="81000"/>
                  <a:chOff x="-1" y="0"/>
                  <a:chExt cx="1096887" cy="81000"/>
                </a:xfrm>
              </p:grpSpPr>
              <p:sp>
                <p:nvSpPr>
                  <p:cNvPr id="979" name="Google Shape;979;p12"/>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12"/>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12"/>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12"/>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12"/>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12"/>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85" name="Google Shape;985;p12"/>
                <p:cNvGrpSpPr/>
                <p:nvPr/>
              </p:nvGrpSpPr>
              <p:grpSpPr>
                <a:xfrm>
                  <a:off x="-2" y="1134665"/>
                  <a:ext cx="1096887" cy="81000"/>
                  <a:chOff x="-1" y="0"/>
                  <a:chExt cx="1096887" cy="81000"/>
                </a:xfrm>
              </p:grpSpPr>
              <p:sp>
                <p:nvSpPr>
                  <p:cNvPr id="986" name="Google Shape;986;p12"/>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12"/>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12"/>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12"/>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12"/>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12"/>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992" name="Google Shape;992;p12"/>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993" name="Google Shape;993;p12"/>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994" name="Google Shape;994;p12"/>
          <p:cNvSpPr txBox="1"/>
          <p:nvPr>
            <p:ph type="title"/>
          </p:nvPr>
        </p:nvSpPr>
        <p:spPr>
          <a:xfrm>
            <a:off x="457200" y="204786"/>
            <a:ext cx="3008400" cy="871500"/>
          </a:xfrm>
          <a:prstGeom prst="rect">
            <a:avLst/>
          </a:prstGeom>
          <a:noFill/>
          <a:ln>
            <a:noFill/>
          </a:ln>
        </p:spPr>
        <p:txBody>
          <a:bodyPr anchorCtr="0" anchor="b" bIns="44450" lIns="44450" spcFirstLastPara="1" rIns="44450" wrap="square" tIns="44450">
            <a:normAutofit/>
          </a:bodyPr>
          <a:lstStyle>
            <a:lvl1pPr lvl="0" algn="l">
              <a:lnSpc>
                <a:spcPct val="90000"/>
              </a:lnSpc>
              <a:spcBef>
                <a:spcPts val="0"/>
              </a:spcBef>
              <a:spcAft>
                <a:spcPts val="0"/>
              </a:spcAft>
              <a:buClr>
                <a:srgbClr val="000000"/>
              </a:buClr>
              <a:buSzPts val="1500"/>
              <a:buFont typeface="Times New Roman"/>
              <a:buNone/>
              <a:defRPr b="1" sz="15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95" name="Google Shape;995;p12"/>
          <p:cNvSpPr txBox="1"/>
          <p:nvPr>
            <p:ph idx="1" type="body"/>
          </p:nvPr>
        </p:nvSpPr>
        <p:spPr>
          <a:xfrm>
            <a:off x="3575537" y="204788"/>
            <a:ext cx="5111400" cy="43899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800"/>
              </a:spcBef>
              <a:spcAft>
                <a:spcPts val="0"/>
              </a:spcAft>
              <a:buClr>
                <a:srgbClr val="000000"/>
              </a:buClr>
              <a:buSzPts val="2400"/>
              <a:buFont typeface="Arial"/>
              <a:buNone/>
              <a:defRPr b="1" sz="2400">
                <a:latin typeface="Arial"/>
                <a:ea typeface="Arial"/>
                <a:cs typeface="Arial"/>
                <a:sym typeface="Arial"/>
              </a:defRPr>
            </a:lvl1pPr>
            <a:lvl2pPr indent="-228600" lvl="1" marL="914400" algn="l">
              <a:lnSpc>
                <a:spcPct val="90000"/>
              </a:lnSpc>
              <a:spcBef>
                <a:spcPts val="800"/>
              </a:spcBef>
              <a:spcAft>
                <a:spcPts val="0"/>
              </a:spcAft>
              <a:buClr>
                <a:srgbClr val="000000"/>
              </a:buClr>
              <a:buSzPts val="2400"/>
              <a:buFont typeface="Arial"/>
              <a:buNone/>
              <a:defRPr b="1" sz="2400">
                <a:latin typeface="Arial"/>
                <a:ea typeface="Arial"/>
                <a:cs typeface="Arial"/>
                <a:sym typeface="Arial"/>
              </a:defRPr>
            </a:lvl2pPr>
            <a:lvl3pPr indent="-228600" lvl="2" marL="1371600" algn="l">
              <a:lnSpc>
                <a:spcPct val="90000"/>
              </a:lnSpc>
              <a:spcBef>
                <a:spcPts val="800"/>
              </a:spcBef>
              <a:spcAft>
                <a:spcPts val="0"/>
              </a:spcAft>
              <a:buClr>
                <a:srgbClr val="000000"/>
              </a:buClr>
              <a:buSzPts val="2400"/>
              <a:buFont typeface="Arial"/>
              <a:buNone/>
              <a:defRPr b="1" sz="2400">
                <a:latin typeface="Arial"/>
                <a:ea typeface="Arial"/>
                <a:cs typeface="Arial"/>
                <a:sym typeface="Arial"/>
              </a:defRPr>
            </a:lvl3pPr>
            <a:lvl4pPr indent="-228600" lvl="3" marL="1828800" algn="l">
              <a:lnSpc>
                <a:spcPct val="90000"/>
              </a:lnSpc>
              <a:spcBef>
                <a:spcPts val="800"/>
              </a:spcBef>
              <a:spcAft>
                <a:spcPts val="0"/>
              </a:spcAft>
              <a:buClr>
                <a:srgbClr val="000000"/>
              </a:buClr>
              <a:buSzPts val="2400"/>
              <a:buFont typeface="Arial"/>
              <a:buNone/>
              <a:defRPr b="1" sz="2400">
                <a:latin typeface="Arial"/>
                <a:ea typeface="Arial"/>
                <a:cs typeface="Arial"/>
                <a:sym typeface="Arial"/>
              </a:defRPr>
            </a:lvl4pPr>
            <a:lvl5pPr indent="-228600" lvl="4" marL="2286000" algn="l">
              <a:lnSpc>
                <a:spcPct val="90000"/>
              </a:lnSpc>
              <a:spcBef>
                <a:spcPts val="800"/>
              </a:spcBef>
              <a:spcAft>
                <a:spcPts val="0"/>
              </a:spcAft>
              <a:buClr>
                <a:srgbClr val="000000"/>
              </a:buClr>
              <a:buSzPts val="2400"/>
              <a:buFont typeface="Arial"/>
              <a:buNone/>
              <a:defRPr b="1" sz="24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96" name="Google Shape;996;p12"/>
          <p:cNvSpPr txBox="1"/>
          <p:nvPr>
            <p:ph idx="2" type="body"/>
          </p:nvPr>
        </p:nvSpPr>
        <p:spPr>
          <a:xfrm>
            <a:off x="457200" y="1076326"/>
            <a:ext cx="3008400" cy="3518400"/>
          </a:xfrm>
          <a:prstGeom prst="rect">
            <a:avLst/>
          </a:prstGeom>
          <a:noFill/>
          <a:ln>
            <a:noFill/>
          </a:ln>
        </p:spPr>
        <p:txBody>
          <a:bodyPr anchorCtr="0" anchor="t" bIns="44450" lIns="44450" spcFirstLastPara="1" rIns="44450" wrap="square" tIns="4445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97" name="Google Shape;997;p12"/>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98" name="Shape 998"/>
        <p:cNvGrpSpPr/>
        <p:nvPr/>
      </p:nvGrpSpPr>
      <p:grpSpPr>
        <a:xfrm>
          <a:off x="0" y="0"/>
          <a:ext cx="0" cy="0"/>
          <a:chOff x="0" y="0"/>
          <a:chExt cx="0" cy="0"/>
        </a:xfrm>
      </p:grpSpPr>
      <p:grpSp>
        <p:nvGrpSpPr>
          <p:cNvPr id="999" name="Google Shape;999;p13"/>
          <p:cNvGrpSpPr/>
          <p:nvPr/>
        </p:nvGrpSpPr>
        <p:grpSpPr>
          <a:xfrm>
            <a:off x="70339" y="59530"/>
            <a:ext cx="8954903" cy="4980423"/>
            <a:chOff x="0" y="-2"/>
            <a:chExt cx="8954903" cy="4980423"/>
          </a:xfrm>
        </p:grpSpPr>
        <p:grpSp>
          <p:nvGrpSpPr>
            <p:cNvPr id="1000" name="Google Shape;1000;p13"/>
            <p:cNvGrpSpPr/>
            <p:nvPr/>
          </p:nvGrpSpPr>
          <p:grpSpPr>
            <a:xfrm>
              <a:off x="0" y="-2"/>
              <a:ext cx="8954903" cy="4980423"/>
              <a:chOff x="0" y="-1"/>
              <a:chExt cx="8954903" cy="4980423"/>
            </a:xfrm>
          </p:grpSpPr>
          <p:grpSp>
            <p:nvGrpSpPr>
              <p:cNvPr id="1001" name="Google Shape;1001;p13"/>
              <p:cNvGrpSpPr/>
              <p:nvPr/>
            </p:nvGrpSpPr>
            <p:grpSpPr>
              <a:xfrm>
                <a:off x="0" y="-1"/>
                <a:ext cx="1098386" cy="1215665"/>
                <a:chOff x="0" y="0"/>
                <a:chExt cx="1098386" cy="1215665"/>
              </a:xfrm>
            </p:grpSpPr>
            <p:grpSp>
              <p:nvGrpSpPr>
                <p:cNvPr id="1002" name="Google Shape;1002;p13"/>
                <p:cNvGrpSpPr/>
                <p:nvPr/>
              </p:nvGrpSpPr>
              <p:grpSpPr>
                <a:xfrm>
                  <a:off x="0" y="0"/>
                  <a:ext cx="1098386" cy="81000"/>
                  <a:chOff x="0" y="0"/>
                  <a:chExt cx="1098386" cy="81000"/>
                </a:xfrm>
              </p:grpSpPr>
              <p:sp>
                <p:nvSpPr>
                  <p:cNvPr id="1003" name="Google Shape;1003;p13"/>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13"/>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13"/>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13"/>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7" name="Google Shape;1007;p13"/>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13"/>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09" name="Google Shape;1009;p13"/>
                <p:cNvGrpSpPr/>
                <p:nvPr/>
              </p:nvGrpSpPr>
              <p:grpSpPr>
                <a:xfrm>
                  <a:off x="0" y="159543"/>
                  <a:ext cx="1098386" cy="81000"/>
                  <a:chOff x="0" y="0"/>
                  <a:chExt cx="1098386" cy="81000"/>
                </a:xfrm>
              </p:grpSpPr>
              <p:sp>
                <p:nvSpPr>
                  <p:cNvPr id="1010" name="Google Shape;1010;p13"/>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13"/>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13"/>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13"/>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13"/>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13"/>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16" name="Google Shape;1016;p13"/>
                <p:cNvGrpSpPr/>
                <p:nvPr/>
              </p:nvGrpSpPr>
              <p:grpSpPr>
                <a:xfrm>
                  <a:off x="0" y="322659"/>
                  <a:ext cx="1098386" cy="81000"/>
                  <a:chOff x="0" y="0"/>
                  <a:chExt cx="1098386" cy="81000"/>
                </a:xfrm>
              </p:grpSpPr>
              <p:sp>
                <p:nvSpPr>
                  <p:cNvPr id="1017" name="Google Shape;1017;p13"/>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13"/>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13"/>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13"/>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13"/>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13"/>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23" name="Google Shape;1023;p13"/>
                <p:cNvGrpSpPr/>
                <p:nvPr/>
              </p:nvGrpSpPr>
              <p:grpSpPr>
                <a:xfrm>
                  <a:off x="0" y="485775"/>
                  <a:ext cx="1098386" cy="81000"/>
                  <a:chOff x="0" y="0"/>
                  <a:chExt cx="1098386" cy="81000"/>
                </a:xfrm>
              </p:grpSpPr>
              <p:sp>
                <p:nvSpPr>
                  <p:cNvPr id="1024" name="Google Shape;1024;p13"/>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13"/>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6" name="Google Shape;1026;p13"/>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7" name="Google Shape;1027;p13"/>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13"/>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13"/>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30" name="Google Shape;1030;p13"/>
                <p:cNvGrpSpPr/>
                <p:nvPr/>
              </p:nvGrpSpPr>
              <p:grpSpPr>
                <a:xfrm>
                  <a:off x="0" y="646509"/>
                  <a:ext cx="1098386" cy="81000"/>
                  <a:chOff x="0" y="0"/>
                  <a:chExt cx="1098386" cy="81000"/>
                </a:xfrm>
              </p:grpSpPr>
              <p:sp>
                <p:nvSpPr>
                  <p:cNvPr id="1031" name="Google Shape;1031;p13"/>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13"/>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13"/>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13"/>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5" name="Google Shape;1035;p13"/>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13"/>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37" name="Google Shape;1037;p13"/>
                <p:cNvGrpSpPr/>
                <p:nvPr/>
              </p:nvGrpSpPr>
              <p:grpSpPr>
                <a:xfrm>
                  <a:off x="0" y="809625"/>
                  <a:ext cx="1098386" cy="81000"/>
                  <a:chOff x="0" y="0"/>
                  <a:chExt cx="1098386" cy="81000"/>
                </a:xfrm>
              </p:grpSpPr>
              <p:sp>
                <p:nvSpPr>
                  <p:cNvPr id="1038" name="Google Shape;1038;p13"/>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13"/>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13"/>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13"/>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13"/>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13"/>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44" name="Google Shape;1044;p13"/>
                <p:cNvGrpSpPr/>
                <p:nvPr/>
              </p:nvGrpSpPr>
              <p:grpSpPr>
                <a:xfrm>
                  <a:off x="0" y="971550"/>
                  <a:ext cx="1098386" cy="81000"/>
                  <a:chOff x="0" y="0"/>
                  <a:chExt cx="1098386" cy="81000"/>
                </a:xfrm>
              </p:grpSpPr>
              <p:sp>
                <p:nvSpPr>
                  <p:cNvPr id="1045" name="Google Shape;1045;p13"/>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13"/>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13"/>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13"/>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13"/>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13"/>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1" name="Google Shape;1051;p13"/>
                <p:cNvGrpSpPr/>
                <p:nvPr/>
              </p:nvGrpSpPr>
              <p:grpSpPr>
                <a:xfrm>
                  <a:off x="0" y="1134665"/>
                  <a:ext cx="1098386" cy="81000"/>
                  <a:chOff x="0" y="0"/>
                  <a:chExt cx="1098386" cy="81000"/>
                </a:xfrm>
              </p:grpSpPr>
              <p:sp>
                <p:nvSpPr>
                  <p:cNvPr id="1052" name="Google Shape;1052;p13"/>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13"/>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13"/>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13"/>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13"/>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13"/>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058" name="Google Shape;1058;p13"/>
              <p:cNvGrpSpPr/>
              <p:nvPr/>
            </p:nvGrpSpPr>
            <p:grpSpPr>
              <a:xfrm>
                <a:off x="7858016" y="3764757"/>
                <a:ext cx="1096887" cy="1215665"/>
                <a:chOff x="-2" y="0"/>
                <a:chExt cx="1096887" cy="1215665"/>
              </a:xfrm>
            </p:grpSpPr>
            <p:grpSp>
              <p:nvGrpSpPr>
                <p:cNvPr id="1059" name="Google Shape;1059;p13"/>
                <p:cNvGrpSpPr/>
                <p:nvPr/>
              </p:nvGrpSpPr>
              <p:grpSpPr>
                <a:xfrm>
                  <a:off x="-2" y="0"/>
                  <a:ext cx="1096887" cy="81000"/>
                  <a:chOff x="-1" y="0"/>
                  <a:chExt cx="1096887" cy="81000"/>
                </a:xfrm>
              </p:grpSpPr>
              <p:sp>
                <p:nvSpPr>
                  <p:cNvPr id="1060" name="Google Shape;1060;p13"/>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13"/>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13"/>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13"/>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13"/>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13"/>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66" name="Google Shape;1066;p13"/>
                <p:cNvGrpSpPr/>
                <p:nvPr/>
              </p:nvGrpSpPr>
              <p:grpSpPr>
                <a:xfrm>
                  <a:off x="-2" y="159543"/>
                  <a:ext cx="1096887" cy="81000"/>
                  <a:chOff x="-1" y="0"/>
                  <a:chExt cx="1096887" cy="81000"/>
                </a:xfrm>
              </p:grpSpPr>
              <p:sp>
                <p:nvSpPr>
                  <p:cNvPr id="1067" name="Google Shape;1067;p13"/>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13"/>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13"/>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13"/>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13"/>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13"/>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3" name="Google Shape;1073;p13"/>
                <p:cNvGrpSpPr/>
                <p:nvPr/>
              </p:nvGrpSpPr>
              <p:grpSpPr>
                <a:xfrm>
                  <a:off x="-2" y="322659"/>
                  <a:ext cx="1096887" cy="81000"/>
                  <a:chOff x="-1" y="0"/>
                  <a:chExt cx="1096887" cy="81000"/>
                </a:xfrm>
              </p:grpSpPr>
              <p:sp>
                <p:nvSpPr>
                  <p:cNvPr id="1074" name="Google Shape;1074;p13"/>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13"/>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13"/>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13"/>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13"/>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13"/>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80" name="Google Shape;1080;p13"/>
                <p:cNvGrpSpPr/>
                <p:nvPr/>
              </p:nvGrpSpPr>
              <p:grpSpPr>
                <a:xfrm>
                  <a:off x="-2" y="485775"/>
                  <a:ext cx="1096887" cy="81000"/>
                  <a:chOff x="-1" y="0"/>
                  <a:chExt cx="1096887" cy="81000"/>
                </a:xfrm>
              </p:grpSpPr>
              <p:sp>
                <p:nvSpPr>
                  <p:cNvPr id="1081" name="Google Shape;1081;p13"/>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13"/>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13"/>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13"/>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13"/>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13"/>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87" name="Google Shape;1087;p13"/>
                <p:cNvGrpSpPr/>
                <p:nvPr/>
              </p:nvGrpSpPr>
              <p:grpSpPr>
                <a:xfrm>
                  <a:off x="-2" y="646509"/>
                  <a:ext cx="1096887" cy="81000"/>
                  <a:chOff x="-1" y="0"/>
                  <a:chExt cx="1096887" cy="81000"/>
                </a:xfrm>
              </p:grpSpPr>
              <p:sp>
                <p:nvSpPr>
                  <p:cNvPr id="1088" name="Google Shape;1088;p13"/>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13"/>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13"/>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13"/>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13"/>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13"/>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4" name="Google Shape;1094;p13"/>
                <p:cNvGrpSpPr/>
                <p:nvPr/>
              </p:nvGrpSpPr>
              <p:grpSpPr>
                <a:xfrm>
                  <a:off x="-2" y="809625"/>
                  <a:ext cx="1096887" cy="81000"/>
                  <a:chOff x="-1" y="0"/>
                  <a:chExt cx="1096887" cy="81000"/>
                </a:xfrm>
              </p:grpSpPr>
              <p:sp>
                <p:nvSpPr>
                  <p:cNvPr id="1095" name="Google Shape;1095;p13"/>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13"/>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13"/>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13"/>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13"/>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13"/>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01" name="Google Shape;1101;p13"/>
                <p:cNvGrpSpPr/>
                <p:nvPr/>
              </p:nvGrpSpPr>
              <p:grpSpPr>
                <a:xfrm>
                  <a:off x="-2" y="971550"/>
                  <a:ext cx="1096887" cy="81000"/>
                  <a:chOff x="-1" y="0"/>
                  <a:chExt cx="1096887" cy="81000"/>
                </a:xfrm>
              </p:grpSpPr>
              <p:sp>
                <p:nvSpPr>
                  <p:cNvPr id="1102" name="Google Shape;1102;p13"/>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3" name="Google Shape;1103;p13"/>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4" name="Google Shape;1104;p13"/>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13"/>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13"/>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7" name="Google Shape;1107;p13"/>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08" name="Google Shape;1108;p13"/>
                <p:cNvGrpSpPr/>
                <p:nvPr/>
              </p:nvGrpSpPr>
              <p:grpSpPr>
                <a:xfrm>
                  <a:off x="-2" y="1134665"/>
                  <a:ext cx="1096887" cy="81000"/>
                  <a:chOff x="-1" y="0"/>
                  <a:chExt cx="1096887" cy="81000"/>
                </a:xfrm>
              </p:grpSpPr>
              <p:sp>
                <p:nvSpPr>
                  <p:cNvPr id="1109" name="Google Shape;1109;p13"/>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13"/>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13"/>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13"/>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13"/>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13"/>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1115" name="Google Shape;1115;p13"/>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1116" name="Google Shape;1116;p13"/>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1117" name="Google Shape;1117;p13"/>
          <p:cNvSpPr txBox="1"/>
          <p:nvPr>
            <p:ph type="title"/>
          </p:nvPr>
        </p:nvSpPr>
        <p:spPr>
          <a:xfrm>
            <a:off x="1792165" y="3600450"/>
            <a:ext cx="5486400" cy="425100"/>
          </a:xfrm>
          <a:prstGeom prst="rect">
            <a:avLst/>
          </a:prstGeom>
          <a:noFill/>
          <a:ln>
            <a:noFill/>
          </a:ln>
        </p:spPr>
        <p:txBody>
          <a:bodyPr anchorCtr="0" anchor="b" bIns="44450" lIns="44450" spcFirstLastPara="1" rIns="44450" wrap="square" tIns="44450">
            <a:normAutofit/>
          </a:bodyPr>
          <a:lstStyle>
            <a:lvl1pPr lvl="0" algn="l">
              <a:lnSpc>
                <a:spcPct val="90000"/>
              </a:lnSpc>
              <a:spcBef>
                <a:spcPts val="0"/>
              </a:spcBef>
              <a:spcAft>
                <a:spcPts val="0"/>
              </a:spcAft>
              <a:buClr>
                <a:srgbClr val="000000"/>
              </a:buClr>
              <a:buSzPts val="1500"/>
              <a:buFont typeface="Times New Roman"/>
              <a:buNone/>
              <a:defRPr b="1" sz="15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18" name="Google Shape;1118;p13"/>
          <p:cNvSpPr/>
          <p:nvPr>
            <p:ph idx="2" type="pic"/>
          </p:nvPr>
        </p:nvSpPr>
        <p:spPr>
          <a:xfrm>
            <a:off x="1792165" y="459581"/>
            <a:ext cx="5486400" cy="3086100"/>
          </a:xfrm>
          <a:prstGeom prst="rect">
            <a:avLst/>
          </a:prstGeom>
          <a:noFill/>
          <a:ln>
            <a:noFill/>
          </a:ln>
        </p:spPr>
      </p:sp>
      <p:sp>
        <p:nvSpPr>
          <p:cNvPr id="1119" name="Google Shape;1119;p13"/>
          <p:cNvSpPr txBox="1"/>
          <p:nvPr>
            <p:ph idx="1" type="body"/>
          </p:nvPr>
        </p:nvSpPr>
        <p:spPr>
          <a:xfrm>
            <a:off x="1792165" y="4025503"/>
            <a:ext cx="5486400" cy="6036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300"/>
              </a:spcBef>
              <a:spcAft>
                <a:spcPts val="0"/>
              </a:spcAft>
              <a:buClr>
                <a:srgbClr val="000000"/>
              </a:buClr>
              <a:buSzPts val="1000"/>
              <a:buFont typeface="Arial"/>
              <a:buNone/>
              <a:defRPr b="1" sz="1000">
                <a:latin typeface="Arial"/>
                <a:ea typeface="Arial"/>
                <a:cs typeface="Arial"/>
                <a:sym typeface="Arial"/>
              </a:defRPr>
            </a:lvl1pPr>
            <a:lvl2pPr indent="-228600" lvl="1" marL="914400" algn="l">
              <a:lnSpc>
                <a:spcPct val="90000"/>
              </a:lnSpc>
              <a:spcBef>
                <a:spcPts val="300"/>
              </a:spcBef>
              <a:spcAft>
                <a:spcPts val="0"/>
              </a:spcAft>
              <a:buClr>
                <a:srgbClr val="000000"/>
              </a:buClr>
              <a:buSzPts val="1000"/>
              <a:buFont typeface="Arial"/>
              <a:buNone/>
              <a:defRPr b="1" sz="1000">
                <a:latin typeface="Arial"/>
                <a:ea typeface="Arial"/>
                <a:cs typeface="Arial"/>
                <a:sym typeface="Arial"/>
              </a:defRPr>
            </a:lvl2pPr>
            <a:lvl3pPr indent="-228600" lvl="2" marL="1371600" algn="l">
              <a:lnSpc>
                <a:spcPct val="90000"/>
              </a:lnSpc>
              <a:spcBef>
                <a:spcPts val="300"/>
              </a:spcBef>
              <a:spcAft>
                <a:spcPts val="0"/>
              </a:spcAft>
              <a:buClr>
                <a:srgbClr val="000000"/>
              </a:buClr>
              <a:buSzPts val="1000"/>
              <a:buFont typeface="Arial"/>
              <a:buNone/>
              <a:defRPr b="1" sz="1000">
                <a:latin typeface="Arial"/>
                <a:ea typeface="Arial"/>
                <a:cs typeface="Arial"/>
                <a:sym typeface="Arial"/>
              </a:defRPr>
            </a:lvl3pPr>
            <a:lvl4pPr indent="-228600" lvl="3" marL="1828800" algn="l">
              <a:lnSpc>
                <a:spcPct val="90000"/>
              </a:lnSpc>
              <a:spcBef>
                <a:spcPts val="300"/>
              </a:spcBef>
              <a:spcAft>
                <a:spcPts val="0"/>
              </a:spcAft>
              <a:buClr>
                <a:srgbClr val="000000"/>
              </a:buClr>
              <a:buSzPts val="1000"/>
              <a:buFont typeface="Arial"/>
              <a:buNone/>
              <a:defRPr b="1" sz="1000">
                <a:latin typeface="Arial"/>
                <a:ea typeface="Arial"/>
                <a:cs typeface="Arial"/>
                <a:sym typeface="Arial"/>
              </a:defRPr>
            </a:lvl4pPr>
            <a:lvl5pPr indent="-228600" lvl="4" marL="2286000" algn="l">
              <a:lnSpc>
                <a:spcPct val="90000"/>
              </a:lnSpc>
              <a:spcBef>
                <a:spcPts val="300"/>
              </a:spcBef>
              <a:spcAft>
                <a:spcPts val="0"/>
              </a:spcAft>
              <a:buClr>
                <a:srgbClr val="000000"/>
              </a:buClr>
              <a:buSzPts val="1000"/>
              <a:buFont typeface="Arial"/>
              <a:buNone/>
              <a:defRPr b="1" sz="10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120" name="Google Shape;1120;p13"/>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p:cSld name="Title and Vertical Text">
    <p:spTree>
      <p:nvGrpSpPr>
        <p:cNvPr id="1121" name="Shape 1121"/>
        <p:cNvGrpSpPr/>
        <p:nvPr/>
      </p:nvGrpSpPr>
      <p:grpSpPr>
        <a:xfrm>
          <a:off x="0" y="0"/>
          <a:ext cx="0" cy="0"/>
          <a:chOff x="0" y="0"/>
          <a:chExt cx="0" cy="0"/>
        </a:xfrm>
      </p:grpSpPr>
      <p:grpSp>
        <p:nvGrpSpPr>
          <p:cNvPr id="1122" name="Google Shape;1122;p14"/>
          <p:cNvGrpSpPr/>
          <p:nvPr/>
        </p:nvGrpSpPr>
        <p:grpSpPr>
          <a:xfrm>
            <a:off x="70339" y="59530"/>
            <a:ext cx="8954903" cy="4980423"/>
            <a:chOff x="0" y="-2"/>
            <a:chExt cx="8954903" cy="4980423"/>
          </a:xfrm>
        </p:grpSpPr>
        <p:grpSp>
          <p:nvGrpSpPr>
            <p:cNvPr id="1123" name="Google Shape;1123;p14"/>
            <p:cNvGrpSpPr/>
            <p:nvPr/>
          </p:nvGrpSpPr>
          <p:grpSpPr>
            <a:xfrm>
              <a:off x="0" y="-2"/>
              <a:ext cx="8954903" cy="4980423"/>
              <a:chOff x="0" y="-1"/>
              <a:chExt cx="8954903" cy="4980423"/>
            </a:xfrm>
          </p:grpSpPr>
          <p:grpSp>
            <p:nvGrpSpPr>
              <p:cNvPr id="1124" name="Google Shape;1124;p14"/>
              <p:cNvGrpSpPr/>
              <p:nvPr/>
            </p:nvGrpSpPr>
            <p:grpSpPr>
              <a:xfrm>
                <a:off x="0" y="-1"/>
                <a:ext cx="1098386" cy="1215665"/>
                <a:chOff x="0" y="0"/>
                <a:chExt cx="1098386" cy="1215665"/>
              </a:xfrm>
            </p:grpSpPr>
            <p:grpSp>
              <p:nvGrpSpPr>
                <p:cNvPr id="1125" name="Google Shape;1125;p14"/>
                <p:cNvGrpSpPr/>
                <p:nvPr/>
              </p:nvGrpSpPr>
              <p:grpSpPr>
                <a:xfrm>
                  <a:off x="0" y="0"/>
                  <a:ext cx="1098386" cy="81000"/>
                  <a:chOff x="0" y="0"/>
                  <a:chExt cx="1098386" cy="81000"/>
                </a:xfrm>
              </p:grpSpPr>
              <p:sp>
                <p:nvSpPr>
                  <p:cNvPr id="1126" name="Google Shape;1126;p14"/>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14"/>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14"/>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14"/>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14"/>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14"/>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2" name="Google Shape;1132;p14"/>
                <p:cNvGrpSpPr/>
                <p:nvPr/>
              </p:nvGrpSpPr>
              <p:grpSpPr>
                <a:xfrm>
                  <a:off x="0" y="159543"/>
                  <a:ext cx="1098386" cy="81000"/>
                  <a:chOff x="0" y="0"/>
                  <a:chExt cx="1098386" cy="81000"/>
                </a:xfrm>
              </p:grpSpPr>
              <p:sp>
                <p:nvSpPr>
                  <p:cNvPr id="1133" name="Google Shape;1133;p14"/>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14"/>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14"/>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14"/>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14"/>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14"/>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9" name="Google Shape;1139;p14"/>
                <p:cNvGrpSpPr/>
                <p:nvPr/>
              </p:nvGrpSpPr>
              <p:grpSpPr>
                <a:xfrm>
                  <a:off x="0" y="322659"/>
                  <a:ext cx="1098386" cy="81000"/>
                  <a:chOff x="0" y="0"/>
                  <a:chExt cx="1098386" cy="81000"/>
                </a:xfrm>
              </p:grpSpPr>
              <p:sp>
                <p:nvSpPr>
                  <p:cNvPr id="1140" name="Google Shape;1140;p14"/>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14"/>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14"/>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14"/>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14"/>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14"/>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46" name="Google Shape;1146;p14"/>
                <p:cNvGrpSpPr/>
                <p:nvPr/>
              </p:nvGrpSpPr>
              <p:grpSpPr>
                <a:xfrm>
                  <a:off x="0" y="485775"/>
                  <a:ext cx="1098386" cy="81000"/>
                  <a:chOff x="0" y="0"/>
                  <a:chExt cx="1098386" cy="81000"/>
                </a:xfrm>
              </p:grpSpPr>
              <p:sp>
                <p:nvSpPr>
                  <p:cNvPr id="1147" name="Google Shape;1147;p14"/>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14"/>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14"/>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14"/>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1" name="Google Shape;1151;p14"/>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2" name="Google Shape;1152;p14"/>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53" name="Google Shape;1153;p14"/>
                <p:cNvGrpSpPr/>
                <p:nvPr/>
              </p:nvGrpSpPr>
              <p:grpSpPr>
                <a:xfrm>
                  <a:off x="0" y="646509"/>
                  <a:ext cx="1098386" cy="81000"/>
                  <a:chOff x="0" y="0"/>
                  <a:chExt cx="1098386" cy="81000"/>
                </a:xfrm>
              </p:grpSpPr>
              <p:sp>
                <p:nvSpPr>
                  <p:cNvPr id="1154" name="Google Shape;1154;p14"/>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14"/>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14"/>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14"/>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14"/>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14"/>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60" name="Google Shape;1160;p14"/>
                <p:cNvGrpSpPr/>
                <p:nvPr/>
              </p:nvGrpSpPr>
              <p:grpSpPr>
                <a:xfrm>
                  <a:off x="0" y="809625"/>
                  <a:ext cx="1098386" cy="81000"/>
                  <a:chOff x="0" y="0"/>
                  <a:chExt cx="1098386" cy="81000"/>
                </a:xfrm>
              </p:grpSpPr>
              <p:sp>
                <p:nvSpPr>
                  <p:cNvPr id="1161" name="Google Shape;1161;p14"/>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14"/>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14"/>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14"/>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5" name="Google Shape;1165;p14"/>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14"/>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67" name="Google Shape;1167;p14"/>
                <p:cNvGrpSpPr/>
                <p:nvPr/>
              </p:nvGrpSpPr>
              <p:grpSpPr>
                <a:xfrm>
                  <a:off x="0" y="971550"/>
                  <a:ext cx="1098386" cy="81000"/>
                  <a:chOff x="0" y="0"/>
                  <a:chExt cx="1098386" cy="81000"/>
                </a:xfrm>
              </p:grpSpPr>
              <p:sp>
                <p:nvSpPr>
                  <p:cNvPr id="1168" name="Google Shape;1168;p14"/>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14"/>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14"/>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14"/>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14"/>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14"/>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74" name="Google Shape;1174;p14"/>
                <p:cNvGrpSpPr/>
                <p:nvPr/>
              </p:nvGrpSpPr>
              <p:grpSpPr>
                <a:xfrm>
                  <a:off x="0" y="1134665"/>
                  <a:ext cx="1098386" cy="81000"/>
                  <a:chOff x="0" y="0"/>
                  <a:chExt cx="1098386" cy="81000"/>
                </a:xfrm>
              </p:grpSpPr>
              <p:sp>
                <p:nvSpPr>
                  <p:cNvPr id="1175" name="Google Shape;1175;p14"/>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6" name="Google Shape;1176;p14"/>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14"/>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8" name="Google Shape;1178;p14"/>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9" name="Google Shape;1179;p14"/>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14"/>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181" name="Google Shape;1181;p14"/>
              <p:cNvGrpSpPr/>
              <p:nvPr/>
            </p:nvGrpSpPr>
            <p:grpSpPr>
              <a:xfrm>
                <a:off x="7858016" y="3764757"/>
                <a:ext cx="1096887" cy="1215665"/>
                <a:chOff x="-2" y="0"/>
                <a:chExt cx="1096887" cy="1215665"/>
              </a:xfrm>
            </p:grpSpPr>
            <p:grpSp>
              <p:nvGrpSpPr>
                <p:cNvPr id="1182" name="Google Shape;1182;p14"/>
                <p:cNvGrpSpPr/>
                <p:nvPr/>
              </p:nvGrpSpPr>
              <p:grpSpPr>
                <a:xfrm>
                  <a:off x="-2" y="0"/>
                  <a:ext cx="1096887" cy="81000"/>
                  <a:chOff x="-1" y="0"/>
                  <a:chExt cx="1096887" cy="81000"/>
                </a:xfrm>
              </p:grpSpPr>
              <p:sp>
                <p:nvSpPr>
                  <p:cNvPr id="1183" name="Google Shape;1183;p14"/>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14"/>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5" name="Google Shape;1185;p14"/>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6" name="Google Shape;1186;p14"/>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7" name="Google Shape;1187;p14"/>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8" name="Google Shape;1188;p14"/>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89" name="Google Shape;1189;p14"/>
                <p:cNvGrpSpPr/>
                <p:nvPr/>
              </p:nvGrpSpPr>
              <p:grpSpPr>
                <a:xfrm>
                  <a:off x="-2" y="159543"/>
                  <a:ext cx="1096887" cy="81000"/>
                  <a:chOff x="-1" y="0"/>
                  <a:chExt cx="1096887" cy="81000"/>
                </a:xfrm>
              </p:grpSpPr>
              <p:sp>
                <p:nvSpPr>
                  <p:cNvPr id="1190" name="Google Shape;1190;p14"/>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14"/>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14"/>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3" name="Google Shape;1193;p14"/>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4" name="Google Shape;1194;p14"/>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5" name="Google Shape;1195;p14"/>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96" name="Google Shape;1196;p14"/>
                <p:cNvGrpSpPr/>
                <p:nvPr/>
              </p:nvGrpSpPr>
              <p:grpSpPr>
                <a:xfrm>
                  <a:off x="-2" y="322659"/>
                  <a:ext cx="1096887" cy="81000"/>
                  <a:chOff x="-1" y="0"/>
                  <a:chExt cx="1096887" cy="81000"/>
                </a:xfrm>
              </p:grpSpPr>
              <p:sp>
                <p:nvSpPr>
                  <p:cNvPr id="1197" name="Google Shape;1197;p14"/>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8" name="Google Shape;1198;p14"/>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9" name="Google Shape;1199;p14"/>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0" name="Google Shape;1200;p14"/>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1" name="Google Shape;1201;p14"/>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2" name="Google Shape;1202;p14"/>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03" name="Google Shape;1203;p14"/>
                <p:cNvGrpSpPr/>
                <p:nvPr/>
              </p:nvGrpSpPr>
              <p:grpSpPr>
                <a:xfrm>
                  <a:off x="-2" y="485775"/>
                  <a:ext cx="1096887" cy="81000"/>
                  <a:chOff x="-1" y="0"/>
                  <a:chExt cx="1096887" cy="81000"/>
                </a:xfrm>
              </p:grpSpPr>
              <p:sp>
                <p:nvSpPr>
                  <p:cNvPr id="1204" name="Google Shape;1204;p14"/>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5" name="Google Shape;1205;p14"/>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6" name="Google Shape;1206;p14"/>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7" name="Google Shape;1207;p14"/>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8" name="Google Shape;1208;p14"/>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9" name="Google Shape;1209;p14"/>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10" name="Google Shape;1210;p14"/>
                <p:cNvGrpSpPr/>
                <p:nvPr/>
              </p:nvGrpSpPr>
              <p:grpSpPr>
                <a:xfrm>
                  <a:off x="-2" y="646509"/>
                  <a:ext cx="1096887" cy="81000"/>
                  <a:chOff x="-1" y="0"/>
                  <a:chExt cx="1096887" cy="81000"/>
                </a:xfrm>
              </p:grpSpPr>
              <p:sp>
                <p:nvSpPr>
                  <p:cNvPr id="1211" name="Google Shape;1211;p14"/>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2" name="Google Shape;1212;p14"/>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14"/>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14"/>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5" name="Google Shape;1215;p14"/>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14"/>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17" name="Google Shape;1217;p14"/>
                <p:cNvGrpSpPr/>
                <p:nvPr/>
              </p:nvGrpSpPr>
              <p:grpSpPr>
                <a:xfrm>
                  <a:off x="-2" y="809625"/>
                  <a:ext cx="1096887" cy="81000"/>
                  <a:chOff x="-1" y="0"/>
                  <a:chExt cx="1096887" cy="81000"/>
                </a:xfrm>
              </p:grpSpPr>
              <p:sp>
                <p:nvSpPr>
                  <p:cNvPr id="1218" name="Google Shape;1218;p14"/>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9" name="Google Shape;1219;p14"/>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0" name="Google Shape;1220;p14"/>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1" name="Google Shape;1221;p14"/>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2" name="Google Shape;1222;p14"/>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3" name="Google Shape;1223;p14"/>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24" name="Google Shape;1224;p14"/>
                <p:cNvGrpSpPr/>
                <p:nvPr/>
              </p:nvGrpSpPr>
              <p:grpSpPr>
                <a:xfrm>
                  <a:off x="-2" y="971550"/>
                  <a:ext cx="1096887" cy="81000"/>
                  <a:chOff x="-1" y="0"/>
                  <a:chExt cx="1096887" cy="81000"/>
                </a:xfrm>
              </p:grpSpPr>
              <p:sp>
                <p:nvSpPr>
                  <p:cNvPr id="1225" name="Google Shape;1225;p14"/>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6" name="Google Shape;1226;p14"/>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7" name="Google Shape;1227;p14"/>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8" name="Google Shape;1228;p14"/>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9" name="Google Shape;1229;p14"/>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0" name="Google Shape;1230;p14"/>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31" name="Google Shape;1231;p14"/>
                <p:cNvGrpSpPr/>
                <p:nvPr/>
              </p:nvGrpSpPr>
              <p:grpSpPr>
                <a:xfrm>
                  <a:off x="-2" y="1134665"/>
                  <a:ext cx="1096887" cy="81000"/>
                  <a:chOff x="-1" y="0"/>
                  <a:chExt cx="1096887" cy="81000"/>
                </a:xfrm>
              </p:grpSpPr>
              <p:sp>
                <p:nvSpPr>
                  <p:cNvPr id="1232" name="Google Shape;1232;p14"/>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3" name="Google Shape;1233;p14"/>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4" name="Google Shape;1234;p14"/>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5" name="Google Shape;1235;p14"/>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6" name="Google Shape;1236;p14"/>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7" name="Google Shape;1237;p14"/>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1238" name="Google Shape;1238;p14"/>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1239" name="Google Shape;1239;p14"/>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1240" name="Google Shape;1240;p14"/>
          <p:cNvSpPr txBox="1"/>
          <p:nvPr>
            <p:ph type="title"/>
          </p:nvPr>
        </p:nvSpPr>
        <p:spPr>
          <a:xfrm>
            <a:off x="990600" y="457200"/>
            <a:ext cx="7162800" cy="8574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241" name="Google Shape;1241;p14"/>
          <p:cNvSpPr txBox="1"/>
          <p:nvPr>
            <p:ph idx="1" type="body"/>
          </p:nvPr>
        </p:nvSpPr>
        <p:spPr>
          <a:xfrm>
            <a:off x="990600" y="1485900"/>
            <a:ext cx="7162800" cy="30861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1pPr>
            <a:lvl2pPr indent="-228600" lvl="1" marL="9144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2pPr>
            <a:lvl3pPr indent="-228600" lvl="2" marL="13716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3pPr>
            <a:lvl4pPr indent="-228600" lvl="3" marL="18288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4pPr>
            <a:lvl5pPr indent="-228600" lvl="4" marL="22860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242" name="Google Shape;1242;p14"/>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p:cSld name="Vertical Title and Text">
    <p:spTree>
      <p:nvGrpSpPr>
        <p:cNvPr id="1243" name="Shape 1243"/>
        <p:cNvGrpSpPr/>
        <p:nvPr/>
      </p:nvGrpSpPr>
      <p:grpSpPr>
        <a:xfrm>
          <a:off x="0" y="0"/>
          <a:ext cx="0" cy="0"/>
          <a:chOff x="0" y="0"/>
          <a:chExt cx="0" cy="0"/>
        </a:xfrm>
      </p:grpSpPr>
      <p:grpSp>
        <p:nvGrpSpPr>
          <p:cNvPr id="1244" name="Google Shape;1244;p15"/>
          <p:cNvGrpSpPr/>
          <p:nvPr/>
        </p:nvGrpSpPr>
        <p:grpSpPr>
          <a:xfrm>
            <a:off x="70339" y="59530"/>
            <a:ext cx="8954903" cy="4980423"/>
            <a:chOff x="0" y="-2"/>
            <a:chExt cx="8954903" cy="4980423"/>
          </a:xfrm>
        </p:grpSpPr>
        <p:grpSp>
          <p:nvGrpSpPr>
            <p:cNvPr id="1245" name="Google Shape;1245;p15"/>
            <p:cNvGrpSpPr/>
            <p:nvPr/>
          </p:nvGrpSpPr>
          <p:grpSpPr>
            <a:xfrm>
              <a:off x="0" y="-2"/>
              <a:ext cx="8954903" cy="4980423"/>
              <a:chOff x="0" y="-1"/>
              <a:chExt cx="8954903" cy="4980423"/>
            </a:xfrm>
          </p:grpSpPr>
          <p:grpSp>
            <p:nvGrpSpPr>
              <p:cNvPr id="1246" name="Google Shape;1246;p15"/>
              <p:cNvGrpSpPr/>
              <p:nvPr/>
            </p:nvGrpSpPr>
            <p:grpSpPr>
              <a:xfrm>
                <a:off x="0" y="-1"/>
                <a:ext cx="1098386" cy="1215665"/>
                <a:chOff x="0" y="0"/>
                <a:chExt cx="1098386" cy="1215665"/>
              </a:xfrm>
            </p:grpSpPr>
            <p:grpSp>
              <p:nvGrpSpPr>
                <p:cNvPr id="1247" name="Google Shape;1247;p15"/>
                <p:cNvGrpSpPr/>
                <p:nvPr/>
              </p:nvGrpSpPr>
              <p:grpSpPr>
                <a:xfrm>
                  <a:off x="0" y="0"/>
                  <a:ext cx="1098386" cy="81000"/>
                  <a:chOff x="0" y="0"/>
                  <a:chExt cx="1098386" cy="81000"/>
                </a:xfrm>
              </p:grpSpPr>
              <p:sp>
                <p:nvSpPr>
                  <p:cNvPr id="1248" name="Google Shape;1248;p15"/>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9" name="Google Shape;1249;p15"/>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0" name="Google Shape;1250;p15"/>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1" name="Google Shape;1251;p15"/>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15"/>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15"/>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54" name="Google Shape;1254;p15"/>
                <p:cNvGrpSpPr/>
                <p:nvPr/>
              </p:nvGrpSpPr>
              <p:grpSpPr>
                <a:xfrm>
                  <a:off x="0" y="159543"/>
                  <a:ext cx="1098386" cy="81000"/>
                  <a:chOff x="0" y="0"/>
                  <a:chExt cx="1098386" cy="81000"/>
                </a:xfrm>
              </p:grpSpPr>
              <p:sp>
                <p:nvSpPr>
                  <p:cNvPr id="1255" name="Google Shape;1255;p15"/>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6" name="Google Shape;1256;p15"/>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7" name="Google Shape;1257;p15"/>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8" name="Google Shape;1258;p15"/>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9" name="Google Shape;1259;p15"/>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15"/>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1" name="Google Shape;1261;p15"/>
                <p:cNvGrpSpPr/>
                <p:nvPr/>
              </p:nvGrpSpPr>
              <p:grpSpPr>
                <a:xfrm>
                  <a:off x="0" y="322659"/>
                  <a:ext cx="1098386" cy="81000"/>
                  <a:chOff x="0" y="0"/>
                  <a:chExt cx="1098386" cy="81000"/>
                </a:xfrm>
              </p:grpSpPr>
              <p:sp>
                <p:nvSpPr>
                  <p:cNvPr id="1262" name="Google Shape;1262;p15"/>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3" name="Google Shape;1263;p15"/>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15"/>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5" name="Google Shape;1265;p15"/>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6" name="Google Shape;1266;p15"/>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7" name="Google Shape;1267;p15"/>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8" name="Google Shape;1268;p15"/>
                <p:cNvGrpSpPr/>
                <p:nvPr/>
              </p:nvGrpSpPr>
              <p:grpSpPr>
                <a:xfrm>
                  <a:off x="0" y="485775"/>
                  <a:ext cx="1098386" cy="81000"/>
                  <a:chOff x="0" y="0"/>
                  <a:chExt cx="1098386" cy="81000"/>
                </a:xfrm>
              </p:grpSpPr>
              <p:sp>
                <p:nvSpPr>
                  <p:cNvPr id="1269" name="Google Shape;1269;p15"/>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0" name="Google Shape;1270;p15"/>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1" name="Google Shape;1271;p15"/>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15"/>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3" name="Google Shape;1273;p15"/>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4" name="Google Shape;1274;p15"/>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5" name="Google Shape;1275;p15"/>
                <p:cNvGrpSpPr/>
                <p:nvPr/>
              </p:nvGrpSpPr>
              <p:grpSpPr>
                <a:xfrm>
                  <a:off x="0" y="646509"/>
                  <a:ext cx="1098386" cy="81000"/>
                  <a:chOff x="0" y="0"/>
                  <a:chExt cx="1098386" cy="81000"/>
                </a:xfrm>
              </p:grpSpPr>
              <p:sp>
                <p:nvSpPr>
                  <p:cNvPr id="1276" name="Google Shape;1276;p15"/>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7" name="Google Shape;1277;p15"/>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8" name="Google Shape;1278;p15"/>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9" name="Google Shape;1279;p15"/>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0" name="Google Shape;1280;p15"/>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1" name="Google Shape;1281;p15"/>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82" name="Google Shape;1282;p15"/>
                <p:cNvGrpSpPr/>
                <p:nvPr/>
              </p:nvGrpSpPr>
              <p:grpSpPr>
                <a:xfrm>
                  <a:off x="0" y="809625"/>
                  <a:ext cx="1098386" cy="81000"/>
                  <a:chOff x="0" y="0"/>
                  <a:chExt cx="1098386" cy="81000"/>
                </a:xfrm>
              </p:grpSpPr>
              <p:sp>
                <p:nvSpPr>
                  <p:cNvPr id="1283" name="Google Shape;1283;p15"/>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15"/>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5" name="Google Shape;1285;p15"/>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6" name="Google Shape;1286;p15"/>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7" name="Google Shape;1287;p15"/>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8" name="Google Shape;1288;p15"/>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89" name="Google Shape;1289;p15"/>
                <p:cNvGrpSpPr/>
                <p:nvPr/>
              </p:nvGrpSpPr>
              <p:grpSpPr>
                <a:xfrm>
                  <a:off x="0" y="971550"/>
                  <a:ext cx="1098386" cy="81000"/>
                  <a:chOff x="0" y="0"/>
                  <a:chExt cx="1098386" cy="81000"/>
                </a:xfrm>
              </p:grpSpPr>
              <p:sp>
                <p:nvSpPr>
                  <p:cNvPr id="1290" name="Google Shape;1290;p15"/>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1" name="Google Shape;1291;p15"/>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2" name="Google Shape;1292;p15"/>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3" name="Google Shape;1293;p15"/>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4" name="Google Shape;1294;p15"/>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5" name="Google Shape;1295;p15"/>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96" name="Google Shape;1296;p15"/>
                <p:cNvGrpSpPr/>
                <p:nvPr/>
              </p:nvGrpSpPr>
              <p:grpSpPr>
                <a:xfrm>
                  <a:off x="0" y="1134665"/>
                  <a:ext cx="1098386" cy="81000"/>
                  <a:chOff x="0" y="0"/>
                  <a:chExt cx="1098386" cy="81000"/>
                </a:xfrm>
              </p:grpSpPr>
              <p:sp>
                <p:nvSpPr>
                  <p:cNvPr id="1297" name="Google Shape;1297;p15"/>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8" name="Google Shape;1298;p15"/>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9" name="Google Shape;1299;p15"/>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0" name="Google Shape;1300;p15"/>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1" name="Google Shape;1301;p15"/>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2" name="Google Shape;1302;p15"/>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303" name="Google Shape;1303;p15"/>
              <p:cNvGrpSpPr/>
              <p:nvPr/>
            </p:nvGrpSpPr>
            <p:grpSpPr>
              <a:xfrm>
                <a:off x="7858016" y="3764757"/>
                <a:ext cx="1096887" cy="1215665"/>
                <a:chOff x="-2" y="0"/>
                <a:chExt cx="1096887" cy="1215665"/>
              </a:xfrm>
            </p:grpSpPr>
            <p:grpSp>
              <p:nvGrpSpPr>
                <p:cNvPr id="1304" name="Google Shape;1304;p15"/>
                <p:cNvGrpSpPr/>
                <p:nvPr/>
              </p:nvGrpSpPr>
              <p:grpSpPr>
                <a:xfrm>
                  <a:off x="-2" y="0"/>
                  <a:ext cx="1096887" cy="81000"/>
                  <a:chOff x="-1" y="0"/>
                  <a:chExt cx="1096887" cy="81000"/>
                </a:xfrm>
              </p:grpSpPr>
              <p:sp>
                <p:nvSpPr>
                  <p:cNvPr id="1305" name="Google Shape;1305;p15"/>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6" name="Google Shape;1306;p15"/>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7" name="Google Shape;1307;p15"/>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8" name="Google Shape;1308;p15"/>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9" name="Google Shape;1309;p15"/>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0" name="Google Shape;1310;p15"/>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11" name="Google Shape;1311;p15"/>
                <p:cNvGrpSpPr/>
                <p:nvPr/>
              </p:nvGrpSpPr>
              <p:grpSpPr>
                <a:xfrm>
                  <a:off x="-2" y="159543"/>
                  <a:ext cx="1096887" cy="81000"/>
                  <a:chOff x="-1" y="0"/>
                  <a:chExt cx="1096887" cy="81000"/>
                </a:xfrm>
              </p:grpSpPr>
              <p:sp>
                <p:nvSpPr>
                  <p:cNvPr id="1312" name="Google Shape;1312;p15"/>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3" name="Google Shape;1313;p15"/>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4" name="Google Shape;1314;p15"/>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5" name="Google Shape;1315;p15"/>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6" name="Google Shape;1316;p15"/>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7" name="Google Shape;1317;p15"/>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18" name="Google Shape;1318;p15"/>
                <p:cNvGrpSpPr/>
                <p:nvPr/>
              </p:nvGrpSpPr>
              <p:grpSpPr>
                <a:xfrm>
                  <a:off x="-2" y="322659"/>
                  <a:ext cx="1096887" cy="81000"/>
                  <a:chOff x="-1" y="0"/>
                  <a:chExt cx="1096887" cy="81000"/>
                </a:xfrm>
              </p:grpSpPr>
              <p:sp>
                <p:nvSpPr>
                  <p:cNvPr id="1319" name="Google Shape;1319;p15"/>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0" name="Google Shape;1320;p15"/>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1" name="Google Shape;1321;p15"/>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2" name="Google Shape;1322;p15"/>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3" name="Google Shape;1323;p15"/>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4" name="Google Shape;1324;p15"/>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25" name="Google Shape;1325;p15"/>
                <p:cNvGrpSpPr/>
                <p:nvPr/>
              </p:nvGrpSpPr>
              <p:grpSpPr>
                <a:xfrm>
                  <a:off x="-2" y="485775"/>
                  <a:ext cx="1096887" cy="81000"/>
                  <a:chOff x="-1" y="0"/>
                  <a:chExt cx="1096887" cy="81000"/>
                </a:xfrm>
              </p:grpSpPr>
              <p:sp>
                <p:nvSpPr>
                  <p:cNvPr id="1326" name="Google Shape;1326;p15"/>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7" name="Google Shape;1327;p15"/>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8" name="Google Shape;1328;p15"/>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9" name="Google Shape;1329;p15"/>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0" name="Google Shape;1330;p15"/>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1" name="Google Shape;1331;p15"/>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32" name="Google Shape;1332;p15"/>
                <p:cNvGrpSpPr/>
                <p:nvPr/>
              </p:nvGrpSpPr>
              <p:grpSpPr>
                <a:xfrm>
                  <a:off x="-2" y="646509"/>
                  <a:ext cx="1096887" cy="81000"/>
                  <a:chOff x="-1" y="0"/>
                  <a:chExt cx="1096887" cy="81000"/>
                </a:xfrm>
              </p:grpSpPr>
              <p:sp>
                <p:nvSpPr>
                  <p:cNvPr id="1333" name="Google Shape;1333;p15"/>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4" name="Google Shape;1334;p15"/>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5" name="Google Shape;1335;p15"/>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6" name="Google Shape;1336;p15"/>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7" name="Google Shape;1337;p15"/>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8" name="Google Shape;1338;p15"/>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39" name="Google Shape;1339;p15"/>
                <p:cNvGrpSpPr/>
                <p:nvPr/>
              </p:nvGrpSpPr>
              <p:grpSpPr>
                <a:xfrm>
                  <a:off x="-2" y="809625"/>
                  <a:ext cx="1096887" cy="81000"/>
                  <a:chOff x="-1" y="0"/>
                  <a:chExt cx="1096887" cy="81000"/>
                </a:xfrm>
              </p:grpSpPr>
              <p:sp>
                <p:nvSpPr>
                  <p:cNvPr id="1340" name="Google Shape;1340;p15"/>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1" name="Google Shape;1341;p15"/>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2" name="Google Shape;1342;p15"/>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3" name="Google Shape;1343;p15"/>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4" name="Google Shape;1344;p15"/>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5" name="Google Shape;1345;p15"/>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46" name="Google Shape;1346;p15"/>
                <p:cNvGrpSpPr/>
                <p:nvPr/>
              </p:nvGrpSpPr>
              <p:grpSpPr>
                <a:xfrm>
                  <a:off x="-2" y="971550"/>
                  <a:ext cx="1096887" cy="81000"/>
                  <a:chOff x="-1" y="0"/>
                  <a:chExt cx="1096887" cy="81000"/>
                </a:xfrm>
              </p:grpSpPr>
              <p:sp>
                <p:nvSpPr>
                  <p:cNvPr id="1347" name="Google Shape;1347;p15"/>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8" name="Google Shape;1348;p15"/>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9" name="Google Shape;1349;p15"/>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0" name="Google Shape;1350;p15"/>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1" name="Google Shape;1351;p15"/>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2" name="Google Shape;1352;p15"/>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53" name="Google Shape;1353;p15"/>
                <p:cNvGrpSpPr/>
                <p:nvPr/>
              </p:nvGrpSpPr>
              <p:grpSpPr>
                <a:xfrm>
                  <a:off x="-2" y="1134665"/>
                  <a:ext cx="1096887" cy="81000"/>
                  <a:chOff x="-1" y="0"/>
                  <a:chExt cx="1096887" cy="81000"/>
                </a:xfrm>
              </p:grpSpPr>
              <p:sp>
                <p:nvSpPr>
                  <p:cNvPr id="1354" name="Google Shape;1354;p15"/>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5" name="Google Shape;1355;p15"/>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6" name="Google Shape;1356;p15"/>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7" name="Google Shape;1357;p15"/>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8" name="Google Shape;1358;p15"/>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9" name="Google Shape;1359;p15"/>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1360" name="Google Shape;1360;p15"/>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1361" name="Google Shape;1361;p15"/>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1362" name="Google Shape;1362;p15"/>
          <p:cNvSpPr txBox="1"/>
          <p:nvPr>
            <p:ph type="title"/>
          </p:nvPr>
        </p:nvSpPr>
        <p:spPr>
          <a:xfrm>
            <a:off x="6362700" y="457200"/>
            <a:ext cx="1790700" cy="41148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63" name="Google Shape;1363;p15"/>
          <p:cNvSpPr txBox="1"/>
          <p:nvPr>
            <p:ph idx="1" type="body"/>
          </p:nvPr>
        </p:nvSpPr>
        <p:spPr>
          <a:xfrm>
            <a:off x="990600" y="457200"/>
            <a:ext cx="5231400" cy="41148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1pPr>
            <a:lvl2pPr indent="-228600" lvl="1" marL="9144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2pPr>
            <a:lvl3pPr indent="-228600" lvl="2" marL="13716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3pPr>
            <a:lvl4pPr indent="-228600" lvl="3" marL="18288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4pPr>
            <a:lvl5pPr indent="-228600" lvl="4" marL="22860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364" name="Google Shape;1364;p15"/>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65" name="Shape 1365"/>
        <p:cNvGrpSpPr/>
        <p:nvPr/>
      </p:nvGrpSpPr>
      <p:grpSpPr>
        <a:xfrm>
          <a:off x="0" y="0"/>
          <a:ext cx="0" cy="0"/>
          <a:chOff x="0" y="0"/>
          <a:chExt cx="0" cy="0"/>
        </a:xfrm>
      </p:grpSpPr>
      <p:sp>
        <p:nvSpPr>
          <p:cNvPr id="1366" name="Google Shape;1366;p1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16"/>
          <p:cNvGrpSpPr/>
          <p:nvPr/>
        </p:nvGrpSpPr>
        <p:grpSpPr>
          <a:xfrm>
            <a:off x="830392" y="1191256"/>
            <a:ext cx="745763" cy="45826"/>
            <a:chOff x="4580561" y="2589004"/>
            <a:chExt cx="1064464" cy="25200"/>
          </a:xfrm>
        </p:grpSpPr>
        <p:sp>
          <p:nvSpPr>
            <p:cNvPr id="1368" name="Google Shape;1368;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16"/>
          <p:cNvSpPr txBox="1"/>
          <p:nvPr>
            <p:ph type="ctrTitle"/>
          </p:nvPr>
        </p:nvSpPr>
        <p:spPr>
          <a:xfrm>
            <a:off x="729450" y="1322450"/>
            <a:ext cx="7688100" cy="1664700"/>
          </a:xfrm>
          <a:prstGeom prst="rect">
            <a:avLst/>
          </a:prstGeom>
        </p:spPr>
        <p:txBody>
          <a:bodyPr anchorCtr="0" anchor="ctr" bIns="45700" lIns="45700" spcFirstLastPara="1" rIns="45700" wrap="square" tIns="4570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71" name="Google Shape;1371;p16"/>
          <p:cNvSpPr txBox="1"/>
          <p:nvPr>
            <p:ph idx="1" type="subTitle"/>
          </p:nvPr>
        </p:nvSpPr>
        <p:spPr>
          <a:xfrm>
            <a:off x="729627" y="3172900"/>
            <a:ext cx="7688100" cy="541200"/>
          </a:xfrm>
          <a:prstGeom prst="rect">
            <a:avLst/>
          </a:prstGeom>
        </p:spPr>
        <p:txBody>
          <a:bodyPr anchorCtr="0" anchor="t" bIns="45700" lIns="45700" spcFirstLastPara="1" rIns="45700" wrap="square" tIns="45700">
            <a:normAutofit/>
          </a:bodyPr>
          <a:lstStyle>
            <a:lvl1pPr lvl="0" rtl="0">
              <a:lnSpc>
                <a:spcPct val="100000"/>
              </a:lnSpc>
              <a:spcBef>
                <a:spcPts val="700"/>
              </a:spcBef>
              <a:spcAft>
                <a:spcPts val="0"/>
              </a:spcAft>
              <a:buSzPts val="1600"/>
              <a:buNone/>
              <a:defRPr sz="1600"/>
            </a:lvl1pPr>
            <a:lvl2pPr lvl="1" rtl="0">
              <a:lnSpc>
                <a:spcPct val="100000"/>
              </a:lnSpc>
              <a:spcBef>
                <a:spcPts val="700"/>
              </a:spcBef>
              <a:spcAft>
                <a:spcPts val="0"/>
              </a:spcAft>
              <a:buSzPts val="1600"/>
              <a:buNone/>
              <a:defRPr sz="1600"/>
            </a:lvl2pPr>
            <a:lvl3pPr lvl="2" rtl="0">
              <a:lnSpc>
                <a:spcPct val="100000"/>
              </a:lnSpc>
              <a:spcBef>
                <a:spcPts val="700"/>
              </a:spcBef>
              <a:spcAft>
                <a:spcPts val="0"/>
              </a:spcAft>
              <a:buSzPts val="1600"/>
              <a:buNone/>
              <a:defRPr sz="1600"/>
            </a:lvl3pPr>
            <a:lvl4pPr lvl="3" rtl="0">
              <a:lnSpc>
                <a:spcPct val="100000"/>
              </a:lnSpc>
              <a:spcBef>
                <a:spcPts val="700"/>
              </a:spcBef>
              <a:spcAft>
                <a:spcPts val="0"/>
              </a:spcAft>
              <a:buSzPts val="1600"/>
              <a:buNone/>
              <a:defRPr sz="1600"/>
            </a:lvl4pPr>
            <a:lvl5pPr lvl="4" rtl="0">
              <a:lnSpc>
                <a:spcPct val="100000"/>
              </a:lnSpc>
              <a:spcBef>
                <a:spcPts val="700"/>
              </a:spcBef>
              <a:spcAft>
                <a:spcPts val="0"/>
              </a:spcAft>
              <a:buSzPts val="1600"/>
              <a:buNone/>
              <a:defRPr sz="1600"/>
            </a:lvl5pPr>
            <a:lvl6pPr lvl="5" rtl="0">
              <a:lnSpc>
                <a:spcPct val="100000"/>
              </a:lnSpc>
              <a:spcBef>
                <a:spcPts val="700"/>
              </a:spcBef>
              <a:spcAft>
                <a:spcPts val="0"/>
              </a:spcAft>
              <a:buSzPts val="1600"/>
              <a:buNone/>
              <a:defRPr sz="1600"/>
            </a:lvl6pPr>
            <a:lvl7pPr lvl="6" rtl="0">
              <a:lnSpc>
                <a:spcPct val="100000"/>
              </a:lnSpc>
              <a:spcBef>
                <a:spcPts val="700"/>
              </a:spcBef>
              <a:spcAft>
                <a:spcPts val="0"/>
              </a:spcAft>
              <a:buSzPts val="1600"/>
              <a:buNone/>
              <a:defRPr sz="1600"/>
            </a:lvl7pPr>
            <a:lvl8pPr lvl="7" rtl="0">
              <a:lnSpc>
                <a:spcPct val="100000"/>
              </a:lnSpc>
              <a:spcBef>
                <a:spcPts val="700"/>
              </a:spcBef>
              <a:spcAft>
                <a:spcPts val="0"/>
              </a:spcAft>
              <a:buSzPts val="1600"/>
              <a:buNone/>
              <a:defRPr sz="1600"/>
            </a:lvl8pPr>
            <a:lvl9pPr lvl="8" rtl="0">
              <a:lnSpc>
                <a:spcPct val="100000"/>
              </a:lnSpc>
              <a:spcBef>
                <a:spcPts val="700"/>
              </a:spcBef>
              <a:spcAft>
                <a:spcPts val="0"/>
              </a:spcAft>
              <a:buSzPts val="1600"/>
              <a:buNone/>
              <a:defRPr sz="1600"/>
            </a:lvl9pPr>
          </a:lstStyle>
          <a:p/>
        </p:txBody>
      </p:sp>
      <p:sp>
        <p:nvSpPr>
          <p:cNvPr id="1372" name="Google Shape;1372;p16"/>
          <p:cNvSpPr txBox="1"/>
          <p:nvPr>
            <p:ph idx="12" type="sldNum"/>
          </p:nvPr>
        </p:nvSpPr>
        <p:spPr>
          <a:xfrm>
            <a:off x="8536302" y="4749851"/>
            <a:ext cx="548700" cy="276900"/>
          </a:xfrm>
          <a:prstGeom prst="rect">
            <a:avLst/>
          </a:prstGeom>
        </p:spPr>
        <p:txBody>
          <a:bodyPr anchorCtr="0" anchor="ctr" bIns="45700" lIns="45700" spcFirstLastPara="1" rIns="45700" wrap="square" tIns="4570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73" name="Shape 1373"/>
        <p:cNvGrpSpPr/>
        <p:nvPr/>
      </p:nvGrpSpPr>
      <p:grpSpPr>
        <a:xfrm>
          <a:off x="0" y="0"/>
          <a:ext cx="0" cy="0"/>
          <a:chOff x="0" y="0"/>
          <a:chExt cx="0" cy="0"/>
        </a:xfrm>
      </p:grpSpPr>
      <p:grpSp>
        <p:nvGrpSpPr>
          <p:cNvPr id="1374" name="Google Shape;1374;p17"/>
          <p:cNvGrpSpPr/>
          <p:nvPr/>
        </p:nvGrpSpPr>
        <p:grpSpPr>
          <a:xfrm>
            <a:off x="830392" y="1191256"/>
            <a:ext cx="745763" cy="45826"/>
            <a:chOff x="4580561" y="2589004"/>
            <a:chExt cx="1064464" cy="25200"/>
          </a:xfrm>
        </p:grpSpPr>
        <p:sp>
          <p:nvSpPr>
            <p:cNvPr id="1375" name="Google Shape;1375;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7" name="Google Shape;1377;p17"/>
          <p:cNvSpPr txBox="1"/>
          <p:nvPr>
            <p:ph type="title"/>
          </p:nvPr>
        </p:nvSpPr>
        <p:spPr>
          <a:xfrm>
            <a:off x="729450" y="1322450"/>
            <a:ext cx="7688400" cy="1518600"/>
          </a:xfrm>
          <a:prstGeom prst="rect">
            <a:avLst/>
          </a:prstGeom>
        </p:spPr>
        <p:txBody>
          <a:bodyPr anchorCtr="0" anchor="ctr" bIns="45700" lIns="45700" spcFirstLastPara="1" rIns="45700" wrap="square" tIns="4570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8" name="Google Shape;1378;p17"/>
          <p:cNvSpPr txBox="1"/>
          <p:nvPr>
            <p:ph idx="12" type="sldNum"/>
          </p:nvPr>
        </p:nvSpPr>
        <p:spPr>
          <a:xfrm>
            <a:off x="8536302" y="4749851"/>
            <a:ext cx="548700" cy="276900"/>
          </a:xfrm>
          <a:prstGeom prst="rect">
            <a:avLst/>
          </a:prstGeom>
        </p:spPr>
        <p:txBody>
          <a:bodyPr anchorCtr="0" anchor="ctr" bIns="45700" lIns="45700" spcFirstLastPara="1" rIns="45700" wrap="square" tIns="45700">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2" name="Shape 132"/>
        <p:cNvGrpSpPr/>
        <p:nvPr/>
      </p:nvGrpSpPr>
      <p:grpSpPr>
        <a:xfrm>
          <a:off x="0" y="0"/>
          <a:ext cx="0" cy="0"/>
          <a:chOff x="0" y="0"/>
          <a:chExt cx="0" cy="0"/>
        </a:xfrm>
      </p:grpSpPr>
      <p:sp>
        <p:nvSpPr>
          <p:cNvPr id="133" name="Google Shape;133;p3"/>
          <p:cNvSpPr txBox="1"/>
          <p:nvPr>
            <p:ph type="title"/>
          </p:nvPr>
        </p:nvSpPr>
        <p:spPr>
          <a:xfrm>
            <a:off x="457200" y="205978"/>
            <a:ext cx="8229600" cy="8574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4" name="Google Shape;134;p3"/>
          <p:cNvSpPr txBox="1"/>
          <p:nvPr>
            <p:ph idx="1" type="body"/>
          </p:nvPr>
        </p:nvSpPr>
        <p:spPr>
          <a:xfrm>
            <a:off x="457200" y="1200150"/>
            <a:ext cx="8229600" cy="3394500"/>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35" name="Google Shape;135;p3"/>
          <p:cNvSpPr txBox="1"/>
          <p:nvPr>
            <p:ph idx="12" type="sldNum"/>
          </p:nvPr>
        </p:nvSpPr>
        <p:spPr>
          <a:xfrm>
            <a:off x="8422818" y="4769565"/>
            <a:ext cx="2640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136" name="Shape 136"/>
        <p:cNvGrpSpPr/>
        <p:nvPr/>
      </p:nvGrpSpPr>
      <p:grpSpPr>
        <a:xfrm>
          <a:off x="0" y="0"/>
          <a:ext cx="0" cy="0"/>
          <a:chOff x="0" y="0"/>
          <a:chExt cx="0" cy="0"/>
        </a:xfrm>
      </p:grpSpPr>
      <p:sp>
        <p:nvSpPr>
          <p:cNvPr id="137" name="Google Shape;137;p4"/>
          <p:cNvSpPr txBox="1"/>
          <p:nvPr>
            <p:ph type="title"/>
          </p:nvPr>
        </p:nvSpPr>
        <p:spPr>
          <a:xfrm>
            <a:off x="457200" y="205978"/>
            <a:ext cx="8229600" cy="8574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8" name="Google Shape;138;p4"/>
          <p:cNvSpPr txBox="1"/>
          <p:nvPr>
            <p:ph idx="1" type="body"/>
          </p:nvPr>
        </p:nvSpPr>
        <p:spPr>
          <a:xfrm>
            <a:off x="457200" y="1200150"/>
            <a:ext cx="4038600" cy="3394500"/>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39" name="Google Shape;139;p4"/>
          <p:cNvSpPr txBox="1"/>
          <p:nvPr>
            <p:ph idx="12" type="sldNum"/>
          </p:nvPr>
        </p:nvSpPr>
        <p:spPr>
          <a:xfrm>
            <a:off x="8422818" y="4769565"/>
            <a:ext cx="2640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140" name="Shape 140"/>
        <p:cNvGrpSpPr/>
        <p:nvPr/>
      </p:nvGrpSpPr>
      <p:grpSpPr>
        <a:xfrm>
          <a:off x="0" y="0"/>
          <a:ext cx="0" cy="0"/>
          <a:chOff x="0" y="0"/>
          <a:chExt cx="0" cy="0"/>
        </a:xfrm>
      </p:grpSpPr>
      <p:sp>
        <p:nvSpPr>
          <p:cNvPr id="141" name="Google Shape;141;p5"/>
          <p:cNvSpPr txBox="1"/>
          <p:nvPr>
            <p:ph type="title"/>
          </p:nvPr>
        </p:nvSpPr>
        <p:spPr>
          <a:xfrm>
            <a:off x="457200" y="205978"/>
            <a:ext cx="8229600" cy="8574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42" name="Google Shape;142;p5"/>
          <p:cNvSpPr txBox="1"/>
          <p:nvPr>
            <p:ph idx="1" type="body"/>
          </p:nvPr>
        </p:nvSpPr>
        <p:spPr>
          <a:xfrm>
            <a:off x="457200" y="1151334"/>
            <a:ext cx="4040100" cy="479700"/>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43" name="Google Shape;143;p5"/>
          <p:cNvSpPr txBox="1"/>
          <p:nvPr>
            <p:ph idx="2" type="body"/>
          </p:nvPr>
        </p:nvSpPr>
        <p:spPr>
          <a:xfrm>
            <a:off x="4645030" y="1151334"/>
            <a:ext cx="4041900" cy="479700"/>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44" name="Google Shape;144;p5"/>
          <p:cNvSpPr txBox="1"/>
          <p:nvPr>
            <p:ph idx="12" type="sldNum"/>
          </p:nvPr>
        </p:nvSpPr>
        <p:spPr>
          <a:xfrm>
            <a:off x="8422818" y="4769565"/>
            <a:ext cx="2640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145" name="Shape 145"/>
        <p:cNvGrpSpPr/>
        <p:nvPr/>
      </p:nvGrpSpPr>
      <p:grpSpPr>
        <a:xfrm>
          <a:off x="0" y="0"/>
          <a:ext cx="0" cy="0"/>
          <a:chOff x="0" y="0"/>
          <a:chExt cx="0" cy="0"/>
        </a:xfrm>
      </p:grpSpPr>
      <p:grpSp>
        <p:nvGrpSpPr>
          <p:cNvPr id="146" name="Google Shape;146;p6"/>
          <p:cNvGrpSpPr/>
          <p:nvPr/>
        </p:nvGrpSpPr>
        <p:grpSpPr>
          <a:xfrm>
            <a:off x="70339" y="59530"/>
            <a:ext cx="8954903" cy="4980423"/>
            <a:chOff x="0" y="-2"/>
            <a:chExt cx="8954903" cy="4980423"/>
          </a:xfrm>
        </p:grpSpPr>
        <p:grpSp>
          <p:nvGrpSpPr>
            <p:cNvPr id="147" name="Google Shape;147;p6"/>
            <p:cNvGrpSpPr/>
            <p:nvPr/>
          </p:nvGrpSpPr>
          <p:grpSpPr>
            <a:xfrm>
              <a:off x="0" y="-2"/>
              <a:ext cx="8954903" cy="4980423"/>
              <a:chOff x="0" y="-1"/>
              <a:chExt cx="8954903" cy="4980423"/>
            </a:xfrm>
          </p:grpSpPr>
          <p:grpSp>
            <p:nvGrpSpPr>
              <p:cNvPr id="148" name="Google Shape;148;p6"/>
              <p:cNvGrpSpPr/>
              <p:nvPr/>
            </p:nvGrpSpPr>
            <p:grpSpPr>
              <a:xfrm>
                <a:off x="0" y="-1"/>
                <a:ext cx="1098386" cy="1215665"/>
                <a:chOff x="0" y="0"/>
                <a:chExt cx="1098386" cy="1215665"/>
              </a:xfrm>
            </p:grpSpPr>
            <p:grpSp>
              <p:nvGrpSpPr>
                <p:cNvPr id="149" name="Google Shape;149;p6"/>
                <p:cNvGrpSpPr/>
                <p:nvPr/>
              </p:nvGrpSpPr>
              <p:grpSpPr>
                <a:xfrm>
                  <a:off x="0" y="0"/>
                  <a:ext cx="1098386" cy="81000"/>
                  <a:chOff x="0" y="0"/>
                  <a:chExt cx="1098386" cy="81000"/>
                </a:xfrm>
              </p:grpSpPr>
              <p:sp>
                <p:nvSpPr>
                  <p:cNvPr id="150" name="Google Shape;150;p6"/>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6"/>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6"/>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6"/>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6"/>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6"/>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6" name="Google Shape;156;p6"/>
                <p:cNvGrpSpPr/>
                <p:nvPr/>
              </p:nvGrpSpPr>
              <p:grpSpPr>
                <a:xfrm>
                  <a:off x="0" y="159543"/>
                  <a:ext cx="1098386" cy="81000"/>
                  <a:chOff x="0" y="0"/>
                  <a:chExt cx="1098386" cy="81000"/>
                </a:xfrm>
              </p:grpSpPr>
              <p:sp>
                <p:nvSpPr>
                  <p:cNvPr id="157" name="Google Shape;157;p6"/>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6"/>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6"/>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6"/>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6"/>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6"/>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3" name="Google Shape;163;p6"/>
                <p:cNvGrpSpPr/>
                <p:nvPr/>
              </p:nvGrpSpPr>
              <p:grpSpPr>
                <a:xfrm>
                  <a:off x="0" y="322659"/>
                  <a:ext cx="1098386" cy="81000"/>
                  <a:chOff x="0" y="0"/>
                  <a:chExt cx="1098386" cy="81000"/>
                </a:xfrm>
              </p:grpSpPr>
              <p:sp>
                <p:nvSpPr>
                  <p:cNvPr id="164" name="Google Shape;164;p6"/>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6"/>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6"/>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6"/>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6"/>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6"/>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0" name="Google Shape;170;p6"/>
                <p:cNvGrpSpPr/>
                <p:nvPr/>
              </p:nvGrpSpPr>
              <p:grpSpPr>
                <a:xfrm>
                  <a:off x="0" y="485775"/>
                  <a:ext cx="1098386" cy="81000"/>
                  <a:chOff x="0" y="0"/>
                  <a:chExt cx="1098386" cy="81000"/>
                </a:xfrm>
              </p:grpSpPr>
              <p:sp>
                <p:nvSpPr>
                  <p:cNvPr id="171" name="Google Shape;171;p6"/>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6"/>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6"/>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6"/>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6"/>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6"/>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7" name="Google Shape;177;p6"/>
                <p:cNvGrpSpPr/>
                <p:nvPr/>
              </p:nvGrpSpPr>
              <p:grpSpPr>
                <a:xfrm>
                  <a:off x="0" y="646509"/>
                  <a:ext cx="1098386" cy="81000"/>
                  <a:chOff x="0" y="0"/>
                  <a:chExt cx="1098386" cy="81000"/>
                </a:xfrm>
              </p:grpSpPr>
              <p:sp>
                <p:nvSpPr>
                  <p:cNvPr id="178" name="Google Shape;178;p6"/>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6"/>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6"/>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6"/>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6"/>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6"/>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4" name="Google Shape;184;p6"/>
                <p:cNvGrpSpPr/>
                <p:nvPr/>
              </p:nvGrpSpPr>
              <p:grpSpPr>
                <a:xfrm>
                  <a:off x="0" y="809625"/>
                  <a:ext cx="1098386" cy="81000"/>
                  <a:chOff x="0" y="0"/>
                  <a:chExt cx="1098386" cy="81000"/>
                </a:xfrm>
              </p:grpSpPr>
              <p:sp>
                <p:nvSpPr>
                  <p:cNvPr id="185" name="Google Shape;185;p6"/>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6"/>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6"/>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6"/>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6"/>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6"/>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1" name="Google Shape;191;p6"/>
                <p:cNvGrpSpPr/>
                <p:nvPr/>
              </p:nvGrpSpPr>
              <p:grpSpPr>
                <a:xfrm>
                  <a:off x="0" y="971550"/>
                  <a:ext cx="1098386" cy="81000"/>
                  <a:chOff x="0" y="0"/>
                  <a:chExt cx="1098386" cy="81000"/>
                </a:xfrm>
              </p:grpSpPr>
              <p:sp>
                <p:nvSpPr>
                  <p:cNvPr id="192" name="Google Shape;192;p6"/>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6"/>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6"/>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6"/>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6"/>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6"/>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8" name="Google Shape;198;p6"/>
                <p:cNvGrpSpPr/>
                <p:nvPr/>
              </p:nvGrpSpPr>
              <p:grpSpPr>
                <a:xfrm>
                  <a:off x="0" y="1134665"/>
                  <a:ext cx="1098386" cy="81000"/>
                  <a:chOff x="0" y="0"/>
                  <a:chExt cx="1098386" cy="81000"/>
                </a:xfrm>
              </p:grpSpPr>
              <p:sp>
                <p:nvSpPr>
                  <p:cNvPr id="199" name="Google Shape;199;p6"/>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6"/>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6"/>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6"/>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6"/>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6"/>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05" name="Google Shape;205;p6"/>
              <p:cNvGrpSpPr/>
              <p:nvPr/>
            </p:nvGrpSpPr>
            <p:grpSpPr>
              <a:xfrm>
                <a:off x="7858016" y="3764757"/>
                <a:ext cx="1096887" cy="1215665"/>
                <a:chOff x="-2" y="0"/>
                <a:chExt cx="1096887" cy="1215665"/>
              </a:xfrm>
            </p:grpSpPr>
            <p:grpSp>
              <p:nvGrpSpPr>
                <p:cNvPr id="206" name="Google Shape;206;p6"/>
                <p:cNvGrpSpPr/>
                <p:nvPr/>
              </p:nvGrpSpPr>
              <p:grpSpPr>
                <a:xfrm>
                  <a:off x="-2" y="0"/>
                  <a:ext cx="1096887" cy="81000"/>
                  <a:chOff x="-1" y="0"/>
                  <a:chExt cx="1096887" cy="81000"/>
                </a:xfrm>
              </p:grpSpPr>
              <p:sp>
                <p:nvSpPr>
                  <p:cNvPr id="207" name="Google Shape;207;p6"/>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6"/>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6"/>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6"/>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6"/>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6"/>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3" name="Google Shape;213;p6"/>
                <p:cNvGrpSpPr/>
                <p:nvPr/>
              </p:nvGrpSpPr>
              <p:grpSpPr>
                <a:xfrm>
                  <a:off x="-2" y="159543"/>
                  <a:ext cx="1096887" cy="81000"/>
                  <a:chOff x="-1" y="0"/>
                  <a:chExt cx="1096887" cy="81000"/>
                </a:xfrm>
              </p:grpSpPr>
              <p:sp>
                <p:nvSpPr>
                  <p:cNvPr id="214" name="Google Shape;214;p6"/>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6"/>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6"/>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6"/>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6"/>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6"/>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0" name="Google Shape;220;p6"/>
                <p:cNvGrpSpPr/>
                <p:nvPr/>
              </p:nvGrpSpPr>
              <p:grpSpPr>
                <a:xfrm>
                  <a:off x="-2" y="322659"/>
                  <a:ext cx="1096887" cy="81000"/>
                  <a:chOff x="-1" y="0"/>
                  <a:chExt cx="1096887" cy="81000"/>
                </a:xfrm>
              </p:grpSpPr>
              <p:sp>
                <p:nvSpPr>
                  <p:cNvPr id="221" name="Google Shape;221;p6"/>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6"/>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6"/>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6"/>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6"/>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6"/>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7" name="Google Shape;227;p6"/>
                <p:cNvGrpSpPr/>
                <p:nvPr/>
              </p:nvGrpSpPr>
              <p:grpSpPr>
                <a:xfrm>
                  <a:off x="-2" y="485775"/>
                  <a:ext cx="1096887" cy="81000"/>
                  <a:chOff x="-1" y="0"/>
                  <a:chExt cx="1096887" cy="81000"/>
                </a:xfrm>
              </p:grpSpPr>
              <p:sp>
                <p:nvSpPr>
                  <p:cNvPr id="228" name="Google Shape;228;p6"/>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6"/>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6"/>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6"/>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6"/>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6"/>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4" name="Google Shape;234;p6"/>
                <p:cNvGrpSpPr/>
                <p:nvPr/>
              </p:nvGrpSpPr>
              <p:grpSpPr>
                <a:xfrm>
                  <a:off x="-2" y="646509"/>
                  <a:ext cx="1096887" cy="81000"/>
                  <a:chOff x="-1" y="0"/>
                  <a:chExt cx="1096887" cy="81000"/>
                </a:xfrm>
              </p:grpSpPr>
              <p:sp>
                <p:nvSpPr>
                  <p:cNvPr id="235" name="Google Shape;235;p6"/>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6"/>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6"/>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6"/>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6"/>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6"/>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1" name="Google Shape;241;p6"/>
                <p:cNvGrpSpPr/>
                <p:nvPr/>
              </p:nvGrpSpPr>
              <p:grpSpPr>
                <a:xfrm>
                  <a:off x="-2" y="809625"/>
                  <a:ext cx="1096887" cy="81000"/>
                  <a:chOff x="-1" y="0"/>
                  <a:chExt cx="1096887" cy="81000"/>
                </a:xfrm>
              </p:grpSpPr>
              <p:sp>
                <p:nvSpPr>
                  <p:cNvPr id="242" name="Google Shape;242;p6"/>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6"/>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6"/>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6"/>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6"/>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6"/>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8" name="Google Shape;248;p6"/>
                <p:cNvGrpSpPr/>
                <p:nvPr/>
              </p:nvGrpSpPr>
              <p:grpSpPr>
                <a:xfrm>
                  <a:off x="-2" y="971550"/>
                  <a:ext cx="1096887" cy="81000"/>
                  <a:chOff x="-1" y="0"/>
                  <a:chExt cx="1096887" cy="81000"/>
                </a:xfrm>
              </p:grpSpPr>
              <p:sp>
                <p:nvSpPr>
                  <p:cNvPr id="249" name="Google Shape;249;p6"/>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6"/>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6"/>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6"/>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6"/>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6"/>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5" name="Google Shape;255;p6"/>
                <p:cNvGrpSpPr/>
                <p:nvPr/>
              </p:nvGrpSpPr>
              <p:grpSpPr>
                <a:xfrm>
                  <a:off x="-2" y="1134665"/>
                  <a:ext cx="1096887" cy="81000"/>
                  <a:chOff x="-1" y="0"/>
                  <a:chExt cx="1096887" cy="81000"/>
                </a:xfrm>
              </p:grpSpPr>
              <p:sp>
                <p:nvSpPr>
                  <p:cNvPr id="256" name="Google Shape;256;p6"/>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6"/>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6"/>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6"/>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6"/>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6"/>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262" name="Google Shape;262;p6"/>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263" name="Google Shape;263;p6"/>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264" name="Google Shape;264;p6"/>
          <p:cNvSpPr txBox="1"/>
          <p:nvPr>
            <p:ph type="title"/>
          </p:nvPr>
        </p:nvSpPr>
        <p:spPr>
          <a:xfrm>
            <a:off x="990600" y="457200"/>
            <a:ext cx="7162800" cy="8574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5" name="Google Shape;265;p6"/>
          <p:cNvSpPr txBox="1"/>
          <p:nvPr>
            <p:ph idx="1" type="body"/>
          </p:nvPr>
        </p:nvSpPr>
        <p:spPr>
          <a:xfrm>
            <a:off x="990600" y="1485900"/>
            <a:ext cx="7162800" cy="30861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1pPr>
            <a:lvl2pPr indent="-228600" lvl="1" marL="9144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2pPr>
            <a:lvl3pPr indent="-228600" lvl="2" marL="13716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3pPr>
            <a:lvl4pPr indent="-228600" lvl="3" marL="18288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4pPr>
            <a:lvl5pPr indent="-228600" lvl="4" marL="22860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66" name="Google Shape;266;p6"/>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67" name="Shape 267"/>
        <p:cNvGrpSpPr/>
        <p:nvPr/>
      </p:nvGrpSpPr>
      <p:grpSpPr>
        <a:xfrm>
          <a:off x="0" y="0"/>
          <a:ext cx="0" cy="0"/>
          <a:chOff x="0" y="0"/>
          <a:chExt cx="0" cy="0"/>
        </a:xfrm>
      </p:grpSpPr>
      <p:grpSp>
        <p:nvGrpSpPr>
          <p:cNvPr id="268" name="Google Shape;268;p7"/>
          <p:cNvGrpSpPr/>
          <p:nvPr/>
        </p:nvGrpSpPr>
        <p:grpSpPr>
          <a:xfrm>
            <a:off x="70339" y="59530"/>
            <a:ext cx="8954903" cy="4980423"/>
            <a:chOff x="0" y="-2"/>
            <a:chExt cx="8954903" cy="4980423"/>
          </a:xfrm>
        </p:grpSpPr>
        <p:grpSp>
          <p:nvGrpSpPr>
            <p:cNvPr id="269" name="Google Shape;269;p7"/>
            <p:cNvGrpSpPr/>
            <p:nvPr/>
          </p:nvGrpSpPr>
          <p:grpSpPr>
            <a:xfrm>
              <a:off x="0" y="-2"/>
              <a:ext cx="8954903" cy="4980423"/>
              <a:chOff x="0" y="-1"/>
              <a:chExt cx="8954903" cy="4980423"/>
            </a:xfrm>
          </p:grpSpPr>
          <p:grpSp>
            <p:nvGrpSpPr>
              <p:cNvPr id="270" name="Google Shape;270;p7"/>
              <p:cNvGrpSpPr/>
              <p:nvPr/>
            </p:nvGrpSpPr>
            <p:grpSpPr>
              <a:xfrm>
                <a:off x="0" y="-1"/>
                <a:ext cx="1098386" cy="1215665"/>
                <a:chOff x="0" y="0"/>
                <a:chExt cx="1098386" cy="1215665"/>
              </a:xfrm>
            </p:grpSpPr>
            <p:grpSp>
              <p:nvGrpSpPr>
                <p:cNvPr id="271" name="Google Shape;271;p7"/>
                <p:cNvGrpSpPr/>
                <p:nvPr/>
              </p:nvGrpSpPr>
              <p:grpSpPr>
                <a:xfrm>
                  <a:off x="0" y="0"/>
                  <a:ext cx="1098386" cy="81000"/>
                  <a:chOff x="0" y="0"/>
                  <a:chExt cx="1098386" cy="81000"/>
                </a:xfrm>
              </p:grpSpPr>
              <p:sp>
                <p:nvSpPr>
                  <p:cNvPr id="272" name="Google Shape;272;p7"/>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7"/>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7"/>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7"/>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7"/>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7"/>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8" name="Google Shape;278;p7"/>
                <p:cNvGrpSpPr/>
                <p:nvPr/>
              </p:nvGrpSpPr>
              <p:grpSpPr>
                <a:xfrm>
                  <a:off x="0" y="159543"/>
                  <a:ext cx="1098386" cy="81000"/>
                  <a:chOff x="0" y="0"/>
                  <a:chExt cx="1098386" cy="81000"/>
                </a:xfrm>
              </p:grpSpPr>
              <p:sp>
                <p:nvSpPr>
                  <p:cNvPr id="279" name="Google Shape;279;p7"/>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7"/>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7"/>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7"/>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7"/>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7"/>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5" name="Google Shape;285;p7"/>
                <p:cNvGrpSpPr/>
                <p:nvPr/>
              </p:nvGrpSpPr>
              <p:grpSpPr>
                <a:xfrm>
                  <a:off x="0" y="322659"/>
                  <a:ext cx="1098386" cy="81000"/>
                  <a:chOff x="0" y="0"/>
                  <a:chExt cx="1098386" cy="81000"/>
                </a:xfrm>
              </p:grpSpPr>
              <p:sp>
                <p:nvSpPr>
                  <p:cNvPr id="286" name="Google Shape;286;p7"/>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92" name="Google Shape;292;p7"/>
                <p:cNvGrpSpPr/>
                <p:nvPr/>
              </p:nvGrpSpPr>
              <p:grpSpPr>
                <a:xfrm>
                  <a:off x="0" y="485775"/>
                  <a:ext cx="1098386" cy="81000"/>
                  <a:chOff x="0" y="0"/>
                  <a:chExt cx="1098386" cy="81000"/>
                </a:xfrm>
              </p:grpSpPr>
              <p:sp>
                <p:nvSpPr>
                  <p:cNvPr id="293" name="Google Shape;293;p7"/>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99" name="Google Shape;299;p7"/>
                <p:cNvGrpSpPr/>
                <p:nvPr/>
              </p:nvGrpSpPr>
              <p:grpSpPr>
                <a:xfrm>
                  <a:off x="0" y="646509"/>
                  <a:ext cx="1098386" cy="81000"/>
                  <a:chOff x="0" y="0"/>
                  <a:chExt cx="1098386" cy="81000"/>
                </a:xfrm>
              </p:grpSpPr>
              <p:sp>
                <p:nvSpPr>
                  <p:cNvPr id="300" name="Google Shape;300;p7"/>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7"/>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7"/>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6" name="Google Shape;306;p7"/>
                <p:cNvGrpSpPr/>
                <p:nvPr/>
              </p:nvGrpSpPr>
              <p:grpSpPr>
                <a:xfrm>
                  <a:off x="0" y="809625"/>
                  <a:ext cx="1098386" cy="81000"/>
                  <a:chOff x="0" y="0"/>
                  <a:chExt cx="1098386" cy="81000"/>
                </a:xfrm>
              </p:grpSpPr>
              <p:sp>
                <p:nvSpPr>
                  <p:cNvPr id="307" name="Google Shape;307;p7"/>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7"/>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7"/>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7"/>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13" name="Google Shape;313;p7"/>
                <p:cNvGrpSpPr/>
                <p:nvPr/>
              </p:nvGrpSpPr>
              <p:grpSpPr>
                <a:xfrm>
                  <a:off x="0" y="971550"/>
                  <a:ext cx="1098386" cy="81000"/>
                  <a:chOff x="0" y="0"/>
                  <a:chExt cx="1098386" cy="81000"/>
                </a:xfrm>
              </p:grpSpPr>
              <p:sp>
                <p:nvSpPr>
                  <p:cNvPr id="314" name="Google Shape;314;p7"/>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7"/>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7"/>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7"/>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7"/>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7"/>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0" name="Google Shape;320;p7"/>
                <p:cNvGrpSpPr/>
                <p:nvPr/>
              </p:nvGrpSpPr>
              <p:grpSpPr>
                <a:xfrm>
                  <a:off x="0" y="1134665"/>
                  <a:ext cx="1098386" cy="81000"/>
                  <a:chOff x="0" y="0"/>
                  <a:chExt cx="1098386" cy="81000"/>
                </a:xfrm>
              </p:grpSpPr>
              <p:sp>
                <p:nvSpPr>
                  <p:cNvPr id="321" name="Google Shape;321;p7"/>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7"/>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7"/>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7"/>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7"/>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7"/>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327" name="Google Shape;327;p7"/>
              <p:cNvGrpSpPr/>
              <p:nvPr/>
            </p:nvGrpSpPr>
            <p:grpSpPr>
              <a:xfrm>
                <a:off x="7858016" y="3764757"/>
                <a:ext cx="1096887" cy="1215665"/>
                <a:chOff x="-2" y="0"/>
                <a:chExt cx="1096887" cy="1215665"/>
              </a:xfrm>
            </p:grpSpPr>
            <p:grpSp>
              <p:nvGrpSpPr>
                <p:cNvPr id="328" name="Google Shape;328;p7"/>
                <p:cNvGrpSpPr/>
                <p:nvPr/>
              </p:nvGrpSpPr>
              <p:grpSpPr>
                <a:xfrm>
                  <a:off x="-2" y="0"/>
                  <a:ext cx="1096887" cy="81000"/>
                  <a:chOff x="-1" y="0"/>
                  <a:chExt cx="1096887" cy="81000"/>
                </a:xfrm>
              </p:grpSpPr>
              <p:sp>
                <p:nvSpPr>
                  <p:cNvPr id="329" name="Google Shape;329;p7"/>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7"/>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7"/>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7"/>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7"/>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7"/>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35" name="Google Shape;335;p7"/>
                <p:cNvGrpSpPr/>
                <p:nvPr/>
              </p:nvGrpSpPr>
              <p:grpSpPr>
                <a:xfrm>
                  <a:off x="-2" y="159543"/>
                  <a:ext cx="1096887" cy="81000"/>
                  <a:chOff x="-1" y="0"/>
                  <a:chExt cx="1096887" cy="81000"/>
                </a:xfrm>
              </p:grpSpPr>
              <p:sp>
                <p:nvSpPr>
                  <p:cNvPr id="336" name="Google Shape;336;p7"/>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7"/>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7"/>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7"/>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7"/>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7"/>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2" name="Google Shape;342;p7"/>
                <p:cNvGrpSpPr/>
                <p:nvPr/>
              </p:nvGrpSpPr>
              <p:grpSpPr>
                <a:xfrm>
                  <a:off x="-2" y="322659"/>
                  <a:ext cx="1096887" cy="81000"/>
                  <a:chOff x="-1" y="0"/>
                  <a:chExt cx="1096887" cy="81000"/>
                </a:xfrm>
              </p:grpSpPr>
              <p:sp>
                <p:nvSpPr>
                  <p:cNvPr id="343" name="Google Shape;343;p7"/>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7"/>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7"/>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7"/>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7"/>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7"/>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9" name="Google Shape;349;p7"/>
                <p:cNvGrpSpPr/>
                <p:nvPr/>
              </p:nvGrpSpPr>
              <p:grpSpPr>
                <a:xfrm>
                  <a:off x="-2" y="485775"/>
                  <a:ext cx="1096887" cy="81000"/>
                  <a:chOff x="-1" y="0"/>
                  <a:chExt cx="1096887" cy="81000"/>
                </a:xfrm>
              </p:grpSpPr>
              <p:sp>
                <p:nvSpPr>
                  <p:cNvPr id="350" name="Google Shape;350;p7"/>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7"/>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7"/>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7"/>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7"/>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7"/>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6" name="Google Shape;356;p7"/>
                <p:cNvGrpSpPr/>
                <p:nvPr/>
              </p:nvGrpSpPr>
              <p:grpSpPr>
                <a:xfrm>
                  <a:off x="-2" y="646509"/>
                  <a:ext cx="1096887" cy="81000"/>
                  <a:chOff x="-1" y="0"/>
                  <a:chExt cx="1096887" cy="81000"/>
                </a:xfrm>
              </p:grpSpPr>
              <p:sp>
                <p:nvSpPr>
                  <p:cNvPr id="357" name="Google Shape;357;p7"/>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7"/>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7"/>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7"/>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7"/>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7"/>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63" name="Google Shape;363;p7"/>
                <p:cNvGrpSpPr/>
                <p:nvPr/>
              </p:nvGrpSpPr>
              <p:grpSpPr>
                <a:xfrm>
                  <a:off x="-2" y="809625"/>
                  <a:ext cx="1096887" cy="81000"/>
                  <a:chOff x="-1" y="0"/>
                  <a:chExt cx="1096887" cy="81000"/>
                </a:xfrm>
              </p:grpSpPr>
              <p:sp>
                <p:nvSpPr>
                  <p:cNvPr id="364" name="Google Shape;364;p7"/>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7"/>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7"/>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7"/>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7"/>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7"/>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0" name="Google Shape;370;p7"/>
                <p:cNvGrpSpPr/>
                <p:nvPr/>
              </p:nvGrpSpPr>
              <p:grpSpPr>
                <a:xfrm>
                  <a:off x="-2" y="971550"/>
                  <a:ext cx="1096887" cy="81000"/>
                  <a:chOff x="-1" y="0"/>
                  <a:chExt cx="1096887" cy="81000"/>
                </a:xfrm>
              </p:grpSpPr>
              <p:sp>
                <p:nvSpPr>
                  <p:cNvPr id="371" name="Google Shape;371;p7"/>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7"/>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7"/>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7"/>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7"/>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7"/>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7" name="Google Shape;377;p7"/>
                <p:cNvGrpSpPr/>
                <p:nvPr/>
              </p:nvGrpSpPr>
              <p:grpSpPr>
                <a:xfrm>
                  <a:off x="-2" y="1134665"/>
                  <a:ext cx="1096887" cy="81000"/>
                  <a:chOff x="-1" y="0"/>
                  <a:chExt cx="1096887" cy="81000"/>
                </a:xfrm>
              </p:grpSpPr>
              <p:sp>
                <p:nvSpPr>
                  <p:cNvPr id="378" name="Google Shape;378;p7"/>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7"/>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7"/>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7"/>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7"/>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7"/>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384" name="Google Shape;384;p7"/>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385" name="Google Shape;385;p7"/>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386" name="Google Shape;386;p7"/>
          <p:cNvSpPr txBox="1"/>
          <p:nvPr>
            <p:ph type="title"/>
          </p:nvPr>
        </p:nvSpPr>
        <p:spPr>
          <a:xfrm>
            <a:off x="722435" y="3305176"/>
            <a:ext cx="7772400" cy="1021500"/>
          </a:xfrm>
          <a:prstGeom prst="rect">
            <a:avLst/>
          </a:prstGeom>
          <a:noFill/>
          <a:ln>
            <a:noFill/>
          </a:ln>
        </p:spPr>
        <p:txBody>
          <a:bodyPr anchorCtr="0" anchor="t" bIns="44450" lIns="44450" spcFirstLastPara="1" rIns="44450" wrap="square" tIns="44450">
            <a:normAutofit/>
          </a:bodyPr>
          <a:lstStyle>
            <a:lvl1pPr lvl="0" algn="l">
              <a:lnSpc>
                <a:spcPct val="90000"/>
              </a:lnSpc>
              <a:spcBef>
                <a:spcPts val="0"/>
              </a:spcBef>
              <a:spcAft>
                <a:spcPts val="0"/>
              </a:spcAft>
              <a:buClr>
                <a:srgbClr val="000000"/>
              </a:buClr>
              <a:buSzPts val="3000"/>
              <a:buFont typeface="Times New Roman"/>
              <a:buNone/>
              <a:defRPr b="1" sz="3000" cap="none">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7" name="Google Shape;387;p7"/>
          <p:cNvSpPr txBox="1"/>
          <p:nvPr>
            <p:ph idx="1" type="body"/>
          </p:nvPr>
        </p:nvSpPr>
        <p:spPr>
          <a:xfrm>
            <a:off x="722435" y="2180034"/>
            <a:ext cx="7772400" cy="1125000"/>
          </a:xfrm>
          <a:prstGeom prst="rect">
            <a:avLst/>
          </a:prstGeom>
          <a:noFill/>
          <a:ln>
            <a:noFill/>
          </a:ln>
        </p:spPr>
        <p:txBody>
          <a:bodyPr anchorCtr="0" anchor="b" bIns="44450" lIns="44450" spcFirstLastPara="1" rIns="44450" wrap="square" tIns="44450">
            <a:normAutofit/>
          </a:bodyPr>
          <a:lstStyle>
            <a:lvl1pPr indent="-228600" lvl="0" marL="457200" algn="l">
              <a:lnSpc>
                <a:spcPct val="90000"/>
              </a:lnSpc>
              <a:spcBef>
                <a:spcPts val="500"/>
              </a:spcBef>
              <a:spcAft>
                <a:spcPts val="0"/>
              </a:spcAft>
              <a:buClr>
                <a:srgbClr val="000000"/>
              </a:buClr>
              <a:buSzPts val="1500"/>
              <a:buFont typeface="Arial"/>
              <a:buNone/>
              <a:defRPr b="1" sz="1500">
                <a:latin typeface="Arial"/>
                <a:ea typeface="Arial"/>
                <a:cs typeface="Arial"/>
                <a:sym typeface="Arial"/>
              </a:defRPr>
            </a:lvl1pPr>
            <a:lvl2pPr indent="-228600" lvl="1" marL="914400" algn="l">
              <a:lnSpc>
                <a:spcPct val="90000"/>
              </a:lnSpc>
              <a:spcBef>
                <a:spcPts val="500"/>
              </a:spcBef>
              <a:spcAft>
                <a:spcPts val="0"/>
              </a:spcAft>
              <a:buClr>
                <a:srgbClr val="000000"/>
              </a:buClr>
              <a:buSzPts val="1500"/>
              <a:buFont typeface="Arial"/>
              <a:buNone/>
              <a:defRPr b="1" sz="1500">
                <a:latin typeface="Arial"/>
                <a:ea typeface="Arial"/>
                <a:cs typeface="Arial"/>
                <a:sym typeface="Arial"/>
              </a:defRPr>
            </a:lvl2pPr>
            <a:lvl3pPr indent="-228600" lvl="2" marL="1371600" algn="l">
              <a:lnSpc>
                <a:spcPct val="90000"/>
              </a:lnSpc>
              <a:spcBef>
                <a:spcPts val="500"/>
              </a:spcBef>
              <a:spcAft>
                <a:spcPts val="0"/>
              </a:spcAft>
              <a:buClr>
                <a:srgbClr val="000000"/>
              </a:buClr>
              <a:buSzPts val="1500"/>
              <a:buFont typeface="Arial"/>
              <a:buNone/>
              <a:defRPr b="1" sz="1500">
                <a:latin typeface="Arial"/>
                <a:ea typeface="Arial"/>
                <a:cs typeface="Arial"/>
                <a:sym typeface="Arial"/>
              </a:defRPr>
            </a:lvl3pPr>
            <a:lvl4pPr indent="-228600" lvl="3" marL="1828800" algn="l">
              <a:lnSpc>
                <a:spcPct val="90000"/>
              </a:lnSpc>
              <a:spcBef>
                <a:spcPts val="500"/>
              </a:spcBef>
              <a:spcAft>
                <a:spcPts val="0"/>
              </a:spcAft>
              <a:buClr>
                <a:srgbClr val="000000"/>
              </a:buClr>
              <a:buSzPts val="1500"/>
              <a:buFont typeface="Arial"/>
              <a:buNone/>
              <a:defRPr b="1" sz="1500">
                <a:latin typeface="Arial"/>
                <a:ea typeface="Arial"/>
                <a:cs typeface="Arial"/>
                <a:sym typeface="Arial"/>
              </a:defRPr>
            </a:lvl4pPr>
            <a:lvl5pPr indent="-228600" lvl="4" marL="2286000" algn="l">
              <a:lnSpc>
                <a:spcPct val="90000"/>
              </a:lnSpc>
              <a:spcBef>
                <a:spcPts val="500"/>
              </a:spcBef>
              <a:spcAft>
                <a:spcPts val="0"/>
              </a:spcAft>
              <a:buClr>
                <a:srgbClr val="000000"/>
              </a:buClr>
              <a:buSzPts val="1500"/>
              <a:buFont typeface="Arial"/>
              <a:buNone/>
              <a:defRPr b="1" sz="15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8" name="Google Shape;388;p7"/>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389" name="Shape 389"/>
        <p:cNvGrpSpPr/>
        <p:nvPr/>
      </p:nvGrpSpPr>
      <p:grpSpPr>
        <a:xfrm>
          <a:off x="0" y="0"/>
          <a:ext cx="0" cy="0"/>
          <a:chOff x="0" y="0"/>
          <a:chExt cx="0" cy="0"/>
        </a:xfrm>
      </p:grpSpPr>
      <p:grpSp>
        <p:nvGrpSpPr>
          <p:cNvPr id="390" name="Google Shape;390;p8"/>
          <p:cNvGrpSpPr/>
          <p:nvPr/>
        </p:nvGrpSpPr>
        <p:grpSpPr>
          <a:xfrm>
            <a:off x="70339" y="59530"/>
            <a:ext cx="8954903" cy="4980423"/>
            <a:chOff x="0" y="-2"/>
            <a:chExt cx="8954903" cy="4980423"/>
          </a:xfrm>
        </p:grpSpPr>
        <p:grpSp>
          <p:nvGrpSpPr>
            <p:cNvPr id="391" name="Google Shape;391;p8"/>
            <p:cNvGrpSpPr/>
            <p:nvPr/>
          </p:nvGrpSpPr>
          <p:grpSpPr>
            <a:xfrm>
              <a:off x="0" y="-2"/>
              <a:ext cx="8954903" cy="4980423"/>
              <a:chOff x="0" y="-1"/>
              <a:chExt cx="8954903" cy="4980423"/>
            </a:xfrm>
          </p:grpSpPr>
          <p:grpSp>
            <p:nvGrpSpPr>
              <p:cNvPr id="392" name="Google Shape;392;p8"/>
              <p:cNvGrpSpPr/>
              <p:nvPr/>
            </p:nvGrpSpPr>
            <p:grpSpPr>
              <a:xfrm>
                <a:off x="0" y="-1"/>
                <a:ext cx="1098386" cy="1215665"/>
                <a:chOff x="0" y="0"/>
                <a:chExt cx="1098386" cy="1215665"/>
              </a:xfrm>
            </p:grpSpPr>
            <p:grpSp>
              <p:nvGrpSpPr>
                <p:cNvPr id="393" name="Google Shape;393;p8"/>
                <p:cNvGrpSpPr/>
                <p:nvPr/>
              </p:nvGrpSpPr>
              <p:grpSpPr>
                <a:xfrm>
                  <a:off x="0" y="0"/>
                  <a:ext cx="1098386" cy="81000"/>
                  <a:chOff x="0" y="0"/>
                  <a:chExt cx="1098386" cy="81000"/>
                </a:xfrm>
              </p:grpSpPr>
              <p:sp>
                <p:nvSpPr>
                  <p:cNvPr id="394" name="Google Shape;394;p8"/>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8"/>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8"/>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8"/>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8"/>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8"/>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0" name="Google Shape;400;p8"/>
                <p:cNvGrpSpPr/>
                <p:nvPr/>
              </p:nvGrpSpPr>
              <p:grpSpPr>
                <a:xfrm>
                  <a:off x="0" y="159543"/>
                  <a:ext cx="1098386" cy="81000"/>
                  <a:chOff x="0" y="0"/>
                  <a:chExt cx="1098386" cy="81000"/>
                </a:xfrm>
              </p:grpSpPr>
              <p:sp>
                <p:nvSpPr>
                  <p:cNvPr id="401" name="Google Shape;401;p8"/>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8"/>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8"/>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8"/>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8"/>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8"/>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7" name="Google Shape;407;p8"/>
                <p:cNvGrpSpPr/>
                <p:nvPr/>
              </p:nvGrpSpPr>
              <p:grpSpPr>
                <a:xfrm>
                  <a:off x="0" y="322659"/>
                  <a:ext cx="1098386" cy="81000"/>
                  <a:chOff x="0" y="0"/>
                  <a:chExt cx="1098386" cy="81000"/>
                </a:xfrm>
              </p:grpSpPr>
              <p:sp>
                <p:nvSpPr>
                  <p:cNvPr id="408" name="Google Shape;408;p8"/>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8"/>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8"/>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8"/>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8"/>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8"/>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4" name="Google Shape;414;p8"/>
                <p:cNvGrpSpPr/>
                <p:nvPr/>
              </p:nvGrpSpPr>
              <p:grpSpPr>
                <a:xfrm>
                  <a:off x="0" y="485775"/>
                  <a:ext cx="1098386" cy="81000"/>
                  <a:chOff x="0" y="0"/>
                  <a:chExt cx="1098386" cy="81000"/>
                </a:xfrm>
              </p:grpSpPr>
              <p:sp>
                <p:nvSpPr>
                  <p:cNvPr id="415" name="Google Shape;415;p8"/>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8"/>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8"/>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8"/>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8"/>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8"/>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1" name="Google Shape;421;p8"/>
                <p:cNvGrpSpPr/>
                <p:nvPr/>
              </p:nvGrpSpPr>
              <p:grpSpPr>
                <a:xfrm>
                  <a:off x="0" y="646509"/>
                  <a:ext cx="1098386" cy="81000"/>
                  <a:chOff x="0" y="0"/>
                  <a:chExt cx="1098386" cy="81000"/>
                </a:xfrm>
              </p:grpSpPr>
              <p:sp>
                <p:nvSpPr>
                  <p:cNvPr id="422" name="Google Shape;422;p8"/>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8"/>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8"/>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8"/>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8"/>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8"/>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8" name="Google Shape;428;p8"/>
                <p:cNvGrpSpPr/>
                <p:nvPr/>
              </p:nvGrpSpPr>
              <p:grpSpPr>
                <a:xfrm>
                  <a:off x="0" y="809625"/>
                  <a:ext cx="1098386" cy="81000"/>
                  <a:chOff x="0" y="0"/>
                  <a:chExt cx="1098386" cy="81000"/>
                </a:xfrm>
              </p:grpSpPr>
              <p:sp>
                <p:nvSpPr>
                  <p:cNvPr id="429" name="Google Shape;429;p8"/>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8"/>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8"/>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8"/>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8"/>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8"/>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35" name="Google Shape;435;p8"/>
                <p:cNvGrpSpPr/>
                <p:nvPr/>
              </p:nvGrpSpPr>
              <p:grpSpPr>
                <a:xfrm>
                  <a:off x="0" y="971550"/>
                  <a:ext cx="1098386" cy="81000"/>
                  <a:chOff x="0" y="0"/>
                  <a:chExt cx="1098386" cy="81000"/>
                </a:xfrm>
              </p:grpSpPr>
              <p:sp>
                <p:nvSpPr>
                  <p:cNvPr id="436" name="Google Shape;436;p8"/>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8"/>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8"/>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8"/>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8"/>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8"/>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42" name="Google Shape;442;p8"/>
                <p:cNvGrpSpPr/>
                <p:nvPr/>
              </p:nvGrpSpPr>
              <p:grpSpPr>
                <a:xfrm>
                  <a:off x="0" y="1134665"/>
                  <a:ext cx="1098386" cy="81000"/>
                  <a:chOff x="0" y="0"/>
                  <a:chExt cx="1098386" cy="81000"/>
                </a:xfrm>
              </p:grpSpPr>
              <p:sp>
                <p:nvSpPr>
                  <p:cNvPr id="443" name="Google Shape;443;p8"/>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8"/>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8"/>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8"/>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8"/>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8"/>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449" name="Google Shape;449;p8"/>
              <p:cNvGrpSpPr/>
              <p:nvPr/>
            </p:nvGrpSpPr>
            <p:grpSpPr>
              <a:xfrm>
                <a:off x="7858016" y="3764757"/>
                <a:ext cx="1096887" cy="1215665"/>
                <a:chOff x="-2" y="0"/>
                <a:chExt cx="1096887" cy="1215665"/>
              </a:xfrm>
            </p:grpSpPr>
            <p:grpSp>
              <p:nvGrpSpPr>
                <p:cNvPr id="450" name="Google Shape;450;p8"/>
                <p:cNvGrpSpPr/>
                <p:nvPr/>
              </p:nvGrpSpPr>
              <p:grpSpPr>
                <a:xfrm>
                  <a:off x="-2" y="0"/>
                  <a:ext cx="1096887" cy="81000"/>
                  <a:chOff x="-1" y="0"/>
                  <a:chExt cx="1096887" cy="81000"/>
                </a:xfrm>
              </p:grpSpPr>
              <p:sp>
                <p:nvSpPr>
                  <p:cNvPr id="451" name="Google Shape;451;p8"/>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8"/>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8"/>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8"/>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8"/>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8"/>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7" name="Google Shape;457;p8"/>
                <p:cNvGrpSpPr/>
                <p:nvPr/>
              </p:nvGrpSpPr>
              <p:grpSpPr>
                <a:xfrm>
                  <a:off x="-2" y="159543"/>
                  <a:ext cx="1096887" cy="81000"/>
                  <a:chOff x="-1" y="0"/>
                  <a:chExt cx="1096887" cy="81000"/>
                </a:xfrm>
              </p:grpSpPr>
              <p:sp>
                <p:nvSpPr>
                  <p:cNvPr id="458" name="Google Shape;458;p8"/>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8"/>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8"/>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8"/>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8"/>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8"/>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64" name="Google Shape;464;p8"/>
                <p:cNvGrpSpPr/>
                <p:nvPr/>
              </p:nvGrpSpPr>
              <p:grpSpPr>
                <a:xfrm>
                  <a:off x="-2" y="322659"/>
                  <a:ext cx="1096887" cy="81000"/>
                  <a:chOff x="-1" y="0"/>
                  <a:chExt cx="1096887" cy="81000"/>
                </a:xfrm>
              </p:grpSpPr>
              <p:sp>
                <p:nvSpPr>
                  <p:cNvPr id="465" name="Google Shape;465;p8"/>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8"/>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8"/>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8"/>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8"/>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8"/>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1" name="Google Shape;471;p8"/>
                <p:cNvGrpSpPr/>
                <p:nvPr/>
              </p:nvGrpSpPr>
              <p:grpSpPr>
                <a:xfrm>
                  <a:off x="-2" y="485775"/>
                  <a:ext cx="1096887" cy="81000"/>
                  <a:chOff x="-1" y="0"/>
                  <a:chExt cx="1096887" cy="81000"/>
                </a:xfrm>
              </p:grpSpPr>
              <p:sp>
                <p:nvSpPr>
                  <p:cNvPr id="472" name="Google Shape;472;p8"/>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8"/>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8"/>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8"/>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8"/>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8"/>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8" name="Google Shape;478;p8"/>
                <p:cNvGrpSpPr/>
                <p:nvPr/>
              </p:nvGrpSpPr>
              <p:grpSpPr>
                <a:xfrm>
                  <a:off x="-2" y="646509"/>
                  <a:ext cx="1096887" cy="81000"/>
                  <a:chOff x="-1" y="0"/>
                  <a:chExt cx="1096887" cy="81000"/>
                </a:xfrm>
              </p:grpSpPr>
              <p:sp>
                <p:nvSpPr>
                  <p:cNvPr id="479" name="Google Shape;479;p8"/>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8"/>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8"/>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8"/>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8"/>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8"/>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85" name="Google Shape;485;p8"/>
                <p:cNvGrpSpPr/>
                <p:nvPr/>
              </p:nvGrpSpPr>
              <p:grpSpPr>
                <a:xfrm>
                  <a:off x="-2" y="809625"/>
                  <a:ext cx="1096887" cy="81000"/>
                  <a:chOff x="-1" y="0"/>
                  <a:chExt cx="1096887" cy="81000"/>
                </a:xfrm>
              </p:grpSpPr>
              <p:sp>
                <p:nvSpPr>
                  <p:cNvPr id="486" name="Google Shape;486;p8"/>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8"/>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8"/>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8"/>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8"/>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8"/>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92" name="Google Shape;492;p8"/>
                <p:cNvGrpSpPr/>
                <p:nvPr/>
              </p:nvGrpSpPr>
              <p:grpSpPr>
                <a:xfrm>
                  <a:off x="-2" y="971550"/>
                  <a:ext cx="1096887" cy="81000"/>
                  <a:chOff x="-1" y="0"/>
                  <a:chExt cx="1096887" cy="81000"/>
                </a:xfrm>
              </p:grpSpPr>
              <p:sp>
                <p:nvSpPr>
                  <p:cNvPr id="493" name="Google Shape;493;p8"/>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8"/>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8"/>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8"/>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8"/>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8"/>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99" name="Google Shape;499;p8"/>
                <p:cNvGrpSpPr/>
                <p:nvPr/>
              </p:nvGrpSpPr>
              <p:grpSpPr>
                <a:xfrm>
                  <a:off x="-2" y="1134665"/>
                  <a:ext cx="1096887" cy="81000"/>
                  <a:chOff x="-1" y="0"/>
                  <a:chExt cx="1096887" cy="81000"/>
                </a:xfrm>
              </p:grpSpPr>
              <p:sp>
                <p:nvSpPr>
                  <p:cNvPr id="500" name="Google Shape;500;p8"/>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8"/>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8"/>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8"/>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8"/>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8"/>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506" name="Google Shape;506;p8"/>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507" name="Google Shape;507;p8"/>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508" name="Google Shape;508;p8"/>
          <p:cNvSpPr txBox="1"/>
          <p:nvPr>
            <p:ph type="title"/>
          </p:nvPr>
        </p:nvSpPr>
        <p:spPr>
          <a:xfrm>
            <a:off x="990600" y="457200"/>
            <a:ext cx="7162800" cy="8574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09" name="Google Shape;509;p8"/>
          <p:cNvSpPr txBox="1"/>
          <p:nvPr>
            <p:ph idx="1" type="body"/>
          </p:nvPr>
        </p:nvSpPr>
        <p:spPr>
          <a:xfrm>
            <a:off x="990600" y="1485900"/>
            <a:ext cx="3511200" cy="3086100"/>
          </a:xfrm>
          <a:prstGeom prst="rect">
            <a:avLst/>
          </a:prstGeom>
          <a:noFill/>
          <a:ln>
            <a:noFill/>
          </a:ln>
        </p:spPr>
        <p:txBody>
          <a:bodyPr anchorCtr="0" anchor="t" bIns="44450" lIns="44450" spcFirstLastPara="1" rIns="44450" wrap="square" tIns="44450">
            <a:normAutofit/>
          </a:bodyPr>
          <a:lstStyle>
            <a:lvl1pPr indent="-228600" lvl="0" marL="457200" algn="l">
              <a:lnSpc>
                <a:spcPct val="90000"/>
              </a:lnSpc>
              <a:spcBef>
                <a:spcPts val="700"/>
              </a:spcBef>
              <a:spcAft>
                <a:spcPts val="0"/>
              </a:spcAft>
              <a:buClr>
                <a:srgbClr val="000000"/>
              </a:buClr>
              <a:buSzPts val="2100"/>
              <a:buFont typeface="Arial"/>
              <a:buNone/>
              <a:defRPr b="1" sz="2100">
                <a:latin typeface="Arial"/>
                <a:ea typeface="Arial"/>
                <a:cs typeface="Arial"/>
                <a:sym typeface="Arial"/>
              </a:defRPr>
            </a:lvl1pPr>
            <a:lvl2pPr indent="-228600" lvl="1" marL="914400" algn="l">
              <a:lnSpc>
                <a:spcPct val="90000"/>
              </a:lnSpc>
              <a:spcBef>
                <a:spcPts val="700"/>
              </a:spcBef>
              <a:spcAft>
                <a:spcPts val="0"/>
              </a:spcAft>
              <a:buClr>
                <a:srgbClr val="000000"/>
              </a:buClr>
              <a:buSzPts val="2100"/>
              <a:buFont typeface="Arial"/>
              <a:buNone/>
              <a:defRPr b="1" sz="2100">
                <a:latin typeface="Arial"/>
                <a:ea typeface="Arial"/>
                <a:cs typeface="Arial"/>
                <a:sym typeface="Arial"/>
              </a:defRPr>
            </a:lvl2pPr>
            <a:lvl3pPr indent="-228600" lvl="2" marL="1371600" algn="l">
              <a:lnSpc>
                <a:spcPct val="90000"/>
              </a:lnSpc>
              <a:spcBef>
                <a:spcPts val="700"/>
              </a:spcBef>
              <a:spcAft>
                <a:spcPts val="0"/>
              </a:spcAft>
              <a:buClr>
                <a:srgbClr val="000000"/>
              </a:buClr>
              <a:buSzPts val="2100"/>
              <a:buFont typeface="Arial"/>
              <a:buNone/>
              <a:defRPr b="1" sz="2100">
                <a:latin typeface="Arial"/>
                <a:ea typeface="Arial"/>
                <a:cs typeface="Arial"/>
                <a:sym typeface="Arial"/>
              </a:defRPr>
            </a:lvl3pPr>
            <a:lvl4pPr indent="-228600" lvl="3" marL="1828800" algn="l">
              <a:lnSpc>
                <a:spcPct val="90000"/>
              </a:lnSpc>
              <a:spcBef>
                <a:spcPts val="700"/>
              </a:spcBef>
              <a:spcAft>
                <a:spcPts val="0"/>
              </a:spcAft>
              <a:buClr>
                <a:srgbClr val="000000"/>
              </a:buClr>
              <a:buSzPts val="2100"/>
              <a:buFont typeface="Arial"/>
              <a:buNone/>
              <a:defRPr b="1" sz="2100">
                <a:latin typeface="Arial"/>
                <a:ea typeface="Arial"/>
                <a:cs typeface="Arial"/>
                <a:sym typeface="Arial"/>
              </a:defRPr>
            </a:lvl4pPr>
            <a:lvl5pPr indent="-228600" lvl="4" marL="2286000" algn="l">
              <a:lnSpc>
                <a:spcPct val="90000"/>
              </a:lnSpc>
              <a:spcBef>
                <a:spcPts val="700"/>
              </a:spcBef>
              <a:spcAft>
                <a:spcPts val="0"/>
              </a:spcAft>
              <a:buClr>
                <a:srgbClr val="000000"/>
              </a:buClr>
              <a:buSzPts val="2100"/>
              <a:buFont typeface="Arial"/>
              <a:buNone/>
              <a:defRPr b="1" sz="21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510" name="Google Shape;510;p8"/>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511" name="Shape 511"/>
        <p:cNvGrpSpPr/>
        <p:nvPr/>
      </p:nvGrpSpPr>
      <p:grpSpPr>
        <a:xfrm>
          <a:off x="0" y="0"/>
          <a:ext cx="0" cy="0"/>
          <a:chOff x="0" y="0"/>
          <a:chExt cx="0" cy="0"/>
        </a:xfrm>
      </p:grpSpPr>
      <p:grpSp>
        <p:nvGrpSpPr>
          <p:cNvPr id="512" name="Google Shape;512;p9"/>
          <p:cNvGrpSpPr/>
          <p:nvPr/>
        </p:nvGrpSpPr>
        <p:grpSpPr>
          <a:xfrm>
            <a:off x="70339" y="59530"/>
            <a:ext cx="8954903" cy="4980423"/>
            <a:chOff x="0" y="-2"/>
            <a:chExt cx="8954903" cy="4980423"/>
          </a:xfrm>
        </p:grpSpPr>
        <p:grpSp>
          <p:nvGrpSpPr>
            <p:cNvPr id="513" name="Google Shape;513;p9"/>
            <p:cNvGrpSpPr/>
            <p:nvPr/>
          </p:nvGrpSpPr>
          <p:grpSpPr>
            <a:xfrm>
              <a:off x="0" y="-2"/>
              <a:ext cx="8954903" cy="4980423"/>
              <a:chOff x="0" y="-1"/>
              <a:chExt cx="8954903" cy="4980423"/>
            </a:xfrm>
          </p:grpSpPr>
          <p:grpSp>
            <p:nvGrpSpPr>
              <p:cNvPr id="514" name="Google Shape;514;p9"/>
              <p:cNvGrpSpPr/>
              <p:nvPr/>
            </p:nvGrpSpPr>
            <p:grpSpPr>
              <a:xfrm>
                <a:off x="0" y="-1"/>
                <a:ext cx="1098386" cy="1215665"/>
                <a:chOff x="0" y="0"/>
                <a:chExt cx="1098386" cy="1215665"/>
              </a:xfrm>
            </p:grpSpPr>
            <p:grpSp>
              <p:nvGrpSpPr>
                <p:cNvPr id="515" name="Google Shape;515;p9"/>
                <p:cNvGrpSpPr/>
                <p:nvPr/>
              </p:nvGrpSpPr>
              <p:grpSpPr>
                <a:xfrm>
                  <a:off x="0" y="0"/>
                  <a:ext cx="1098386" cy="81000"/>
                  <a:chOff x="0" y="0"/>
                  <a:chExt cx="1098386" cy="81000"/>
                </a:xfrm>
              </p:grpSpPr>
              <p:sp>
                <p:nvSpPr>
                  <p:cNvPr id="516" name="Google Shape;516;p9"/>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9"/>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9"/>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9"/>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9"/>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9"/>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22" name="Google Shape;522;p9"/>
                <p:cNvGrpSpPr/>
                <p:nvPr/>
              </p:nvGrpSpPr>
              <p:grpSpPr>
                <a:xfrm>
                  <a:off x="0" y="159543"/>
                  <a:ext cx="1098386" cy="81000"/>
                  <a:chOff x="0" y="0"/>
                  <a:chExt cx="1098386" cy="81000"/>
                </a:xfrm>
              </p:grpSpPr>
              <p:sp>
                <p:nvSpPr>
                  <p:cNvPr id="523" name="Google Shape;523;p9"/>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9"/>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9"/>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9"/>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9"/>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9"/>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29" name="Google Shape;529;p9"/>
                <p:cNvGrpSpPr/>
                <p:nvPr/>
              </p:nvGrpSpPr>
              <p:grpSpPr>
                <a:xfrm>
                  <a:off x="0" y="322659"/>
                  <a:ext cx="1098386" cy="81000"/>
                  <a:chOff x="0" y="0"/>
                  <a:chExt cx="1098386" cy="81000"/>
                </a:xfrm>
              </p:grpSpPr>
              <p:sp>
                <p:nvSpPr>
                  <p:cNvPr id="530" name="Google Shape;530;p9"/>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9"/>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9"/>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9"/>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9"/>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9"/>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36" name="Google Shape;536;p9"/>
                <p:cNvGrpSpPr/>
                <p:nvPr/>
              </p:nvGrpSpPr>
              <p:grpSpPr>
                <a:xfrm>
                  <a:off x="0" y="485775"/>
                  <a:ext cx="1098386" cy="81000"/>
                  <a:chOff x="0" y="0"/>
                  <a:chExt cx="1098386" cy="81000"/>
                </a:xfrm>
              </p:grpSpPr>
              <p:sp>
                <p:nvSpPr>
                  <p:cNvPr id="537" name="Google Shape;537;p9"/>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9"/>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9"/>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9"/>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9"/>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9"/>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3" name="Google Shape;543;p9"/>
                <p:cNvGrpSpPr/>
                <p:nvPr/>
              </p:nvGrpSpPr>
              <p:grpSpPr>
                <a:xfrm>
                  <a:off x="0" y="646509"/>
                  <a:ext cx="1098386" cy="81000"/>
                  <a:chOff x="0" y="0"/>
                  <a:chExt cx="1098386" cy="81000"/>
                </a:xfrm>
              </p:grpSpPr>
              <p:sp>
                <p:nvSpPr>
                  <p:cNvPr id="544" name="Google Shape;544;p9"/>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9"/>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9"/>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9"/>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9"/>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9"/>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50" name="Google Shape;550;p9"/>
                <p:cNvGrpSpPr/>
                <p:nvPr/>
              </p:nvGrpSpPr>
              <p:grpSpPr>
                <a:xfrm>
                  <a:off x="0" y="809625"/>
                  <a:ext cx="1098386" cy="81000"/>
                  <a:chOff x="0" y="0"/>
                  <a:chExt cx="1098386" cy="81000"/>
                </a:xfrm>
              </p:grpSpPr>
              <p:sp>
                <p:nvSpPr>
                  <p:cNvPr id="551" name="Google Shape;551;p9"/>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9"/>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9"/>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9"/>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9"/>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9"/>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57" name="Google Shape;557;p9"/>
                <p:cNvGrpSpPr/>
                <p:nvPr/>
              </p:nvGrpSpPr>
              <p:grpSpPr>
                <a:xfrm>
                  <a:off x="0" y="971550"/>
                  <a:ext cx="1098386" cy="81000"/>
                  <a:chOff x="0" y="0"/>
                  <a:chExt cx="1098386" cy="81000"/>
                </a:xfrm>
              </p:grpSpPr>
              <p:sp>
                <p:nvSpPr>
                  <p:cNvPr id="558" name="Google Shape;558;p9"/>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9"/>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9"/>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9"/>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9"/>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9"/>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4" name="Google Shape;564;p9"/>
                <p:cNvGrpSpPr/>
                <p:nvPr/>
              </p:nvGrpSpPr>
              <p:grpSpPr>
                <a:xfrm>
                  <a:off x="0" y="1134665"/>
                  <a:ext cx="1098386" cy="81000"/>
                  <a:chOff x="0" y="0"/>
                  <a:chExt cx="1098386" cy="81000"/>
                </a:xfrm>
              </p:grpSpPr>
              <p:sp>
                <p:nvSpPr>
                  <p:cNvPr id="565" name="Google Shape;565;p9"/>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9"/>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9"/>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9"/>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9"/>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9"/>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71" name="Google Shape;571;p9"/>
              <p:cNvGrpSpPr/>
              <p:nvPr/>
            </p:nvGrpSpPr>
            <p:grpSpPr>
              <a:xfrm>
                <a:off x="7858016" y="3764757"/>
                <a:ext cx="1096887" cy="1215665"/>
                <a:chOff x="-2" y="0"/>
                <a:chExt cx="1096887" cy="1215665"/>
              </a:xfrm>
            </p:grpSpPr>
            <p:grpSp>
              <p:nvGrpSpPr>
                <p:cNvPr id="572" name="Google Shape;572;p9"/>
                <p:cNvGrpSpPr/>
                <p:nvPr/>
              </p:nvGrpSpPr>
              <p:grpSpPr>
                <a:xfrm>
                  <a:off x="-2" y="0"/>
                  <a:ext cx="1096887" cy="81000"/>
                  <a:chOff x="-1" y="0"/>
                  <a:chExt cx="1096887" cy="81000"/>
                </a:xfrm>
              </p:grpSpPr>
              <p:sp>
                <p:nvSpPr>
                  <p:cNvPr id="573" name="Google Shape;573;p9"/>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9"/>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9"/>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9"/>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9"/>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9"/>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79" name="Google Shape;579;p9"/>
                <p:cNvGrpSpPr/>
                <p:nvPr/>
              </p:nvGrpSpPr>
              <p:grpSpPr>
                <a:xfrm>
                  <a:off x="-2" y="159543"/>
                  <a:ext cx="1096887" cy="81000"/>
                  <a:chOff x="-1" y="0"/>
                  <a:chExt cx="1096887" cy="81000"/>
                </a:xfrm>
              </p:grpSpPr>
              <p:sp>
                <p:nvSpPr>
                  <p:cNvPr id="580" name="Google Shape;580;p9"/>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9"/>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9"/>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9"/>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9"/>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9"/>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86" name="Google Shape;586;p9"/>
                <p:cNvGrpSpPr/>
                <p:nvPr/>
              </p:nvGrpSpPr>
              <p:grpSpPr>
                <a:xfrm>
                  <a:off x="-2" y="322659"/>
                  <a:ext cx="1096887" cy="81000"/>
                  <a:chOff x="-1" y="0"/>
                  <a:chExt cx="1096887" cy="81000"/>
                </a:xfrm>
              </p:grpSpPr>
              <p:sp>
                <p:nvSpPr>
                  <p:cNvPr id="587" name="Google Shape;587;p9"/>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9"/>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9"/>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9"/>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9"/>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9"/>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3" name="Google Shape;593;p9"/>
                <p:cNvGrpSpPr/>
                <p:nvPr/>
              </p:nvGrpSpPr>
              <p:grpSpPr>
                <a:xfrm>
                  <a:off x="-2" y="485775"/>
                  <a:ext cx="1096887" cy="81000"/>
                  <a:chOff x="-1" y="0"/>
                  <a:chExt cx="1096887" cy="81000"/>
                </a:xfrm>
              </p:grpSpPr>
              <p:sp>
                <p:nvSpPr>
                  <p:cNvPr id="594" name="Google Shape;594;p9"/>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9"/>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9"/>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9"/>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9"/>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9"/>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00" name="Google Shape;600;p9"/>
                <p:cNvGrpSpPr/>
                <p:nvPr/>
              </p:nvGrpSpPr>
              <p:grpSpPr>
                <a:xfrm>
                  <a:off x="-2" y="646509"/>
                  <a:ext cx="1096887" cy="81000"/>
                  <a:chOff x="-1" y="0"/>
                  <a:chExt cx="1096887" cy="81000"/>
                </a:xfrm>
              </p:grpSpPr>
              <p:sp>
                <p:nvSpPr>
                  <p:cNvPr id="601" name="Google Shape;601;p9"/>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9"/>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9"/>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9"/>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9"/>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9"/>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07" name="Google Shape;607;p9"/>
                <p:cNvGrpSpPr/>
                <p:nvPr/>
              </p:nvGrpSpPr>
              <p:grpSpPr>
                <a:xfrm>
                  <a:off x="-2" y="809625"/>
                  <a:ext cx="1096887" cy="81000"/>
                  <a:chOff x="-1" y="0"/>
                  <a:chExt cx="1096887" cy="81000"/>
                </a:xfrm>
              </p:grpSpPr>
              <p:sp>
                <p:nvSpPr>
                  <p:cNvPr id="608" name="Google Shape;608;p9"/>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9"/>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9"/>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9"/>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9"/>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9"/>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14" name="Google Shape;614;p9"/>
                <p:cNvGrpSpPr/>
                <p:nvPr/>
              </p:nvGrpSpPr>
              <p:grpSpPr>
                <a:xfrm>
                  <a:off x="-2" y="971550"/>
                  <a:ext cx="1096887" cy="81000"/>
                  <a:chOff x="-1" y="0"/>
                  <a:chExt cx="1096887" cy="81000"/>
                </a:xfrm>
              </p:grpSpPr>
              <p:sp>
                <p:nvSpPr>
                  <p:cNvPr id="615" name="Google Shape;615;p9"/>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9"/>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9"/>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9"/>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9"/>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9"/>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1" name="Google Shape;621;p9"/>
                <p:cNvGrpSpPr/>
                <p:nvPr/>
              </p:nvGrpSpPr>
              <p:grpSpPr>
                <a:xfrm>
                  <a:off x="-2" y="1134665"/>
                  <a:ext cx="1096887" cy="81000"/>
                  <a:chOff x="-1" y="0"/>
                  <a:chExt cx="1096887" cy="81000"/>
                </a:xfrm>
              </p:grpSpPr>
              <p:sp>
                <p:nvSpPr>
                  <p:cNvPr id="622" name="Google Shape;622;p9"/>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9"/>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9"/>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9"/>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9"/>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9"/>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628" name="Google Shape;628;p9"/>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629" name="Google Shape;629;p9"/>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630" name="Google Shape;630;p9"/>
          <p:cNvSpPr txBox="1"/>
          <p:nvPr>
            <p:ph type="title"/>
          </p:nvPr>
        </p:nvSpPr>
        <p:spPr>
          <a:xfrm>
            <a:off x="457200" y="205978"/>
            <a:ext cx="8229600" cy="8574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31" name="Google Shape;631;p9"/>
          <p:cNvSpPr txBox="1"/>
          <p:nvPr>
            <p:ph idx="1" type="body"/>
          </p:nvPr>
        </p:nvSpPr>
        <p:spPr>
          <a:xfrm>
            <a:off x="457200" y="1151334"/>
            <a:ext cx="4040100" cy="479700"/>
          </a:xfrm>
          <a:prstGeom prst="rect">
            <a:avLst/>
          </a:prstGeom>
          <a:noFill/>
          <a:ln>
            <a:noFill/>
          </a:ln>
        </p:spPr>
        <p:txBody>
          <a:bodyPr anchorCtr="0" anchor="b" bIns="44450" lIns="44450" spcFirstLastPara="1" rIns="44450" wrap="square" tIns="44450">
            <a:normAutofit/>
          </a:bodyPr>
          <a:lstStyle>
            <a:lvl1pPr indent="-228600" lvl="0" marL="4572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1pPr>
            <a:lvl2pPr indent="-228600" lvl="1" marL="9144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2pPr>
            <a:lvl3pPr indent="-228600" lvl="2" marL="13716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3pPr>
            <a:lvl4pPr indent="-228600" lvl="3" marL="18288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4pPr>
            <a:lvl5pPr indent="-228600" lvl="4" marL="2286000" algn="l">
              <a:lnSpc>
                <a:spcPct val="90000"/>
              </a:lnSpc>
              <a:spcBef>
                <a:spcPts val="600"/>
              </a:spcBef>
              <a:spcAft>
                <a:spcPts val="0"/>
              </a:spcAft>
              <a:buClr>
                <a:srgbClr val="000000"/>
              </a:buClr>
              <a:buSzPts val="1800"/>
              <a:buFont typeface="Arial"/>
              <a:buNone/>
              <a:defRPr b="1" sz="1800">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32" name="Google Shape;632;p9"/>
          <p:cNvSpPr txBox="1"/>
          <p:nvPr>
            <p:ph idx="2" type="body"/>
          </p:nvPr>
        </p:nvSpPr>
        <p:spPr>
          <a:xfrm>
            <a:off x="4645269" y="1151334"/>
            <a:ext cx="4041600" cy="479700"/>
          </a:xfrm>
          <a:prstGeom prst="rect">
            <a:avLst/>
          </a:prstGeom>
          <a:noFill/>
          <a:ln>
            <a:noFill/>
          </a:ln>
        </p:spPr>
        <p:txBody>
          <a:bodyPr anchorCtr="0" anchor="b" bIns="44450" lIns="44450" spcFirstLastPara="1" rIns="44450" wrap="square" tIns="4445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33" name="Google Shape;633;p9"/>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634" name="Shape 634"/>
        <p:cNvGrpSpPr/>
        <p:nvPr/>
      </p:nvGrpSpPr>
      <p:grpSpPr>
        <a:xfrm>
          <a:off x="0" y="0"/>
          <a:ext cx="0" cy="0"/>
          <a:chOff x="0" y="0"/>
          <a:chExt cx="0" cy="0"/>
        </a:xfrm>
      </p:grpSpPr>
      <p:grpSp>
        <p:nvGrpSpPr>
          <p:cNvPr id="635" name="Google Shape;635;p10"/>
          <p:cNvGrpSpPr/>
          <p:nvPr/>
        </p:nvGrpSpPr>
        <p:grpSpPr>
          <a:xfrm>
            <a:off x="70339" y="59530"/>
            <a:ext cx="8954903" cy="4980423"/>
            <a:chOff x="0" y="-2"/>
            <a:chExt cx="8954903" cy="4980423"/>
          </a:xfrm>
        </p:grpSpPr>
        <p:grpSp>
          <p:nvGrpSpPr>
            <p:cNvPr id="636" name="Google Shape;636;p10"/>
            <p:cNvGrpSpPr/>
            <p:nvPr/>
          </p:nvGrpSpPr>
          <p:grpSpPr>
            <a:xfrm>
              <a:off x="0" y="-2"/>
              <a:ext cx="8954903" cy="4980423"/>
              <a:chOff x="0" y="-1"/>
              <a:chExt cx="8954903" cy="4980423"/>
            </a:xfrm>
          </p:grpSpPr>
          <p:grpSp>
            <p:nvGrpSpPr>
              <p:cNvPr id="637" name="Google Shape;637;p10"/>
              <p:cNvGrpSpPr/>
              <p:nvPr/>
            </p:nvGrpSpPr>
            <p:grpSpPr>
              <a:xfrm>
                <a:off x="0" y="-1"/>
                <a:ext cx="1098386" cy="1215665"/>
                <a:chOff x="0" y="0"/>
                <a:chExt cx="1098386" cy="1215665"/>
              </a:xfrm>
            </p:grpSpPr>
            <p:grpSp>
              <p:nvGrpSpPr>
                <p:cNvPr id="638" name="Google Shape;638;p10"/>
                <p:cNvGrpSpPr/>
                <p:nvPr/>
              </p:nvGrpSpPr>
              <p:grpSpPr>
                <a:xfrm>
                  <a:off x="0" y="0"/>
                  <a:ext cx="1098386" cy="81000"/>
                  <a:chOff x="0" y="0"/>
                  <a:chExt cx="1098386" cy="81000"/>
                </a:xfrm>
              </p:grpSpPr>
              <p:sp>
                <p:nvSpPr>
                  <p:cNvPr id="639" name="Google Shape;639;p10"/>
                  <p:cNvSpPr/>
                  <p:nvPr/>
                </p:nvSpPr>
                <p:spPr>
                  <a:xfrm>
                    <a:off x="0"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10"/>
                  <p:cNvSpPr/>
                  <p:nvPr/>
                </p:nvSpPr>
                <p:spPr>
                  <a:xfrm>
                    <a:off x="20002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10"/>
                  <p:cNvSpPr/>
                  <p:nvPr/>
                </p:nvSpPr>
                <p:spPr>
                  <a:xfrm>
                    <a:off x="401632"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10"/>
                  <p:cNvSpPr/>
                  <p:nvPr/>
                </p:nvSpPr>
                <p:spPr>
                  <a:xfrm>
                    <a:off x="60165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10"/>
                  <p:cNvSpPr/>
                  <p:nvPr/>
                </p:nvSpPr>
                <p:spPr>
                  <a:xfrm>
                    <a:off x="80167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10"/>
                  <p:cNvSpPr/>
                  <p:nvPr/>
                </p:nvSpPr>
                <p:spPr>
                  <a:xfrm>
                    <a:off x="100328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5" name="Google Shape;645;p10"/>
                <p:cNvGrpSpPr/>
                <p:nvPr/>
              </p:nvGrpSpPr>
              <p:grpSpPr>
                <a:xfrm>
                  <a:off x="0" y="159543"/>
                  <a:ext cx="1098386" cy="81000"/>
                  <a:chOff x="0" y="0"/>
                  <a:chExt cx="1098386" cy="81000"/>
                </a:xfrm>
              </p:grpSpPr>
              <p:sp>
                <p:nvSpPr>
                  <p:cNvPr id="646" name="Google Shape;646;p10"/>
                  <p:cNvSpPr/>
                  <p:nvPr/>
                </p:nvSpPr>
                <p:spPr>
                  <a:xfrm>
                    <a:off x="0"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10"/>
                  <p:cNvSpPr/>
                  <p:nvPr/>
                </p:nvSpPr>
                <p:spPr>
                  <a:xfrm>
                    <a:off x="20002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10"/>
                  <p:cNvSpPr/>
                  <p:nvPr/>
                </p:nvSpPr>
                <p:spPr>
                  <a:xfrm>
                    <a:off x="401632"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10"/>
                  <p:cNvSpPr/>
                  <p:nvPr/>
                </p:nvSpPr>
                <p:spPr>
                  <a:xfrm>
                    <a:off x="60165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10"/>
                  <p:cNvSpPr/>
                  <p:nvPr/>
                </p:nvSpPr>
                <p:spPr>
                  <a:xfrm>
                    <a:off x="80167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10"/>
                  <p:cNvSpPr/>
                  <p:nvPr/>
                </p:nvSpPr>
                <p:spPr>
                  <a:xfrm>
                    <a:off x="100328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2" name="Google Shape;652;p10"/>
                <p:cNvGrpSpPr/>
                <p:nvPr/>
              </p:nvGrpSpPr>
              <p:grpSpPr>
                <a:xfrm>
                  <a:off x="0" y="322659"/>
                  <a:ext cx="1098386" cy="81000"/>
                  <a:chOff x="0" y="0"/>
                  <a:chExt cx="1098386" cy="81000"/>
                </a:xfrm>
              </p:grpSpPr>
              <p:sp>
                <p:nvSpPr>
                  <p:cNvPr id="653" name="Google Shape;653;p10"/>
                  <p:cNvSpPr/>
                  <p:nvPr/>
                </p:nvSpPr>
                <p:spPr>
                  <a:xfrm>
                    <a:off x="0"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10"/>
                  <p:cNvSpPr/>
                  <p:nvPr/>
                </p:nvSpPr>
                <p:spPr>
                  <a:xfrm>
                    <a:off x="20002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10"/>
                  <p:cNvSpPr/>
                  <p:nvPr/>
                </p:nvSpPr>
                <p:spPr>
                  <a:xfrm>
                    <a:off x="401632"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10"/>
                  <p:cNvSpPr/>
                  <p:nvPr/>
                </p:nvSpPr>
                <p:spPr>
                  <a:xfrm>
                    <a:off x="60165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10"/>
                  <p:cNvSpPr/>
                  <p:nvPr/>
                </p:nvSpPr>
                <p:spPr>
                  <a:xfrm>
                    <a:off x="80167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10"/>
                  <p:cNvSpPr/>
                  <p:nvPr/>
                </p:nvSpPr>
                <p:spPr>
                  <a:xfrm>
                    <a:off x="100328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9" name="Google Shape;659;p10"/>
                <p:cNvGrpSpPr/>
                <p:nvPr/>
              </p:nvGrpSpPr>
              <p:grpSpPr>
                <a:xfrm>
                  <a:off x="0" y="485775"/>
                  <a:ext cx="1098386" cy="81000"/>
                  <a:chOff x="0" y="0"/>
                  <a:chExt cx="1098386" cy="81000"/>
                </a:xfrm>
              </p:grpSpPr>
              <p:sp>
                <p:nvSpPr>
                  <p:cNvPr id="660" name="Google Shape;660;p10"/>
                  <p:cNvSpPr/>
                  <p:nvPr/>
                </p:nvSpPr>
                <p:spPr>
                  <a:xfrm>
                    <a:off x="0"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10"/>
                  <p:cNvSpPr/>
                  <p:nvPr/>
                </p:nvSpPr>
                <p:spPr>
                  <a:xfrm>
                    <a:off x="20002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10"/>
                  <p:cNvSpPr/>
                  <p:nvPr/>
                </p:nvSpPr>
                <p:spPr>
                  <a:xfrm>
                    <a:off x="401632"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10"/>
                  <p:cNvSpPr/>
                  <p:nvPr/>
                </p:nvSpPr>
                <p:spPr>
                  <a:xfrm>
                    <a:off x="60165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10"/>
                  <p:cNvSpPr/>
                  <p:nvPr/>
                </p:nvSpPr>
                <p:spPr>
                  <a:xfrm>
                    <a:off x="80167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10"/>
                  <p:cNvSpPr/>
                  <p:nvPr/>
                </p:nvSpPr>
                <p:spPr>
                  <a:xfrm>
                    <a:off x="100328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6" name="Google Shape;666;p10"/>
                <p:cNvGrpSpPr/>
                <p:nvPr/>
              </p:nvGrpSpPr>
              <p:grpSpPr>
                <a:xfrm>
                  <a:off x="0" y="646509"/>
                  <a:ext cx="1098386" cy="81000"/>
                  <a:chOff x="0" y="0"/>
                  <a:chExt cx="1098386" cy="81000"/>
                </a:xfrm>
              </p:grpSpPr>
              <p:sp>
                <p:nvSpPr>
                  <p:cNvPr id="667" name="Google Shape;667;p10"/>
                  <p:cNvSpPr/>
                  <p:nvPr/>
                </p:nvSpPr>
                <p:spPr>
                  <a:xfrm>
                    <a:off x="0"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10"/>
                  <p:cNvSpPr/>
                  <p:nvPr/>
                </p:nvSpPr>
                <p:spPr>
                  <a:xfrm>
                    <a:off x="20002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10"/>
                  <p:cNvSpPr/>
                  <p:nvPr/>
                </p:nvSpPr>
                <p:spPr>
                  <a:xfrm>
                    <a:off x="401632"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10"/>
                  <p:cNvSpPr/>
                  <p:nvPr/>
                </p:nvSpPr>
                <p:spPr>
                  <a:xfrm>
                    <a:off x="60165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10"/>
                  <p:cNvSpPr/>
                  <p:nvPr/>
                </p:nvSpPr>
                <p:spPr>
                  <a:xfrm>
                    <a:off x="80167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10"/>
                  <p:cNvSpPr/>
                  <p:nvPr/>
                </p:nvSpPr>
                <p:spPr>
                  <a:xfrm>
                    <a:off x="100328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73" name="Google Shape;673;p10"/>
                <p:cNvGrpSpPr/>
                <p:nvPr/>
              </p:nvGrpSpPr>
              <p:grpSpPr>
                <a:xfrm>
                  <a:off x="0" y="809625"/>
                  <a:ext cx="1098386" cy="81000"/>
                  <a:chOff x="0" y="0"/>
                  <a:chExt cx="1098386" cy="81000"/>
                </a:xfrm>
              </p:grpSpPr>
              <p:sp>
                <p:nvSpPr>
                  <p:cNvPr id="674" name="Google Shape;674;p10"/>
                  <p:cNvSpPr/>
                  <p:nvPr/>
                </p:nvSpPr>
                <p:spPr>
                  <a:xfrm>
                    <a:off x="0"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10"/>
                  <p:cNvSpPr/>
                  <p:nvPr/>
                </p:nvSpPr>
                <p:spPr>
                  <a:xfrm>
                    <a:off x="20002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10"/>
                  <p:cNvSpPr/>
                  <p:nvPr/>
                </p:nvSpPr>
                <p:spPr>
                  <a:xfrm>
                    <a:off x="401632"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10"/>
                  <p:cNvSpPr/>
                  <p:nvPr/>
                </p:nvSpPr>
                <p:spPr>
                  <a:xfrm>
                    <a:off x="60165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10"/>
                  <p:cNvSpPr/>
                  <p:nvPr/>
                </p:nvSpPr>
                <p:spPr>
                  <a:xfrm>
                    <a:off x="80167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10"/>
                  <p:cNvSpPr/>
                  <p:nvPr/>
                </p:nvSpPr>
                <p:spPr>
                  <a:xfrm>
                    <a:off x="100328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0" name="Google Shape;680;p10"/>
                <p:cNvGrpSpPr/>
                <p:nvPr/>
              </p:nvGrpSpPr>
              <p:grpSpPr>
                <a:xfrm>
                  <a:off x="0" y="971550"/>
                  <a:ext cx="1098386" cy="81000"/>
                  <a:chOff x="0" y="0"/>
                  <a:chExt cx="1098386" cy="81000"/>
                </a:xfrm>
              </p:grpSpPr>
              <p:sp>
                <p:nvSpPr>
                  <p:cNvPr id="681" name="Google Shape;681;p10"/>
                  <p:cNvSpPr/>
                  <p:nvPr/>
                </p:nvSpPr>
                <p:spPr>
                  <a:xfrm>
                    <a:off x="0"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10"/>
                  <p:cNvSpPr/>
                  <p:nvPr/>
                </p:nvSpPr>
                <p:spPr>
                  <a:xfrm>
                    <a:off x="20002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10"/>
                  <p:cNvSpPr/>
                  <p:nvPr/>
                </p:nvSpPr>
                <p:spPr>
                  <a:xfrm>
                    <a:off x="401632"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10"/>
                  <p:cNvSpPr/>
                  <p:nvPr/>
                </p:nvSpPr>
                <p:spPr>
                  <a:xfrm>
                    <a:off x="60165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10"/>
                  <p:cNvSpPr/>
                  <p:nvPr/>
                </p:nvSpPr>
                <p:spPr>
                  <a:xfrm>
                    <a:off x="80167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10"/>
                  <p:cNvSpPr/>
                  <p:nvPr/>
                </p:nvSpPr>
                <p:spPr>
                  <a:xfrm>
                    <a:off x="100328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7" name="Google Shape;687;p10"/>
                <p:cNvGrpSpPr/>
                <p:nvPr/>
              </p:nvGrpSpPr>
              <p:grpSpPr>
                <a:xfrm>
                  <a:off x="0" y="1134665"/>
                  <a:ext cx="1098386" cy="81000"/>
                  <a:chOff x="0" y="0"/>
                  <a:chExt cx="1098386" cy="81000"/>
                </a:xfrm>
              </p:grpSpPr>
              <p:sp>
                <p:nvSpPr>
                  <p:cNvPr id="688" name="Google Shape;688;p10"/>
                  <p:cNvSpPr/>
                  <p:nvPr/>
                </p:nvSpPr>
                <p:spPr>
                  <a:xfrm>
                    <a:off x="0"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10"/>
                  <p:cNvSpPr/>
                  <p:nvPr/>
                </p:nvSpPr>
                <p:spPr>
                  <a:xfrm>
                    <a:off x="20002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10"/>
                  <p:cNvSpPr/>
                  <p:nvPr/>
                </p:nvSpPr>
                <p:spPr>
                  <a:xfrm>
                    <a:off x="401632"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10"/>
                  <p:cNvSpPr/>
                  <p:nvPr/>
                </p:nvSpPr>
                <p:spPr>
                  <a:xfrm>
                    <a:off x="60165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10"/>
                  <p:cNvSpPr/>
                  <p:nvPr/>
                </p:nvSpPr>
                <p:spPr>
                  <a:xfrm>
                    <a:off x="80167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10"/>
                  <p:cNvSpPr/>
                  <p:nvPr/>
                </p:nvSpPr>
                <p:spPr>
                  <a:xfrm>
                    <a:off x="100328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94" name="Google Shape;694;p10"/>
              <p:cNvGrpSpPr/>
              <p:nvPr/>
            </p:nvGrpSpPr>
            <p:grpSpPr>
              <a:xfrm>
                <a:off x="7858016" y="3764757"/>
                <a:ext cx="1096887" cy="1215665"/>
                <a:chOff x="-2" y="0"/>
                <a:chExt cx="1096887" cy="1215665"/>
              </a:xfrm>
            </p:grpSpPr>
            <p:grpSp>
              <p:nvGrpSpPr>
                <p:cNvPr id="695" name="Google Shape;695;p10"/>
                <p:cNvGrpSpPr/>
                <p:nvPr/>
              </p:nvGrpSpPr>
              <p:grpSpPr>
                <a:xfrm>
                  <a:off x="-2" y="0"/>
                  <a:ext cx="1096887" cy="81000"/>
                  <a:chOff x="-1" y="0"/>
                  <a:chExt cx="1096887" cy="81000"/>
                </a:xfrm>
              </p:grpSpPr>
              <p:sp>
                <p:nvSpPr>
                  <p:cNvPr id="696" name="Google Shape;696;p10"/>
                  <p:cNvSpPr/>
                  <p:nvPr/>
                </p:nvSpPr>
                <p:spPr>
                  <a:xfrm>
                    <a:off x="-1"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10"/>
                  <p:cNvSpPr/>
                  <p:nvPr/>
                </p:nvSpPr>
                <p:spPr>
                  <a:xfrm>
                    <a:off x="193672" y="0"/>
                    <a:ext cx="999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10"/>
                  <p:cNvSpPr/>
                  <p:nvPr/>
                </p:nvSpPr>
                <p:spPr>
                  <a:xfrm>
                    <a:off x="400044"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10"/>
                  <p:cNvSpPr/>
                  <p:nvPr/>
                </p:nvSpPr>
                <p:spPr>
                  <a:xfrm>
                    <a:off x="600066" y="0"/>
                    <a:ext cx="951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10"/>
                  <p:cNvSpPr/>
                  <p:nvPr/>
                </p:nvSpPr>
                <p:spPr>
                  <a:xfrm>
                    <a:off x="80167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10"/>
                  <p:cNvSpPr/>
                  <p:nvPr/>
                </p:nvSpPr>
                <p:spPr>
                  <a:xfrm>
                    <a:off x="1003286" y="0"/>
                    <a:ext cx="93600" cy="81000"/>
                  </a:xfrm>
                  <a:prstGeom prst="rect">
                    <a:avLst/>
                  </a:prstGeom>
                  <a:solidFill>
                    <a:srgbClr val="DADADA"/>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02" name="Google Shape;702;p10"/>
                <p:cNvGrpSpPr/>
                <p:nvPr/>
              </p:nvGrpSpPr>
              <p:grpSpPr>
                <a:xfrm>
                  <a:off x="-2" y="159543"/>
                  <a:ext cx="1096887" cy="81000"/>
                  <a:chOff x="-1" y="0"/>
                  <a:chExt cx="1096887" cy="81000"/>
                </a:xfrm>
              </p:grpSpPr>
              <p:sp>
                <p:nvSpPr>
                  <p:cNvPr id="703" name="Google Shape;703;p10"/>
                  <p:cNvSpPr/>
                  <p:nvPr/>
                </p:nvSpPr>
                <p:spPr>
                  <a:xfrm>
                    <a:off x="-1"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10"/>
                  <p:cNvSpPr/>
                  <p:nvPr/>
                </p:nvSpPr>
                <p:spPr>
                  <a:xfrm>
                    <a:off x="193672" y="0"/>
                    <a:ext cx="999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10"/>
                  <p:cNvSpPr/>
                  <p:nvPr/>
                </p:nvSpPr>
                <p:spPr>
                  <a:xfrm>
                    <a:off x="400044"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10"/>
                  <p:cNvSpPr/>
                  <p:nvPr/>
                </p:nvSpPr>
                <p:spPr>
                  <a:xfrm>
                    <a:off x="600066" y="0"/>
                    <a:ext cx="951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10"/>
                  <p:cNvSpPr/>
                  <p:nvPr/>
                </p:nvSpPr>
                <p:spPr>
                  <a:xfrm>
                    <a:off x="80167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10"/>
                  <p:cNvSpPr/>
                  <p:nvPr/>
                </p:nvSpPr>
                <p:spPr>
                  <a:xfrm>
                    <a:off x="1003286" y="0"/>
                    <a:ext cx="93600" cy="81000"/>
                  </a:xfrm>
                  <a:prstGeom prst="rect">
                    <a:avLst/>
                  </a:prstGeom>
                  <a:solidFill>
                    <a:srgbClr val="CECECE"/>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09" name="Google Shape;709;p10"/>
                <p:cNvGrpSpPr/>
                <p:nvPr/>
              </p:nvGrpSpPr>
              <p:grpSpPr>
                <a:xfrm>
                  <a:off x="-2" y="322659"/>
                  <a:ext cx="1096887" cy="81000"/>
                  <a:chOff x="-1" y="0"/>
                  <a:chExt cx="1096887" cy="81000"/>
                </a:xfrm>
              </p:grpSpPr>
              <p:sp>
                <p:nvSpPr>
                  <p:cNvPr id="710" name="Google Shape;710;p10"/>
                  <p:cNvSpPr/>
                  <p:nvPr/>
                </p:nvSpPr>
                <p:spPr>
                  <a:xfrm>
                    <a:off x="-1"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10"/>
                  <p:cNvSpPr/>
                  <p:nvPr/>
                </p:nvSpPr>
                <p:spPr>
                  <a:xfrm>
                    <a:off x="193672" y="0"/>
                    <a:ext cx="999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10"/>
                  <p:cNvSpPr/>
                  <p:nvPr/>
                </p:nvSpPr>
                <p:spPr>
                  <a:xfrm>
                    <a:off x="400044"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10"/>
                  <p:cNvSpPr/>
                  <p:nvPr/>
                </p:nvSpPr>
                <p:spPr>
                  <a:xfrm>
                    <a:off x="600066" y="0"/>
                    <a:ext cx="951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10"/>
                  <p:cNvSpPr/>
                  <p:nvPr/>
                </p:nvSpPr>
                <p:spPr>
                  <a:xfrm>
                    <a:off x="80167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10"/>
                  <p:cNvSpPr/>
                  <p:nvPr/>
                </p:nvSpPr>
                <p:spPr>
                  <a:xfrm>
                    <a:off x="1003286" y="0"/>
                    <a:ext cx="93600" cy="81000"/>
                  </a:xfrm>
                  <a:prstGeom prst="rect">
                    <a:avLst/>
                  </a:prstGeom>
                  <a:solidFill>
                    <a:srgbClr val="A1A1A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16" name="Google Shape;716;p10"/>
                <p:cNvGrpSpPr/>
                <p:nvPr/>
              </p:nvGrpSpPr>
              <p:grpSpPr>
                <a:xfrm>
                  <a:off x="-2" y="485775"/>
                  <a:ext cx="1096887" cy="81000"/>
                  <a:chOff x="-1" y="0"/>
                  <a:chExt cx="1096887" cy="81000"/>
                </a:xfrm>
              </p:grpSpPr>
              <p:sp>
                <p:nvSpPr>
                  <p:cNvPr id="717" name="Google Shape;717;p10"/>
                  <p:cNvSpPr/>
                  <p:nvPr/>
                </p:nvSpPr>
                <p:spPr>
                  <a:xfrm>
                    <a:off x="-1"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10"/>
                  <p:cNvSpPr/>
                  <p:nvPr/>
                </p:nvSpPr>
                <p:spPr>
                  <a:xfrm>
                    <a:off x="193672" y="0"/>
                    <a:ext cx="999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10"/>
                  <p:cNvSpPr/>
                  <p:nvPr/>
                </p:nvSpPr>
                <p:spPr>
                  <a:xfrm>
                    <a:off x="400044"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10"/>
                  <p:cNvSpPr/>
                  <p:nvPr/>
                </p:nvSpPr>
                <p:spPr>
                  <a:xfrm>
                    <a:off x="600066" y="0"/>
                    <a:ext cx="951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10"/>
                  <p:cNvSpPr/>
                  <p:nvPr/>
                </p:nvSpPr>
                <p:spPr>
                  <a:xfrm>
                    <a:off x="80167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10"/>
                  <p:cNvSpPr/>
                  <p:nvPr/>
                </p:nvSpPr>
                <p:spPr>
                  <a:xfrm>
                    <a:off x="1003286" y="0"/>
                    <a:ext cx="93600" cy="81000"/>
                  </a:xfrm>
                  <a:prstGeom prst="rect">
                    <a:avLst/>
                  </a:prstGeom>
                  <a:solidFill>
                    <a:srgbClr val="919191"/>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23" name="Google Shape;723;p10"/>
                <p:cNvGrpSpPr/>
                <p:nvPr/>
              </p:nvGrpSpPr>
              <p:grpSpPr>
                <a:xfrm>
                  <a:off x="-2" y="646509"/>
                  <a:ext cx="1096887" cy="81000"/>
                  <a:chOff x="-1" y="0"/>
                  <a:chExt cx="1096887" cy="81000"/>
                </a:xfrm>
              </p:grpSpPr>
              <p:sp>
                <p:nvSpPr>
                  <p:cNvPr id="724" name="Google Shape;724;p10"/>
                  <p:cNvSpPr/>
                  <p:nvPr/>
                </p:nvSpPr>
                <p:spPr>
                  <a:xfrm>
                    <a:off x="-1"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10"/>
                  <p:cNvSpPr/>
                  <p:nvPr/>
                </p:nvSpPr>
                <p:spPr>
                  <a:xfrm>
                    <a:off x="193672" y="0"/>
                    <a:ext cx="999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10"/>
                  <p:cNvSpPr/>
                  <p:nvPr/>
                </p:nvSpPr>
                <p:spPr>
                  <a:xfrm>
                    <a:off x="400044"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10"/>
                  <p:cNvSpPr/>
                  <p:nvPr/>
                </p:nvSpPr>
                <p:spPr>
                  <a:xfrm>
                    <a:off x="600066" y="0"/>
                    <a:ext cx="951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10"/>
                  <p:cNvSpPr/>
                  <p:nvPr/>
                </p:nvSpPr>
                <p:spPr>
                  <a:xfrm>
                    <a:off x="80167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10"/>
                  <p:cNvSpPr/>
                  <p:nvPr/>
                </p:nvSpPr>
                <p:spPr>
                  <a:xfrm>
                    <a:off x="1003286" y="0"/>
                    <a:ext cx="93600" cy="81000"/>
                  </a:xfrm>
                  <a:prstGeom prst="rect">
                    <a:avLst/>
                  </a:prstGeom>
                  <a:solidFill>
                    <a:srgbClr val="67676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0" name="Google Shape;730;p10"/>
                <p:cNvGrpSpPr/>
                <p:nvPr/>
              </p:nvGrpSpPr>
              <p:grpSpPr>
                <a:xfrm>
                  <a:off x="-2" y="809625"/>
                  <a:ext cx="1096887" cy="81000"/>
                  <a:chOff x="-1" y="0"/>
                  <a:chExt cx="1096887" cy="81000"/>
                </a:xfrm>
              </p:grpSpPr>
              <p:sp>
                <p:nvSpPr>
                  <p:cNvPr id="731" name="Google Shape;731;p10"/>
                  <p:cNvSpPr/>
                  <p:nvPr/>
                </p:nvSpPr>
                <p:spPr>
                  <a:xfrm>
                    <a:off x="-1"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10"/>
                  <p:cNvSpPr/>
                  <p:nvPr/>
                </p:nvSpPr>
                <p:spPr>
                  <a:xfrm>
                    <a:off x="193672" y="0"/>
                    <a:ext cx="999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10"/>
                  <p:cNvSpPr/>
                  <p:nvPr/>
                </p:nvSpPr>
                <p:spPr>
                  <a:xfrm>
                    <a:off x="400044"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10"/>
                  <p:cNvSpPr/>
                  <p:nvPr/>
                </p:nvSpPr>
                <p:spPr>
                  <a:xfrm>
                    <a:off x="600066" y="0"/>
                    <a:ext cx="951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10"/>
                  <p:cNvSpPr/>
                  <p:nvPr/>
                </p:nvSpPr>
                <p:spPr>
                  <a:xfrm>
                    <a:off x="80167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10"/>
                  <p:cNvSpPr/>
                  <p:nvPr/>
                </p:nvSpPr>
                <p:spPr>
                  <a:xfrm>
                    <a:off x="1003286" y="0"/>
                    <a:ext cx="93600" cy="81000"/>
                  </a:xfrm>
                  <a:prstGeom prst="rect">
                    <a:avLst/>
                  </a:prstGeom>
                  <a:solidFill>
                    <a:srgbClr val="474747"/>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7" name="Google Shape;737;p10"/>
                <p:cNvGrpSpPr/>
                <p:nvPr/>
              </p:nvGrpSpPr>
              <p:grpSpPr>
                <a:xfrm>
                  <a:off x="-2" y="971550"/>
                  <a:ext cx="1096887" cy="81000"/>
                  <a:chOff x="-1" y="0"/>
                  <a:chExt cx="1096887" cy="81000"/>
                </a:xfrm>
              </p:grpSpPr>
              <p:sp>
                <p:nvSpPr>
                  <p:cNvPr id="738" name="Google Shape;738;p10"/>
                  <p:cNvSpPr/>
                  <p:nvPr/>
                </p:nvSpPr>
                <p:spPr>
                  <a:xfrm>
                    <a:off x="-1"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10"/>
                  <p:cNvSpPr/>
                  <p:nvPr/>
                </p:nvSpPr>
                <p:spPr>
                  <a:xfrm>
                    <a:off x="193672" y="0"/>
                    <a:ext cx="999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10"/>
                  <p:cNvSpPr/>
                  <p:nvPr/>
                </p:nvSpPr>
                <p:spPr>
                  <a:xfrm>
                    <a:off x="400044"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10"/>
                  <p:cNvSpPr/>
                  <p:nvPr/>
                </p:nvSpPr>
                <p:spPr>
                  <a:xfrm>
                    <a:off x="600066" y="0"/>
                    <a:ext cx="951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10"/>
                  <p:cNvSpPr/>
                  <p:nvPr/>
                </p:nvSpPr>
                <p:spPr>
                  <a:xfrm>
                    <a:off x="80167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10"/>
                  <p:cNvSpPr/>
                  <p:nvPr/>
                </p:nvSpPr>
                <p:spPr>
                  <a:xfrm>
                    <a:off x="1003286" y="0"/>
                    <a:ext cx="93600" cy="81000"/>
                  </a:xfrm>
                  <a:prstGeom prst="rect">
                    <a:avLst/>
                  </a:prstGeom>
                  <a:solidFill>
                    <a:srgbClr val="33333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4" name="Google Shape;744;p10"/>
                <p:cNvGrpSpPr/>
                <p:nvPr/>
              </p:nvGrpSpPr>
              <p:grpSpPr>
                <a:xfrm>
                  <a:off x="-2" y="1134665"/>
                  <a:ext cx="1096887" cy="81000"/>
                  <a:chOff x="-1" y="0"/>
                  <a:chExt cx="1096887" cy="81000"/>
                </a:xfrm>
              </p:grpSpPr>
              <p:sp>
                <p:nvSpPr>
                  <p:cNvPr id="745" name="Google Shape;745;p10"/>
                  <p:cNvSpPr/>
                  <p:nvPr/>
                </p:nvSpPr>
                <p:spPr>
                  <a:xfrm>
                    <a:off x="-1"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10"/>
                  <p:cNvSpPr/>
                  <p:nvPr/>
                </p:nvSpPr>
                <p:spPr>
                  <a:xfrm>
                    <a:off x="193672" y="0"/>
                    <a:ext cx="999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10"/>
                  <p:cNvSpPr/>
                  <p:nvPr/>
                </p:nvSpPr>
                <p:spPr>
                  <a:xfrm>
                    <a:off x="400044"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10"/>
                  <p:cNvSpPr/>
                  <p:nvPr/>
                </p:nvSpPr>
                <p:spPr>
                  <a:xfrm>
                    <a:off x="600066" y="0"/>
                    <a:ext cx="951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9" name="Google Shape;749;p10"/>
                  <p:cNvSpPr/>
                  <p:nvPr/>
                </p:nvSpPr>
                <p:spPr>
                  <a:xfrm>
                    <a:off x="80167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0" name="Google Shape;750;p10"/>
                  <p:cNvSpPr/>
                  <p:nvPr/>
                </p:nvSpPr>
                <p:spPr>
                  <a:xfrm>
                    <a:off x="1003286" y="0"/>
                    <a:ext cx="93600" cy="81000"/>
                  </a:xfrm>
                  <a:prstGeom prst="rect">
                    <a:avLst/>
                  </a:prstGeom>
                  <a:solidFill>
                    <a:srgbClr val="232323"/>
                  </a:solidFill>
                  <a:ln>
                    <a:noFill/>
                  </a:ln>
                  <a:effectLst>
                    <a:outerShdw blurRad="63500" rotWithShape="0" dir="2700000" dist="53882">
                      <a:srgbClr val="000000">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751" name="Google Shape;751;p10"/>
            <p:cNvSpPr/>
            <p:nvPr/>
          </p:nvSpPr>
          <p:spPr>
            <a:xfrm>
              <a:off x="393694" y="302418"/>
              <a:ext cx="8216700" cy="4419600"/>
            </a:xfrm>
            <a:prstGeom prst="rect">
              <a:avLst/>
            </a:prstGeom>
            <a:solidFill>
              <a:srgbClr val="FFFFFF"/>
            </a:solidFill>
            <a:ln cap="flat" cmpd="sng" w="12700">
              <a:solidFill>
                <a:srgbClr val="000000"/>
              </a:solidFill>
              <a:prstDash val="solid"/>
              <a:miter lim="800000"/>
              <a:headEnd len="sm" w="sm" type="none"/>
              <a:tailEnd len="sm" w="sm" type="none"/>
            </a:ln>
            <a:effectLst>
              <a:outerShdw blurRad="63500" rotWithShape="0" dir="2700000" dist="71842">
                <a:srgbClr val="232323">
                  <a:alpha val="7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descr="Picture 121" id="752" name="Google Shape;752;p10"/>
          <p:cNvPicPr preferRelativeResize="0"/>
          <p:nvPr/>
        </p:nvPicPr>
        <p:blipFill rotWithShape="1">
          <a:blip r:embed="rId2">
            <a:alphaModFix/>
          </a:blip>
          <a:srcRect b="0" l="0" r="0" t="0"/>
          <a:stretch/>
        </p:blipFill>
        <p:spPr>
          <a:xfrm>
            <a:off x="622789" y="4245769"/>
            <a:ext cx="977411" cy="440532"/>
          </a:xfrm>
          <a:prstGeom prst="rect">
            <a:avLst/>
          </a:prstGeom>
          <a:noFill/>
          <a:ln>
            <a:noFill/>
          </a:ln>
        </p:spPr>
      </p:pic>
      <p:sp>
        <p:nvSpPr>
          <p:cNvPr id="753" name="Google Shape;753;p10"/>
          <p:cNvSpPr txBox="1"/>
          <p:nvPr>
            <p:ph type="title"/>
          </p:nvPr>
        </p:nvSpPr>
        <p:spPr>
          <a:xfrm>
            <a:off x="990600" y="457200"/>
            <a:ext cx="7162800" cy="857400"/>
          </a:xfrm>
          <a:prstGeom prst="rect">
            <a:avLst/>
          </a:prstGeom>
          <a:noFill/>
          <a:ln>
            <a:noFill/>
          </a:ln>
        </p:spPr>
        <p:txBody>
          <a:bodyPr anchorCtr="0" anchor="ctr" bIns="44450" lIns="44450" spcFirstLastPara="1" rIns="44450" wrap="square" tIns="44450">
            <a:normAutofit/>
          </a:bodyPr>
          <a:lstStyle>
            <a:lvl1pPr lvl="0" algn="ctr">
              <a:lnSpc>
                <a:spcPct val="90000"/>
              </a:lnSpc>
              <a:spcBef>
                <a:spcPts val="0"/>
              </a:spcBef>
              <a:spcAft>
                <a:spcPts val="0"/>
              </a:spcAft>
              <a:buClr>
                <a:srgbClr val="000000"/>
              </a:buClr>
              <a:buSzPts val="2700"/>
              <a:buFont typeface="Times New Roman"/>
              <a:buNone/>
              <a:defRPr b="1" sz="2700">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54" name="Google Shape;754;p10"/>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8422818" y="4769565"/>
            <a:ext cx="264000" cy="2769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045582" y="4731544"/>
            <a:ext cx="27636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35353"/>
              </a:buClr>
              <a:buSzPts val="1400"/>
              <a:buFont typeface="Calibri"/>
              <a:buNone/>
            </a:pPr>
            <a:r>
              <a:rPr b="0" i="0" lang="en" sz="1400" u="none" cap="none" strike="noStrike">
                <a:solidFill>
                  <a:srgbClr val="535353"/>
                </a:solidFill>
                <a:latin typeface="Calibri"/>
                <a:ea typeface="Calibri"/>
                <a:cs typeface="Calibri"/>
                <a:sym typeface="Calibri"/>
              </a:rPr>
              <a:t>IETF Hackathon - &lt;Project name&gt;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amazon.science/blog/neural-encoding-enables-more-efficient-recovery-of-lost-audio-pack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atatracker.ietf.org/doc/draft-valin-opus-dr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2.spsc.tugraz.at/databases/PTDB-TUG/" TargetMode="External"/><Relationship Id="rId5" Type="http://schemas.openxmlformats.org/officeDocument/2006/relationships/image" Target="../media/image4.png"/><Relationship Id="rId6" Type="http://schemas.openxmlformats.org/officeDocument/2006/relationships/hyperlink" Target="https://gitlab.xiph.org/xiph/opus/-/tree/opus-ng/dnn/torch/testsuite" TargetMode="External"/><Relationship Id="rId7" Type="http://schemas.openxmlformats.org/officeDocument/2006/relationships/hyperlink" Target="https://github.com/altanai/IETF117-OPUS-APPLICATION/blob/main/AudioWaveform_OPUS-ng.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datatracker.ietf.org/doc/draft-valin-opus-dred/" TargetMode="External"/><Relationship Id="rId4" Type="http://schemas.openxmlformats.org/officeDocument/2006/relationships/hyperlink" Target="https://github.com/altanai/IETF117-OPUS-APPLICATION" TargetMode="External"/><Relationship Id="rId5" Type="http://schemas.openxmlformats.org/officeDocument/2006/relationships/hyperlink" Target="https://gitlab.xiph.org/xiph/opus/-/tree/opus-ng?ref_type=heads" TargetMode="External"/><Relationship Id="rId6" Type="http://schemas.openxmlformats.org/officeDocument/2006/relationships/hyperlink" Target="https://github.com/altanai/gst-build" TargetMode="External"/><Relationship Id="rId7" Type="http://schemas.openxmlformats.org/officeDocument/2006/relationships/hyperlink" Target="mailto:altanai@outlook.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8"/>
          <p:cNvSpPr txBox="1"/>
          <p:nvPr>
            <p:ph type="title"/>
          </p:nvPr>
        </p:nvSpPr>
        <p:spPr>
          <a:xfrm>
            <a:off x="685800" y="1597819"/>
            <a:ext cx="7772400" cy="1102500"/>
          </a:xfrm>
          <a:prstGeom prst="rect">
            <a:avLst/>
          </a:prstGeom>
        </p:spPr>
        <p:txBody>
          <a:bodyPr anchorCtr="0" anchor="ctr" bIns="44450" lIns="44450" spcFirstLastPara="1" rIns="44450" wrap="square" tIns="44450">
            <a:normAutofit fontScale="90000"/>
          </a:bodyPr>
          <a:lstStyle/>
          <a:p>
            <a:pPr indent="0" lvl="0" marL="0" rtl="0" algn="ctr">
              <a:spcBef>
                <a:spcPts val="0"/>
              </a:spcBef>
              <a:spcAft>
                <a:spcPts val="0"/>
              </a:spcAft>
              <a:buClr>
                <a:schemeClr val="dk1"/>
              </a:buClr>
              <a:buSzPct val="43421"/>
              <a:buFont typeface="Arial"/>
              <a:buNone/>
            </a:pPr>
            <a:r>
              <a:rPr b="0" lang="en" sz="2533"/>
              <a:t>IETF117 Hackathon : OPUS / WebRTC </a:t>
            </a:r>
            <a:endParaRPr b="0" sz="2533"/>
          </a:p>
          <a:p>
            <a:pPr indent="0" lvl="0" marL="0" rtl="0" algn="ctr">
              <a:spcBef>
                <a:spcPts val="0"/>
              </a:spcBef>
              <a:spcAft>
                <a:spcPts val="0"/>
              </a:spcAft>
              <a:buClr>
                <a:schemeClr val="dk1"/>
              </a:buClr>
              <a:buSzPct val="42307"/>
              <a:buFont typeface="Arial"/>
              <a:buNone/>
            </a:pPr>
            <a:r>
              <a:t/>
            </a:r>
            <a:endParaRPr b="0" sz="2600"/>
          </a:p>
          <a:p>
            <a:pPr indent="0" lvl="0" marL="0" rtl="0" algn="ctr">
              <a:spcBef>
                <a:spcPts val="0"/>
              </a:spcBef>
              <a:spcAft>
                <a:spcPts val="0"/>
              </a:spcAft>
              <a:buClr>
                <a:schemeClr val="dk1"/>
              </a:buClr>
              <a:buSzPct val="48529"/>
              <a:buFont typeface="Arial"/>
              <a:buNone/>
            </a:pPr>
            <a:r>
              <a:rPr b="0" lang="en" sz="2266"/>
              <a:t>Analyse and integrate</a:t>
            </a:r>
            <a:r>
              <a:rPr lang="en" sz="2266"/>
              <a:t> </a:t>
            </a:r>
            <a:endParaRPr sz="2266"/>
          </a:p>
          <a:p>
            <a:pPr indent="0" lvl="0" marL="0" rtl="0" algn="ctr">
              <a:spcBef>
                <a:spcPts val="0"/>
              </a:spcBef>
              <a:spcAft>
                <a:spcPts val="0"/>
              </a:spcAft>
              <a:buClr>
                <a:schemeClr val="dk1"/>
              </a:buClr>
              <a:buSzPct val="48529"/>
              <a:buFont typeface="Arial"/>
              <a:buNone/>
            </a:pPr>
            <a:r>
              <a:rPr lang="en" sz="2266"/>
              <a:t>Deep Audio Redundancy (DRED) Extension in Opus </a:t>
            </a:r>
            <a:r>
              <a:rPr b="0" lang="en" sz="2266"/>
              <a:t>in Gstreamer</a:t>
            </a:r>
            <a:endParaRPr sz="3866"/>
          </a:p>
          <a:p>
            <a:pPr indent="0" lvl="0" marL="0" rtl="0" algn="ctr">
              <a:spcBef>
                <a:spcPts val="0"/>
              </a:spcBef>
              <a:spcAft>
                <a:spcPts val="0"/>
              </a:spcAft>
              <a:buClr>
                <a:schemeClr val="dk1"/>
              </a:buClr>
              <a:buSzPct val="40740"/>
              <a:buFont typeface="Arial"/>
              <a:buNone/>
            </a:pPr>
            <a:r>
              <a:t/>
            </a:r>
            <a:endParaRPr/>
          </a:p>
        </p:txBody>
      </p:sp>
      <p:sp>
        <p:nvSpPr>
          <p:cNvPr id="1384" name="Google Shape;1384;p18"/>
          <p:cNvSpPr txBox="1"/>
          <p:nvPr>
            <p:ph idx="1" type="body"/>
          </p:nvPr>
        </p:nvSpPr>
        <p:spPr>
          <a:xfrm>
            <a:off x="1371600" y="2914650"/>
            <a:ext cx="6400800" cy="1314600"/>
          </a:xfrm>
          <a:prstGeom prst="rect">
            <a:avLst/>
          </a:prstGeom>
        </p:spPr>
        <p:txBody>
          <a:bodyPr anchorCtr="0" anchor="t" bIns="44450" lIns="44450" spcFirstLastPara="1" rIns="44450" wrap="square" tIns="44450">
            <a:normAutofit/>
          </a:bodyPr>
          <a:lstStyle/>
          <a:p>
            <a:pPr indent="0" lvl="0" marL="0" rtl="0" algn="ctr">
              <a:spcBef>
                <a:spcPts val="600"/>
              </a:spcBef>
              <a:spcAft>
                <a:spcPts val="0"/>
              </a:spcAft>
              <a:buNone/>
            </a:pPr>
            <a:r>
              <a:rPr lang="en"/>
              <a:t>Altanai B (23 July 2023)</a:t>
            </a:r>
            <a:endParaRPr/>
          </a:p>
          <a:p>
            <a:pPr indent="0" lvl="0" marL="0" rtl="0" algn="ctr">
              <a:spcBef>
                <a:spcPts val="600"/>
              </a:spcBef>
              <a:spcAft>
                <a:spcPts val="0"/>
              </a:spcAft>
              <a:buNone/>
            </a:pPr>
            <a:r>
              <a:rPr b="0" lang="en"/>
              <a:t>Affiliation</a:t>
            </a:r>
            <a:r>
              <a:rPr b="0" lang="en"/>
              <a:t> : </a:t>
            </a:r>
            <a:r>
              <a:rPr b="0" lang="en"/>
              <a:t>Cisco Meraki</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9"/>
          <p:cNvSpPr txBox="1"/>
          <p:nvPr>
            <p:ph type="title"/>
          </p:nvPr>
        </p:nvSpPr>
        <p:spPr>
          <a:xfrm>
            <a:off x="727650" y="491975"/>
            <a:ext cx="7688700" cy="2516100"/>
          </a:xfrm>
          <a:prstGeom prst="rect">
            <a:avLst/>
          </a:prstGeom>
        </p:spPr>
        <p:txBody>
          <a:bodyPr anchorCtr="0" anchor="ctr" bIns="44450" lIns="44450" spcFirstLastPara="1" rIns="44450" wrap="square" tIns="44450">
            <a:noAutofit/>
          </a:bodyPr>
          <a:lstStyle/>
          <a:p>
            <a:pPr indent="0" lvl="0" marL="0" rtl="0" algn="ctr">
              <a:spcBef>
                <a:spcPts val="0"/>
              </a:spcBef>
              <a:spcAft>
                <a:spcPts val="0"/>
              </a:spcAft>
              <a:buSzPts val="990"/>
              <a:buNone/>
            </a:pPr>
            <a:r>
              <a:rPr b="0" lang="en" sz="1740"/>
              <a:t>For </a:t>
            </a:r>
            <a:r>
              <a:rPr b="0" lang="en" sz="1740"/>
              <a:t>use case</a:t>
            </a:r>
            <a:r>
              <a:rPr b="0" lang="en" sz="1740"/>
              <a:t> of spike in loss ( heavy jitter ) such as burtsy network which could be a result of NAT rebinding or network handover, the audio codec needs to be resistant to heavy loss. One way is to overcome the missing data  by synthetically reconstructing long sequences of lost </a:t>
            </a:r>
            <a:r>
              <a:rPr b="0" lang="en" sz="1740"/>
              <a:t>packets</a:t>
            </a:r>
            <a:r>
              <a:rPr b="0" lang="en" sz="1740"/>
              <a:t>. </a:t>
            </a:r>
            <a:endParaRPr b="0" sz="1740"/>
          </a:p>
          <a:p>
            <a:pPr indent="0" lvl="0" marL="0" rtl="0" algn="ctr">
              <a:spcBef>
                <a:spcPts val="0"/>
              </a:spcBef>
              <a:spcAft>
                <a:spcPts val="0"/>
              </a:spcAft>
              <a:buSzPts val="990"/>
              <a:buNone/>
            </a:pPr>
            <a:r>
              <a:t/>
            </a:r>
            <a:endParaRPr b="0" sz="1740"/>
          </a:p>
          <a:p>
            <a:pPr indent="0" lvl="0" marL="0" rtl="0" algn="ctr">
              <a:spcBef>
                <a:spcPts val="0"/>
              </a:spcBef>
              <a:spcAft>
                <a:spcPts val="0"/>
              </a:spcAft>
              <a:buSzPts val="990"/>
              <a:buNone/>
            </a:pPr>
            <a:r>
              <a:rPr b="0" lang="en" sz="1740"/>
              <a:t>This is </a:t>
            </a:r>
            <a:r>
              <a:rPr b="0" lang="en" sz="1740"/>
              <a:t>achieved</a:t>
            </a:r>
            <a:r>
              <a:rPr b="0" lang="en" sz="1740"/>
              <a:t> by </a:t>
            </a:r>
            <a:r>
              <a:rPr lang="en" sz="1740"/>
              <a:t>Deep REDundancy (DRED) </a:t>
            </a:r>
            <a:r>
              <a:rPr b="0" lang="en" sz="1740"/>
              <a:t> </a:t>
            </a:r>
            <a:endParaRPr b="0" sz="1740"/>
          </a:p>
          <a:p>
            <a:pPr indent="0" lvl="0" marL="0" rtl="0" algn="ctr">
              <a:spcBef>
                <a:spcPts val="0"/>
              </a:spcBef>
              <a:spcAft>
                <a:spcPts val="0"/>
              </a:spcAft>
              <a:buSzPts val="990"/>
              <a:buNone/>
            </a:pPr>
            <a:r>
              <a:rPr b="0" lang="en" sz="1740"/>
              <a:t> which works by adding side information inside the regular Opus packets. OPUS is the default WebRTC audio codec.</a:t>
            </a:r>
            <a:endParaRPr b="0" sz="1740"/>
          </a:p>
        </p:txBody>
      </p:sp>
      <p:sp>
        <p:nvSpPr>
          <p:cNvPr id="1390" name="Google Shape;1390;p19"/>
          <p:cNvSpPr txBox="1"/>
          <p:nvPr/>
        </p:nvSpPr>
        <p:spPr>
          <a:xfrm>
            <a:off x="757200" y="2716350"/>
            <a:ext cx="762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More </a:t>
            </a:r>
            <a:r>
              <a:rPr lang="en"/>
              <a:t>explanation</a:t>
            </a:r>
            <a:r>
              <a:rPr lang="en"/>
              <a:t>: </a:t>
            </a:r>
            <a:r>
              <a:rPr lang="en" u="sng">
                <a:solidFill>
                  <a:schemeClr val="hlink"/>
                </a:solidFill>
                <a:hlinkClick r:id="rId3"/>
              </a:rPr>
              <a:t>https://www.amazon.science/blog/neural-encoding-enables-more-efficient-recovery-of-lost-audio-packets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0"/>
          <p:cNvSpPr txBox="1"/>
          <p:nvPr>
            <p:ph type="title"/>
          </p:nvPr>
        </p:nvSpPr>
        <p:spPr>
          <a:xfrm>
            <a:off x="685800" y="1597819"/>
            <a:ext cx="7772400" cy="1102500"/>
          </a:xfrm>
          <a:prstGeom prst="rect">
            <a:avLst/>
          </a:prstGeom>
        </p:spPr>
        <p:txBody>
          <a:bodyPr anchorCtr="0" anchor="ctr" bIns="44450" lIns="44450" spcFirstLastPara="1" rIns="44450" wrap="square" tIns="44450">
            <a:noAutofit/>
          </a:bodyPr>
          <a:lstStyle/>
          <a:p>
            <a:pPr indent="0" lvl="0" marL="0" rtl="0" algn="ctr">
              <a:spcBef>
                <a:spcPts val="0"/>
              </a:spcBef>
              <a:spcAft>
                <a:spcPts val="0"/>
              </a:spcAft>
              <a:buSzPts val="990"/>
              <a:buNone/>
            </a:pPr>
            <a:r>
              <a:rPr lang="en" sz="2000"/>
              <a:t>Aim of this hackathon project: </a:t>
            </a:r>
            <a:r>
              <a:rPr b="0" lang="en" sz="2000"/>
              <a:t> </a:t>
            </a:r>
            <a:endParaRPr b="0" sz="2000"/>
          </a:p>
          <a:p>
            <a:pPr indent="-355600" lvl="0" marL="457200" rtl="0" algn="l">
              <a:spcBef>
                <a:spcPts val="1000"/>
              </a:spcBef>
              <a:spcAft>
                <a:spcPts val="0"/>
              </a:spcAft>
              <a:buSzPts val="2000"/>
              <a:buAutoNum type="arabicPeriod"/>
            </a:pPr>
            <a:r>
              <a:rPr b="0" lang="en" sz="2000"/>
              <a:t>To analyse Deep Audio Redundancy (DRED) Extension for the Opus Codec via PSEQ and waveform on large Voice dataset</a:t>
            </a:r>
            <a:endParaRPr b="0" sz="2000"/>
          </a:p>
          <a:p>
            <a:pPr indent="-355600" lvl="0" marL="457200" rtl="0" algn="l">
              <a:spcBef>
                <a:spcPts val="1000"/>
              </a:spcBef>
              <a:spcAft>
                <a:spcPts val="0"/>
              </a:spcAft>
              <a:buSzPts val="2000"/>
              <a:buAutoNum type="arabicPeriod"/>
            </a:pPr>
            <a:r>
              <a:rPr b="0" lang="en" sz="2000"/>
              <a:t>Implement the Coder and Decoder change in Gstreamer base plugin </a:t>
            </a:r>
            <a:r>
              <a:rPr b="0" lang="en" sz="2000"/>
              <a:t>implementation</a:t>
            </a:r>
            <a:r>
              <a:rPr b="0" lang="en" sz="2000"/>
              <a:t> of OPUS </a:t>
            </a:r>
            <a:endParaRPr b="0" sz="2000"/>
          </a:p>
          <a:p>
            <a:pPr indent="0" lvl="0" marL="0" rtl="0" algn="ctr">
              <a:spcBef>
                <a:spcPts val="0"/>
              </a:spcBef>
              <a:spcAft>
                <a:spcPts val="0"/>
              </a:spcAft>
              <a:buSzPts val="990"/>
              <a:buNone/>
            </a:pPr>
            <a:r>
              <a:t/>
            </a:r>
            <a:endParaRPr b="0" sz="2000"/>
          </a:p>
          <a:p>
            <a:pPr indent="0" lvl="0" marL="0" rtl="0" algn="ctr">
              <a:spcBef>
                <a:spcPts val="0"/>
              </a:spcBef>
              <a:spcAft>
                <a:spcPts val="0"/>
              </a:spcAft>
              <a:buSzPts val="990"/>
              <a:buNone/>
            </a:pPr>
            <a:r>
              <a:rPr b="0" lang="en" sz="2000"/>
              <a:t>draft-valin-opus-dred-01  </a:t>
            </a:r>
            <a:endParaRPr b="0" sz="2000"/>
          </a:p>
        </p:txBody>
      </p:sp>
      <p:sp>
        <p:nvSpPr>
          <p:cNvPr id="1396" name="Google Shape;1396;p20"/>
          <p:cNvSpPr txBox="1"/>
          <p:nvPr>
            <p:ph idx="1" type="body"/>
          </p:nvPr>
        </p:nvSpPr>
        <p:spPr>
          <a:xfrm>
            <a:off x="831000" y="3180275"/>
            <a:ext cx="7688700" cy="597000"/>
          </a:xfrm>
          <a:prstGeom prst="rect">
            <a:avLst/>
          </a:prstGeom>
        </p:spPr>
        <p:txBody>
          <a:bodyPr anchorCtr="0" anchor="t" bIns="44450" lIns="44450" spcFirstLastPara="1" rIns="44450" wrap="square" tIns="44450">
            <a:normAutofit/>
          </a:bodyPr>
          <a:lstStyle/>
          <a:p>
            <a:pPr indent="0" lvl="0" marL="0" rtl="0" algn="ctr">
              <a:spcBef>
                <a:spcPts val="600"/>
              </a:spcBef>
              <a:spcAft>
                <a:spcPts val="0"/>
              </a:spcAft>
              <a:buNone/>
            </a:pPr>
            <a:r>
              <a:rPr b="0" lang="en" sz="1600" u="sng">
                <a:solidFill>
                  <a:schemeClr val="hlink"/>
                </a:solidFill>
                <a:hlinkClick r:id="rId3"/>
              </a:rPr>
              <a:t>https://datatracker.ietf.org/doc/draft-valin-opus-dred/</a:t>
            </a:r>
            <a:r>
              <a:rPr b="0" lang="en" sz="1600"/>
              <a:t> </a:t>
            </a:r>
            <a:endParaRPr b="0"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pic>
        <p:nvPicPr>
          <p:cNvPr id="1401" name="Google Shape;1401;p21"/>
          <p:cNvPicPr preferRelativeResize="0"/>
          <p:nvPr/>
        </p:nvPicPr>
        <p:blipFill>
          <a:blip r:embed="rId3">
            <a:alphaModFix/>
          </a:blip>
          <a:stretch>
            <a:fillRect/>
          </a:stretch>
        </p:blipFill>
        <p:spPr>
          <a:xfrm>
            <a:off x="4573225" y="1917400"/>
            <a:ext cx="4520699" cy="1996525"/>
          </a:xfrm>
          <a:prstGeom prst="rect">
            <a:avLst/>
          </a:prstGeom>
          <a:noFill/>
          <a:ln>
            <a:noFill/>
          </a:ln>
        </p:spPr>
      </p:pic>
      <p:sp>
        <p:nvSpPr>
          <p:cNvPr id="1402" name="Google Shape;1402;p21"/>
          <p:cNvSpPr txBox="1"/>
          <p:nvPr>
            <p:ph type="title"/>
          </p:nvPr>
        </p:nvSpPr>
        <p:spPr>
          <a:xfrm>
            <a:off x="457200" y="205978"/>
            <a:ext cx="8229600" cy="857400"/>
          </a:xfrm>
          <a:prstGeom prst="rect">
            <a:avLst/>
          </a:prstGeom>
        </p:spPr>
        <p:txBody>
          <a:bodyPr anchorCtr="0" anchor="ctr" bIns="45700" lIns="45700" spcFirstLastPara="1" rIns="45700" wrap="square" tIns="45700">
            <a:normAutofit fontScale="90000"/>
          </a:bodyPr>
          <a:lstStyle/>
          <a:p>
            <a:pPr indent="-356616" lvl="0" marL="457200" rtl="0" algn="ctr">
              <a:spcBef>
                <a:spcPts val="0"/>
              </a:spcBef>
              <a:spcAft>
                <a:spcPts val="0"/>
              </a:spcAft>
              <a:buSzPct val="100000"/>
              <a:buAutoNum type="arabicPeriod"/>
            </a:pPr>
            <a:r>
              <a:rPr b="0" lang="en" sz="2240"/>
              <a:t>T</a:t>
            </a:r>
            <a:r>
              <a:rPr b="0" lang="en" sz="2240"/>
              <a:t>o analyse Deep Audio Redundancy (DRED) Extension for the Opus Codec via PESQ and waveform </a:t>
            </a:r>
            <a:endParaRPr/>
          </a:p>
        </p:txBody>
      </p:sp>
      <p:sp>
        <p:nvSpPr>
          <p:cNvPr id="1403" name="Google Shape;1403;p21"/>
          <p:cNvSpPr txBox="1"/>
          <p:nvPr>
            <p:ph idx="1" type="body"/>
          </p:nvPr>
        </p:nvSpPr>
        <p:spPr>
          <a:xfrm>
            <a:off x="216100" y="1108199"/>
            <a:ext cx="7292400" cy="567600"/>
          </a:xfrm>
          <a:prstGeom prst="rect">
            <a:avLst/>
          </a:prstGeom>
        </p:spPr>
        <p:txBody>
          <a:bodyPr anchorCtr="0" anchor="b" bIns="45700" lIns="45700" spcFirstLastPara="1" rIns="45700" wrap="square" tIns="45700">
            <a:normAutofit/>
          </a:bodyPr>
          <a:lstStyle/>
          <a:p>
            <a:pPr indent="0" lvl="0" marL="0" rtl="0" algn="l">
              <a:spcBef>
                <a:spcPts val="500"/>
              </a:spcBef>
              <a:spcAft>
                <a:spcPts val="0"/>
              </a:spcAft>
              <a:buNone/>
            </a:pPr>
            <a:r>
              <a:rPr b="0" lang="en" sz="1200"/>
              <a:t>DataSet:</a:t>
            </a:r>
            <a:r>
              <a:rPr b="0" lang="en" sz="1200">
                <a:solidFill>
                  <a:srgbClr val="1F2328"/>
                </a:solidFill>
                <a:highlight>
                  <a:srgbClr val="FFFFFF"/>
                </a:highlight>
                <a:latin typeface="Arial"/>
                <a:ea typeface="Arial"/>
                <a:cs typeface="Arial"/>
                <a:sym typeface="Arial"/>
              </a:rPr>
              <a:t> PTDB-TUG size:4GB source: </a:t>
            </a:r>
            <a:r>
              <a:rPr b="0" lang="en" sz="1200">
                <a:solidFill>
                  <a:schemeClr val="hlink"/>
                </a:solidFill>
                <a:highlight>
                  <a:srgbClr val="FFFFFF"/>
                </a:highlight>
                <a:uFill>
                  <a:noFill/>
                </a:uFill>
                <a:latin typeface="Arial"/>
                <a:ea typeface="Arial"/>
                <a:cs typeface="Arial"/>
                <a:sym typeface="Arial"/>
                <a:hlinkClick r:id="rId4"/>
              </a:rPr>
              <a:t>https://www2.spsc.tugraz.at/databases/PTDB-TUG/</a:t>
            </a:r>
            <a:endParaRPr b="0" sz="1200">
              <a:solidFill>
                <a:schemeClr val="hlink"/>
              </a:solidFill>
              <a:highlight>
                <a:srgbClr val="FFFFFF"/>
              </a:highlight>
              <a:latin typeface="Arial"/>
              <a:ea typeface="Arial"/>
              <a:cs typeface="Arial"/>
              <a:sym typeface="Arial"/>
            </a:endParaRPr>
          </a:p>
          <a:p>
            <a:pPr indent="0" lvl="0" marL="0" rtl="0" algn="l">
              <a:spcBef>
                <a:spcPts val="500"/>
              </a:spcBef>
              <a:spcAft>
                <a:spcPts val="0"/>
              </a:spcAft>
              <a:buNone/>
            </a:pPr>
            <a:r>
              <a:t/>
            </a:r>
            <a:endParaRPr b="0" sz="1200">
              <a:solidFill>
                <a:schemeClr val="dk2"/>
              </a:solidFill>
              <a:latin typeface="Raleway"/>
              <a:ea typeface="Raleway"/>
              <a:cs typeface="Raleway"/>
              <a:sym typeface="Raleway"/>
            </a:endParaRPr>
          </a:p>
        </p:txBody>
      </p:sp>
      <p:pic>
        <p:nvPicPr>
          <p:cNvPr descr="Alt text" id="1404" name="Google Shape;1404;p21"/>
          <p:cNvPicPr preferRelativeResize="0"/>
          <p:nvPr/>
        </p:nvPicPr>
        <p:blipFill>
          <a:blip r:embed="rId5">
            <a:alphaModFix/>
          </a:blip>
          <a:stretch>
            <a:fillRect/>
          </a:stretch>
        </p:blipFill>
        <p:spPr>
          <a:xfrm>
            <a:off x="127500" y="1917394"/>
            <a:ext cx="4520700" cy="1737656"/>
          </a:xfrm>
          <a:prstGeom prst="rect">
            <a:avLst/>
          </a:prstGeom>
          <a:noFill/>
          <a:ln cap="flat" cmpd="sng" w="9525">
            <a:solidFill>
              <a:srgbClr val="000000"/>
            </a:solidFill>
            <a:prstDash val="solid"/>
            <a:round/>
            <a:headEnd len="sm" w="sm" type="none"/>
            <a:tailEnd len="sm" w="sm" type="none"/>
          </a:ln>
        </p:spPr>
      </p:pic>
      <p:sp>
        <p:nvSpPr>
          <p:cNvPr id="1405" name="Google Shape;1405;p21"/>
          <p:cNvSpPr txBox="1"/>
          <p:nvPr/>
        </p:nvSpPr>
        <p:spPr>
          <a:xfrm>
            <a:off x="168050" y="3775125"/>
            <a:ext cx="42135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Tool Used : lpcnet-testsuite</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6"/>
              </a:rPr>
              <a:t>https://gitlab.xiph.org/xiph/opus/-/tree/opus-ng/dnn/torch/testsuite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06" name="Google Shape;1406;p21"/>
          <p:cNvSpPr txBox="1"/>
          <p:nvPr/>
        </p:nvSpPr>
        <p:spPr>
          <a:xfrm>
            <a:off x="4792850" y="3711975"/>
            <a:ext cx="430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Jupyter notebook : </a:t>
            </a:r>
            <a:r>
              <a:rPr lang="en" u="sng">
                <a:solidFill>
                  <a:schemeClr val="hlink"/>
                </a:solidFill>
                <a:hlinkClick r:id="rId7"/>
              </a:rPr>
              <a:t>https://github.com/altanai/IETF117-OPUS-APPLICATION/blob/main/AudioWaveform_OPUS-ng.ipynb</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2"/>
          <p:cNvSpPr txBox="1"/>
          <p:nvPr/>
        </p:nvSpPr>
        <p:spPr>
          <a:xfrm>
            <a:off x="457200" y="459250"/>
            <a:ext cx="8576400" cy="874200"/>
          </a:xfrm>
          <a:prstGeom prst="rect">
            <a:avLst/>
          </a:prstGeom>
          <a:noFill/>
          <a:ln>
            <a:noFill/>
          </a:ln>
        </p:spPr>
        <p:txBody>
          <a:bodyPr anchorCtr="0" anchor="t" bIns="91425" lIns="91425" spcFirstLastPara="1" rIns="91425" wrap="square" tIns="91425">
            <a:spAutoFit/>
          </a:bodyPr>
          <a:lstStyle/>
          <a:p>
            <a:pPr indent="0" lvl="0" marL="457200" rtl="0" algn="l">
              <a:spcBef>
                <a:spcPts val="1000"/>
              </a:spcBef>
              <a:spcAft>
                <a:spcPts val="0"/>
              </a:spcAft>
              <a:buNone/>
            </a:pPr>
            <a:r>
              <a:rPr lang="en" sz="2240">
                <a:latin typeface="Calibri"/>
                <a:ea typeface="Calibri"/>
                <a:cs typeface="Calibri"/>
                <a:sym typeface="Calibri"/>
              </a:rPr>
              <a:t>2. POC for</a:t>
            </a:r>
            <a:r>
              <a:rPr lang="en" sz="2240">
                <a:latin typeface="Calibri"/>
                <a:ea typeface="Calibri"/>
                <a:cs typeface="Calibri"/>
                <a:sym typeface="Calibri"/>
              </a:rPr>
              <a:t> Coder and Decoder change in Gstreamer plugins-base implementation of OPUS for DRED</a:t>
            </a:r>
            <a:endParaRPr sz="2000"/>
          </a:p>
        </p:txBody>
      </p:sp>
      <p:sp>
        <p:nvSpPr>
          <p:cNvPr id="1412" name="Google Shape;1412;p22"/>
          <p:cNvSpPr txBox="1"/>
          <p:nvPr>
            <p:ph type="title"/>
          </p:nvPr>
        </p:nvSpPr>
        <p:spPr>
          <a:xfrm>
            <a:off x="399800" y="2616350"/>
            <a:ext cx="3699000" cy="1815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SzPts val="990"/>
              <a:buNone/>
            </a:pPr>
            <a:r>
              <a:rPr b="0" lang="en" sz="1400"/>
              <a:t>Encoder.c :Set </a:t>
            </a:r>
            <a:r>
              <a:rPr b="0" lang="en" sz="1400">
                <a:solidFill>
                  <a:srgbClr val="0000FF"/>
                </a:solidFill>
                <a:highlight>
                  <a:srgbClr val="FFFFFF"/>
                </a:highlight>
                <a:latin typeface="Courier New"/>
                <a:ea typeface="Courier New"/>
                <a:cs typeface="Courier New"/>
                <a:sym typeface="Courier New"/>
              </a:rPr>
              <a:t>OPUS_SET_DRED_DURATION as </a:t>
            </a:r>
            <a:r>
              <a:rPr b="0" lang="en" sz="1400"/>
              <a:t>1s  and loss percentage to 20%</a:t>
            </a:r>
            <a:endParaRPr b="0" sz="1400"/>
          </a:p>
          <a:p>
            <a:pPr indent="0" lvl="0" marL="0" rtl="0" algn="ctr">
              <a:spcBef>
                <a:spcPts val="0"/>
              </a:spcBef>
              <a:spcAft>
                <a:spcPts val="0"/>
              </a:spcAft>
              <a:buSzPts val="990"/>
              <a:buNone/>
            </a:pPr>
            <a:r>
              <a:t/>
            </a:r>
            <a:endParaRPr b="0" sz="1400">
              <a:solidFill>
                <a:srgbClr val="0000FF"/>
              </a:solidFill>
              <a:highlight>
                <a:srgbClr val="FFFFFF"/>
              </a:highlight>
              <a:latin typeface="Courier New"/>
              <a:ea typeface="Courier New"/>
              <a:cs typeface="Courier New"/>
              <a:sym typeface="Courier New"/>
            </a:endParaRPr>
          </a:p>
          <a:p>
            <a:pPr indent="0" lvl="0" marL="0" rtl="0" algn="ctr">
              <a:spcBef>
                <a:spcPts val="0"/>
              </a:spcBef>
              <a:spcAft>
                <a:spcPts val="0"/>
              </a:spcAft>
              <a:buSzPts val="990"/>
              <a:buNone/>
            </a:pPr>
            <a:r>
              <a:t/>
            </a:r>
            <a:endParaRPr b="0" sz="1400"/>
          </a:p>
          <a:p>
            <a:pPr indent="0" lvl="0" marL="0" rtl="0" algn="ctr">
              <a:spcBef>
                <a:spcPts val="0"/>
              </a:spcBef>
              <a:spcAft>
                <a:spcPts val="0"/>
              </a:spcAft>
              <a:buSzPts val="990"/>
              <a:buNone/>
            </a:pPr>
            <a:r>
              <a:rPr b="0" lang="en" sz="1400"/>
              <a:t>Also add changes to header file </a:t>
            </a:r>
            <a:endParaRPr b="0" sz="1400"/>
          </a:p>
        </p:txBody>
      </p:sp>
      <p:sp>
        <p:nvSpPr>
          <p:cNvPr id="1413" name="Google Shape;1413;p22"/>
          <p:cNvSpPr/>
          <p:nvPr/>
        </p:nvSpPr>
        <p:spPr>
          <a:xfrm>
            <a:off x="1024800" y="1512750"/>
            <a:ext cx="1476000" cy="924300"/>
          </a:xfrm>
          <a:prstGeom prst="rect">
            <a:avLst/>
          </a:prstGeom>
          <a:solidFill>
            <a:srgbClr val="CECE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Gst </a:t>
            </a:r>
            <a:r>
              <a:rPr lang="en"/>
              <a:t>Server</a:t>
            </a:r>
            <a:endParaRPr/>
          </a:p>
          <a:p>
            <a:pPr indent="0" lvl="0" marL="0" rtl="0" algn="l">
              <a:spcBef>
                <a:spcPts val="0"/>
              </a:spcBef>
              <a:spcAft>
                <a:spcPts val="0"/>
              </a:spcAft>
              <a:buNone/>
            </a:pPr>
            <a:r>
              <a:rPr lang="en"/>
              <a:t>OPUS encoder with DRED </a:t>
            </a:r>
            <a:endParaRPr/>
          </a:p>
        </p:txBody>
      </p:sp>
      <p:sp>
        <p:nvSpPr>
          <p:cNvPr id="1414" name="Google Shape;1414;p22"/>
          <p:cNvSpPr/>
          <p:nvPr/>
        </p:nvSpPr>
        <p:spPr>
          <a:xfrm>
            <a:off x="5580850" y="1601700"/>
            <a:ext cx="1730400" cy="746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Gst client</a:t>
            </a:r>
            <a:endParaRPr/>
          </a:p>
          <a:p>
            <a:pPr indent="0" lvl="0" marL="0" rtl="0" algn="l">
              <a:spcBef>
                <a:spcPts val="0"/>
              </a:spcBef>
              <a:spcAft>
                <a:spcPts val="0"/>
              </a:spcAft>
              <a:buNone/>
            </a:pPr>
            <a:r>
              <a:rPr lang="en"/>
              <a:t>OPUS decoder with DRED </a:t>
            </a:r>
            <a:endParaRPr/>
          </a:p>
        </p:txBody>
      </p:sp>
      <p:sp>
        <p:nvSpPr>
          <p:cNvPr id="1415" name="Google Shape;1415;p22"/>
          <p:cNvSpPr txBox="1"/>
          <p:nvPr/>
        </p:nvSpPr>
        <p:spPr>
          <a:xfrm>
            <a:off x="4572000" y="2484475"/>
            <a:ext cx="450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Decoder Changes :  monitor Seq number for loss and invoke </a:t>
            </a:r>
            <a:r>
              <a:rPr lang="en">
                <a:solidFill>
                  <a:schemeClr val="dk2"/>
                </a:solidFill>
                <a:latin typeface="Raleway"/>
                <a:ea typeface="Raleway"/>
                <a:cs typeface="Raleway"/>
                <a:sym typeface="Raleway"/>
              </a:rPr>
              <a:t> </a:t>
            </a:r>
            <a:r>
              <a:rPr lang="en">
                <a:solidFill>
                  <a:srgbClr val="188038"/>
                </a:solidFill>
                <a:latin typeface="Roboto Mono"/>
                <a:ea typeface="Roboto Mono"/>
                <a:cs typeface="Roboto Mono"/>
                <a:sym typeface="Roboto Mono"/>
              </a:rPr>
              <a:t>opus_dred_parse</a:t>
            </a:r>
            <a:r>
              <a:rPr lang="en">
                <a:latin typeface="Calibri"/>
                <a:ea typeface="Calibri"/>
                <a:cs typeface="Calibri"/>
                <a:sym typeface="Calibri"/>
              </a:rPr>
              <a:t> params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OpusDREDDecoder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OpusDRED,</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data,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len,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max_dred_samples,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sampling_rate,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defer_processing flag</a:t>
            </a:r>
            <a:endParaRPr>
              <a:latin typeface="Calibri"/>
              <a:ea typeface="Calibri"/>
              <a:cs typeface="Calibri"/>
              <a:sym typeface="Calibri"/>
            </a:endParaRPr>
          </a:p>
        </p:txBody>
      </p:sp>
      <p:cxnSp>
        <p:nvCxnSpPr>
          <p:cNvPr id="1416" name="Google Shape;1416;p22"/>
          <p:cNvCxnSpPr>
            <a:stCxn id="1413" idx="3"/>
            <a:endCxn id="1414" idx="1"/>
          </p:cNvCxnSpPr>
          <p:nvPr/>
        </p:nvCxnSpPr>
        <p:spPr>
          <a:xfrm>
            <a:off x="2500800" y="1974900"/>
            <a:ext cx="3080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23"/>
          <p:cNvSpPr txBox="1"/>
          <p:nvPr>
            <p:ph type="title"/>
          </p:nvPr>
        </p:nvSpPr>
        <p:spPr>
          <a:xfrm>
            <a:off x="990600" y="457200"/>
            <a:ext cx="7162800" cy="857400"/>
          </a:xfrm>
          <a:prstGeom prst="rect">
            <a:avLst/>
          </a:prstGeom>
        </p:spPr>
        <p:txBody>
          <a:bodyPr anchorCtr="0" anchor="ctr" bIns="44450" lIns="44450" spcFirstLastPara="1" rIns="44450" wrap="square" tIns="44450">
            <a:normAutofit/>
          </a:bodyPr>
          <a:lstStyle/>
          <a:p>
            <a:pPr indent="0" lvl="0" marL="0" rtl="0" algn="ctr">
              <a:spcBef>
                <a:spcPts val="0"/>
              </a:spcBef>
              <a:spcAft>
                <a:spcPts val="0"/>
              </a:spcAft>
              <a:buNone/>
            </a:pPr>
            <a:r>
              <a:rPr b="0" lang="en" sz="4400">
                <a:solidFill>
                  <a:schemeClr val="dk1"/>
                </a:solidFill>
                <a:latin typeface="Calibri"/>
                <a:ea typeface="Calibri"/>
                <a:cs typeface="Calibri"/>
                <a:sym typeface="Calibri"/>
              </a:rPr>
              <a:t>Wrap Up</a:t>
            </a:r>
            <a:endParaRPr/>
          </a:p>
        </p:txBody>
      </p:sp>
      <p:sp>
        <p:nvSpPr>
          <p:cNvPr id="1422" name="Google Shape;1422;p23"/>
          <p:cNvSpPr txBox="1"/>
          <p:nvPr>
            <p:ph idx="1" type="body"/>
          </p:nvPr>
        </p:nvSpPr>
        <p:spPr>
          <a:xfrm>
            <a:off x="4951550" y="1439975"/>
            <a:ext cx="3511200" cy="3086100"/>
          </a:xfrm>
          <a:prstGeom prst="rect">
            <a:avLst/>
          </a:prstGeom>
        </p:spPr>
        <p:txBody>
          <a:bodyPr anchorCtr="0" anchor="t" bIns="44450" lIns="44450" spcFirstLastPara="1" rIns="44450" wrap="square" tIns="44450">
            <a:normAutofit fontScale="77500" lnSpcReduction="20000"/>
          </a:bodyPr>
          <a:lstStyle/>
          <a:p>
            <a:pPr indent="-297497" lvl="0" marL="457200" rtl="0" algn="l">
              <a:lnSpc>
                <a:spcPct val="150000"/>
              </a:lnSpc>
              <a:spcBef>
                <a:spcPts val="600"/>
              </a:spcBef>
              <a:spcAft>
                <a:spcPts val="0"/>
              </a:spcAft>
              <a:buClr>
                <a:schemeClr val="dk1"/>
              </a:buClr>
              <a:buSzPct val="100000"/>
              <a:buChar char="●"/>
            </a:pPr>
            <a:r>
              <a:rPr b="0" lang="en" sz="1400">
                <a:solidFill>
                  <a:schemeClr val="dk1"/>
                </a:solidFill>
              </a:rPr>
              <a:t>DRED IETF draft: </a:t>
            </a:r>
            <a:r>
              <a:rPr b="0" lang="en" sz="1400" u="sng">
                <a:solidFill>
                  <a:schemeClr val="hlink"/>
                </a:solidFill>
                <a:hlinkClick r:id="rId3"/>
              </a:rPr>
              <a:t>https://datatracker.ietf.org/doc/draft-valin-opus-dred/</a:t>
            </a:r>
            <a:endParaRPr b="0" sz="1400">
              <a:solidFill>
                <a:schemeClr val="dk1"/>
              </a:solidFill>
            </a:endParaRPr>
          </a:p>
          <a:p>
            <a:pPr indent="-297497" lvl="0" marL="457200" rtl="0" algn="l">
              <a:lnSpc>
                <a:spcPct val="150000"/>
              </a:lnSpc>
              <a:spcBef>
                <a:spcPts val="0"/>
              </a:spcBef>
              <a:spcAft>
                <a:spcPts val="0"/>
              </a:spcAft>
              <a:buClr>
                <a:schemeClr val="dk1"/>
              </a:buClr>
              <a:buSzPct val="100000"/>
              <a:buChar char="●"/>
            </a:pPr>
            <a:r>
              <a:rPr b="0" lang="en" sz="1400">
                <a:solidFill>
                  <a:schemeClr val="dk1"/>
                </a:solidFill>
              </a:rPr>
              <a:t>Hacathin repo (work in progress ) </a:t>
            </a:r>
            <a:r>
              <a:rPr b="0" lang="en" sz="1400" u="sng">
                <a:solidFill>
                  <a:schemeClr val="hlink"/>
                </a:solidFill>
                <a:hlinkClick r:id="rId4"/>
              </a:rPr>
              <a:t>https://github.com/altanai/IETF117-OPUS-APPLICATION</a:t>
            </a:r>
            <a:endParaRPr b="0" sz="1400">
              <a:solidFill>
                <a:schemeClr val="dk1"/>
              </a:solidFill>
            </a:endParaRPr>
          </a:p>
          <a:p>
            <a:pPr indent="-297497" lvl="0" marL="457200" rtl="0" algn="l">
              <a:lnSpc>
                <a:spcPct val="150000"/>
              </a:lnSpc>
              <a:spcBef>
                <a:spcPts val="0"/>
              </a:spcBef>
              <a:spcAft>
                <a:spcPts val="0"/>
              </a:spcAft>
              <a:buClr>
                <a:schemeClr val="dk1"/>
              </a:buClr>
              <a:buSzPct val="100000"/>
              <a:buChar char="●"/>
            </a:pPr>
            <a:r>
              <a:rPr b="0" lang="en" sz="1400">
                <a:solidFill>
                  <a:schemeClr val="dk1"/>
                </a:solidFill>
              </a:rPr>
              <a:t>Source Code of the OPUS codec with DRED extension </a:t>
            </a:r>
            <a:r>
              <a:rPr b="0" lang="en" sz="1400" u="sng">
                <a:solidFill>
                  <a:schemeClr val="hlink"/>
                </a:solidFill>
                <a:hlinkClick r:id="rId5"/>
              </a:rPr>
              <a:t>https://gitlab.xiph.org/xiph/opus/-/tree/opus-ng?ref_type=heads</a:t>
            </a:r>
            <a:endParaRPr b="0" sz="1400">
              <a:solidFill>
                <a:schemeClr val="dk1"/>
              </a:solidFill>
            </a:endParaRPr>
          </a:p>
          <a:p>
            <a:pPr indent="-297497" lvl="0" marL="457200" rtl="0" algn="l">
              <a:lnSpc>
                <a:spcPct val="150000"/>
              </a:lnSpc>
              <a:spcBef>
                <a:spcPts val="0"/>
              </a:spcBef>
              <a:spcAft>
                <a:spcPts val="0"/>
              </a:spcAft>
              <a:buClr>
                <a:schemeClr val="dk1"/>
              </a:buClr>
              <a:buSzPct val="100000"/>
              <a:buChar char="●"/>
            </a:pPr>
            <a:r>
              <a:rPr b="0" lang="en" sz="1400">
                <a:solidFill>
                  <a:schemeClr val="dk1"/>
                </a:solidFill>
              </a:rPr>
              <a:t>Gstreamer (work in progress - incomplete ) </a:t>
            </a:r>
            <a:r>
              <a:rPr b="0" lang="en" sz="1400" u="sng">
                <a:solidFill>
                  <a:schemeClr val="hlink"/>
                </a:solidFill>
                <a:hlinkClick r:id="rId6"/>
              </a:rPr>
              <a:t>https://github.com/altanai/gst-build</a:t>
            </a:r>
            <a:endParaRPr b="0" sz="1400">
              <a:solidFill>
                <a:schemeClr val="dk1"/>
              </a:solidFill>
            </a:endParaRPr>
          </a:p>
          <a:p>
            <a:pPr indent="0" lvl="0" marL="0" rtl="0" algn="l">
              <a:spcBef>
                <a:spcPts val="700"/>
              </a:spcBef>
              <a:spcAft>
                <a:spcPts val="0"/>
              </a:spcAft>
              <a:buNone/>
            </a:pPr>
            <a:r>
              <a:t/>
            </a:r>
            <a:endParaRPr/>
          </a:p>
        </p:txBody>
      </p:sp>
      <p:sp>
        <p:nvSpPr>
          <p:cNvPr id="1423" name="Google Shape;1423;p23"/>
          <p:cNvSpPr txBox="1"/>
          <p:nvPr/>
        </p:nvSpPr>
        <p:spPr>
          <a:xfrm>
            <a:off x="884050" y="14399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Altanai B (</a:t>
            </a:r>
            <a:r>
              <a:rPr lang="en" u="sng">
                <a:solidFill>
                  <a:schemeClr val="hlink"/>
                </a:solidFill>
                <a:latin typeface="Calibri"/>
                <a:ea typeface="Calibri"/>
                <a:cs typeface="Calibri"/>
                <a:sym typeface="Calibri"/>
                <a:hlinkClick r:id="rId7"/>
              </a:rPr>
              <a:t>altanai@outlook.com</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Cisco Meraki</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