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72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69881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fr-FR" dirty="0" err="1"/>
              <a:t>openSCHC</a:t>
            </a:r>
            <a:r>
              <a:rPr lang="fr-FR" dirty="0"/>
              <a:t> over IP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glt-ipsecme-diet-es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glt-ipsecme-diet-es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penschc/opensch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Context</a:t>
            </a:r>
            <a:r>
              <a:rPr lang="fr-FR" dirty="0"/>
              <a:t>: </a:t>
            </a:r>
            <a:r>
              <a:rPr lang="fr-FR" dirty="0" err="1"/>
              <a:t>generalizing</a:t>
            </a:r>
            <a:r>
              <a:rPr lang="fr-FR" dirty="0"/>
              <a:t> SCHC over IP</a:t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mglt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ipsecme</a:t>
            </a:r>
            <a:r>
              <a:rPr lang="en-US" dirty="0">
                <a:hlinkClick r:id="rId2"/>
              </a:rPr>
              <a:t>-diet-</a:t>
            </a:r>
            <a:r>
              <a:rPr lang="en-US" dirty="0" err="1">
                <a:hlinkClick r:id="rId2"/>
              </a:rPr>
              <a:t>esp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schc</a:t>
            </a:r>
            <a:r>
              <a:rPr lang="en-US" dirty="0"/>
              <a:t>-architecture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paper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to code: design and test </a:t>
            </a:r>
            <a:r>
              <a:rPr lang="fr-FR" dirty="0" err="1"/>
              <a:t>proposed</a:t>
            </a:r>
            <a:r>
              <a:rPr lang="fr-FR" dirty="0"/>
              <a:t> formats for </a:t>
            </a:r>
            <a:r>
              <a:rPr lang="fr-FR" dirty="0" err="1"/>
              <a:t>SCHC’o’IP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3" name="Rectangle 14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628650" y="1231314"/>
            <a:ext cx="3293268" cy="992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2931" y="2396379"/>
            <a:ext cx="3705350" cy="2275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46386" lvl="1" indent="-228600" defTabSz="9144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8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Designed SCHC packet formats inc. SCHC o UDP</a:t>
            </a:r>
          </a:p>
          <a:p>
            <a:pPr marL="646386" lvl="1" indent="-228600" defTabSz="9144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800" kern="1200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openSCHC</a:t>
            </a:r>
            <a:r>
              <a:rPr lang="en-US" sz="18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code</a:t>
            </a:r>
          </a:p>
          <a:p>
            <a:pPr marL="646386" lvl="1" indent="-228600" defTabSz="9144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8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New formats for SCHC header and optional meta</a:t>
            </a:r>
          </a:p>
          <a:p>
            <a:pPr marL="457200" lvl="1" indent="-228600" defTabSz="9144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endParaRPr lang="en-US" sz="1400" kern="120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65" name="Group 1464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2000" y="631032"/>
            <a:ext cx="3945732" cy="3530694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60" name="Group 1465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470" name="Freeform: Shape 1469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1" name="Freeform: Shape 1470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1" name="Group 1466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68" name="Freeform: Shape 1467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9" name="Freeform: Shape 1468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0ED9CE-0948-4EDE-F44F-104C8608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959" y="786536"/>
            <a:ext cx="5527404" cy="22524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4911" y="1667434"/>
            <a:ext cx="6788787" cy="29153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dirty="0"/>
              <a:t>Multiple </a:t>
            </a:r>
            <a:r>
              <a:rPr lang="fr-FR" dirty="0" err="1"/>
              <a:t>ways</a:t>
            </a:r>
            <a:r>
              <a:rPr lang="fr-FR" dirty="0"/>
              <a:t> of </a:t>
            </a:r>
            <a:r>
              <a:rPr lang="fr-FR" dirty="0" err="1"/>
              <a:t>doing</a:t>
            </a:r>
            <a:r>
              <a:rPr lang="fr-FR" dirty="0"/>
              <a:t> SCHC over IP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mglt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ipsecme</a:t>
            </a:r>
            <a:r>
              <a:rPr lang="en-US" dirty="0">
                <a:hlinkClick r:id="rId2"/>
              </a:rPr>
              <a:t>-diet-</a:t>
            </a:r>
            <a:r>
              <a:rPr lang="en-US" dirty="0" err="1">
                <a:hlinkClick r:id="rId2"/>
              </a:rPr>
              <a:t>esp</a:t>
            </a:r>
            <a:r>
              <a:rPr lang="en-US" dirty="0"/>
              <a:t> not always saving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Saves only in full native mode where the SCHC header is compressed by SCHC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dirty="0"/>
              <a:t>Will trigger a discussion at LPWAN / SCHC</a:t>
            </a:r>
            <a:endParaRPr dirty="0"/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/>
              <a:t>Will update </a:t>
            </a:r>
            <a:r>
              <a:rPr lang="fr-FR" dirty="0"/>
              <a:t>the SCHC architecture draft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3197039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fr-FR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fr-FR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fr-FR" dirty="0"/>
              <a:t>Laurent Toutain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fr-FR" dirty="0"/>
              <a:t>Pascal Thubert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fr-FR" dirty="0"/>
              <a:t>Ana Minaburo (</a:t>
            </a:r>
            <a:r>
              <a:rPr lang="fr-FR" dirty="0" err="1"/>
              <a:t>remote</a:t>
            </a:r>
            <a:r>
              <a:rPr lang="fr-FR" dirty="0"/>
              <a:t>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3768538" y="1187450"/>
            <a:ext cx="5206125" cy="35671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fr-FR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r-FR" dirty="0"/>
              <a:t> </a:t>
            </a:r>
            <a:r>
              <a:rPr lang="en-US" dirty="0">
                <a:hlinkClick r:id="rId2"/>
              </a:rPr>
              <a:t>https://github.com/openschc/openschc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57784B-AECA-2932-C281-98E752833CDB}"/>
              </a:ext>
            </a:extLst>
          </p:cNvPr>
          <p:cNvGrpSpPr/>
          <p:nvPr/>
        </p:nvGrpSpPr>
        <p:grpSpPr>
          <a:xfrm>
            <a:off x="4628631" y="2630443"/>
            <a:ext cx="3288325" cy="1477633"/>
            <a:chOff x="5178669" y="1323106"/>
            <a:chExt cx="3275135" cy="1119898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12071880-1BD8-F1F1-21C8-73D32872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987" y="1323106"/>
              <a:ext cx="2877615" cy="88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8548B6-3330-8618-A92C-9703126B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8669" y="2187318"/>
              <a:ext cx="3275135" cy="255686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115</Words>
  <Application>Microsoft Office PowerPoint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Times New Roman</vt:lpstr>
      <vt:lpstr>Office Theme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Pascal Thubert (pthubert)</cp:lastModifiedBy>
  <cp:revision>22</cp:revision>
  <dcterms:modified xsi:type="dcterms:W3CDTF">2023-07-23T20:17:46Z</dcterms:modified>
</cp:coreProperties>
</file>