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A5FC6-2975-488F-B3B6-C4161A6CE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92640-717E-4ACB-9047-680699295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29D74-F14C-44DF-B9A8-BCC0B345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1628-5392-4B8D-8A64-04D0F2A8F13F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1152C-A9CE-4B4E-BDB1-B80205FE4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73B0B-E013-4CB1-9F1D-A3D8637D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9B6F-A873-43A6-87BF-CF0E8FE5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4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98F21-A67B-48DF-A197-533A43E66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4A44E-5D26-40DE-8F64-E290FFFAC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0E4CB-CB89-44F8-95D9-ADE2482C7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1628-5392-4B8D-8A64-04D0F2A8F13F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F151C-3E4E-4C16-8516-4AE44D550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58B64-E844-48BB-833A-70FB114D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9B6F-A873-43A6-87BF-CF0E8FE5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6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B0D263-1BEA-44E9-967E-22BC725AE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CE048-DA67-4B96-B1CD-9D90FC2E5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D836D-428D-417F-AADF-FC845F5E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1628-5392-4B8D-8A64-04D0F2A8F13F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84084-4A8A-49DB-AFAE-547091BE0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D8AC7-9C26-49E8-BA05-823BEAE3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9B6F-A873-43A6-87BF-CF0E8FE5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2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E5E29-0B4D-4464-A71F-B8E906B0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491BD-70CD-4BA1-AD57-B0A774427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7D8A5-154F-4BFE-8847-DC3F83DAD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1628-5392-4B8D-8A64-04D0F2A8F13F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44811-C9B3-43BD-88AB-3F60558C6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99662-9137-45E0-AE96-6AF53B95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9B6F-A873-43A6-87BF-CF0E8FE5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6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FBFF-0ADB-423C-8DC3-09E1506FB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43A5C-5B3B-44D5-832F-ACA51E340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E87F0-FD2D-471B-8B9D-21B9C111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1628-5392-4B8D-8A64-04D0F2A8F13F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D4128-37FA-4A3A-8E94-DCF7D5EC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4C599-DF9A-4E15-8FE9-632D070A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9B6F-A873-43A6-87BF-CF0E8FE5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5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D41C-A96A-4957-979F-A76F45219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39C49-1F27-4020-8B45-2962AC590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54479-5B58-455E-832F-6A0312360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9BA63-6B68-4C52-A05A-837EACCE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1628-5392-4B8D-8A64-04D0F2A8F13F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D19F3-4CE2-4C90-83B4-39A698B77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19897-C98B-47D7-8845-285DA32C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9B6F-A873-43A6-87BF-CF0E8FE5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C8E3D-8646-4C8A-9B9B-03FB07CEB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8DF94-A3C0-445C-ABDC-CBC66103A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80294-2A45-4A5F-AFEB-C1A77C3F3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E643C3-D4CD-495F-9BF6-3437FE567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D8141D-B98C-4277-9236-86DB1160C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194CB7-212E-478E-82A4-C00F5846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1628-5392-4B8D-8A64-04D0F2A8F13F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05282-B17B-420A-9289-EEDA398C7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E4C390-A964-4E30-9FD1-01CE93EF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9B6F-A873-43A6-87BF-CF0E8FE5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D1BA-F7C2-4139-80F0-3CEDEF7A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F9184-DEEE-4EAD-8EEC-F126572A2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1628-5392-4B8D-8A64-04D0F2A8F13F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DF7F9-3718-4E1E-BC61-3A900BC1C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F87EB-7352-4AD2-9A4A-CF401D92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9B6F-A873-43A6-87BF-CF0E8FE5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2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53EA73-BE8C-4D66-B850-1B167D3AC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1628-5392-4B8D-8A64-04D0F2A8F13F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ABE1F-AF34-4FEA-839F-E58D12AD7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EB625-E93B-4AC0-86B4-AC34E4F7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9B6F-A873-43A6-87BF-CF0E8FE5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7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407F-9F0B-4D09-B6D6-A4D4E71C7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4EC6C-06C8-453B-878E-0D731870A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A1319-F168-4DCA-9BA2-A0CEAC520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AD5B7-D35D-443C-8DA3-D7FC9D7D1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1628-5392-4B8D-8A64-04D0F2A8F13F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DE3AF-001A-4AE7-9585-201C674E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B521A-3458-4CEC-8080-353F8EF7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9B6F-A873-43A6-87BF-CF0E8FE5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3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C2B5-C6F7-4CFC-9E84-3DF29330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E01A4-8398-48B2-9428-42A8FE6C2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130BB-3BAA-4B07-9797-4D5C38774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C3B86-8D2C-4044-A615-FF5D0A803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1628-5392-4B8D-8A64-04D0F2A8F13F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5F86F-588F-4B42-8C72-D56219950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1872B-9ABD-4E26-843A-2932D92C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9B6F-A873-43A6-87BF-CF0E8FE5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C2BC95-856E-4AEF-B60F-9C02462C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97958-7E8D-4D99-BD71-1959849BE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AE0A6-B1D8-4453-8605-742EB8759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E1628-5392-4B8D-8A64-04D0F2A8F13F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89027-2059-4951-A56E-3D907EB79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9C0ED-24F0-466D-88BE-A2055165C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C9B6F-A873-43A6-87BF-CF0E8FE5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7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tgraf-netconf-yang-notifications-versioning" TargetMode="External"/><Relationship Id="rId2" Type="http://schemas.openxmlformats.org/officeDocument/2006/relationships/hyperlink" Target="https://datatracker.ietf.org/doc/html/draft-ahuang-netconf-notif-ya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etwork-analytics/udp-notif-scapy" TargetMode="External"/><Relationship Id="rId5" Type="http://schemas.openxmlformats.org/officeDocument/2006/relationships/hyperlink" Target="https://datatracker.ietf.org/doc/html/draft-tgraf-yang-push-observation-time" TargetMode="External"/><Relationship Id="rId4" Type="http://schemas.openxmlformats.org/officeDocument/2006/relationships/hyperlink" Target="https://datatracker.ietf.org/doc/html/draft-tgraf-netconf-notif-sequenc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D8FD2C-33B9-4E4A-9CA5-E69A24C44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27" y="576552"/>
            <a:ext cx="9045682" cy="5380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1964F9-3345-4CCC-A1C9-D2250FE0447F}"/>
              </a:ext>
            </a:extLst>
          </p:cNvPr>
          <p:cNvSpPr txBox="1"/>
          <p:nvPr/>
        </p:nvSpPr>
        <p:spPr>
          <a:xfrm>
            <a:off x="536265" y="391886"/>
            <a:ext cx="723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Network Telemetry - YANG Push Integration into Apache Kafka: 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EAC3EE-F85A-45A8-83E5-BDCAD23B6DA9}"/>
              </a:ext>
            </a:extLst>
          </p:cNvPr>
          <p:cNvSpPr txBox="1"/>
          <p:nvPr/>
        </p:nvSpPr>
        <p:spPr>
          <a:xfrm>
            <a:off x="7535206" y="6141226"/>
            <a:ext cx="341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focus on step 2 and step 3.</a:t>
            </a:r>
          </a:p>
        </p:txBody>
      </p:sp>
    </p:spTree>
    <p:extLst>
      <p:ext uri="{BB962C8B-B14F-4D97-AF65-F5344CB8AC3E}">
        <p14:creationId xmlns:p14="http://schemas.microsoft.com/office/powerpoint/2010/main" val="2065256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11EF05-1B7B-4343-A1F5-30576E92BC73}"/>
              </a:ext>
            </a:extLst>
          </p:cNvPr>
          <p:cNvSpPr txBox="1"/>
          <p:nvPr/>
        </p:nvSpPr>
        <p:spPr>
          <a:xfrm>
            <a:off x="536265" y="391886"/>
            <a:ext cx="723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Network Telemetry - YANG Push Integration into Apache Kafka: Challenge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2E90C-FCDB-4FDA-B641-D37C50E486D8}"/>
              </a:ext>
            </a:extLst>
          </p:cNvPr>
          <p:cNvSpPr txBox="1"/>
          <p:nvPr/>
        </p:nvSpPr>
        <p:spPr>
          <a:xfrm>
            <a:off x="536265" y="1292536"/>
            <a:ext cx="5445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Challenge: </a:t>
            </a:r>
            <a:r>
              <a:rPr lang="en-US" dirty="0"/>
              <a:t>find dependency</a:t>
            </a:r>
          </a:p>
          <a:p>
            <a:r>
              <a:rPr lang="en-US" dirty="0"/>
              <a:t>	  create module yang-push msg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77C12-6EEB-4CCA-86F8-FE5E0A92176B}"/>
              </a:ext>
            </a:extLst>
          </p:cNvPr>
          <p:cNvSpPr txBox="1"/>
          <p:nvPr/>
        </p:nvSpPr>
        <p:spPr>
          <a:xfrm>
            <a:off x="6827056" y="1062699"/>
            <a:ext cx="39532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module: a-module</a:t>
            </a:r>
          </a:p>
          <a:p>
            <a:r>
              <a:rPr lang="en-US" dirty="0"/>
              <a:t>  +--</a:t>
            </a:r>
            <a:r>
              <a:rPr lang="en-US" dirty="0" err="1"/>
              <a:t>rw</a:t>
            </a:r>
            <a:r>
              <a:rPr lang="en-US" dirty="0"/>
              <a:t> a-container</a:t>
            </a:r>
          </a:p>
          <a:p>
            <a:r>
              <a:rPr lang="en-US" dirty="0"/>
              <a:t>     +--</a:t>
            </a:r>
            <a:r>
              <a:rPr lang="en-US" dirty="0" err="1"/>
              <a:t>rw</a:t>
            </a:r>
            <a:r>
              <a:rPr lang="en-US" dirty="0"/>
              <a:t> x?     b:bar</a:t>
            </a:r>
          </a:p>
          <a:p>
            <a:r>
              <a:rPr lang="en-US" dirty="0"/>
              <a:t>     +--</a:t>
            </a:r>
            <a:r>
              <a:rPr lang="en-US" dirty="0" err="1"/>
              <a:t>rw</a:t>
            </a:r>
            <a:r>
              <a:rPr lang="en-US" dirty="0"/>
              <a:t> d:y</a:t>
            </a:r>
          </a:p>
          <a:p>
            <a:r>
              <a:rPr lang="en-US" dirty="0"/>
              <a:t>        +--</a:t>
            </a:r>
            <a:r>
              <a:rPr lang="en-US" dirty="0" err="1"/>
              <a:t>rw</a:t>
            </a:r>
            <a:r>
              <a:rPr lang="en-US" dirty="0"/>
              <a:t> d:y-leaf?   b:myenum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74A6EEF-9311-4F72-95AA-AC0B6B63C016}"/>
              </a:ext>
            </a:extLst>
          </p:cNvPr>
          <p:cNvGrpSpPr/>
          <p:nvPr/>
        </p:nvGrpSpPr>
        <p:grpSpPr>
          <a:xfrm>
            <a:off x="6827056" y="2830017"/>
            <a:ext cx="2811953" cy="2262689"/>
            <a:chOff x="5823282" y="2875002"/>
            <a:chExt cx="2811953" cy="226268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B0DF04-2B78-48FF-A71C-4BF50287146A}"/>
                </a:ext>
              </a:extLst>
            </p:cNvPr>
            <p:cNvSpPr txBox="1"/>
            <p:nvPr/>
          </p:nvSpPr>
          <p:spPr>
            <a:xfrm>
              <a:off x="7143318" y="3856309"/>
              <a:ext cx="82502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/>
                <a:t>a.yang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77A04A-1FB3-4007-AE1E-46C2F437B441}"/>
                </a:ext>
              </a:extLst>
            </p:cNvPr>
            <p:cNvSpPr txBox="1"/>
            <p:nvPr/>
          </p:nvSpPr>
          <p:spPr>
            <a:xfrm>
              <a:off x="7143317" y="2875002"/>
              <a:ext cx="82502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/>
                <a:t>b.yang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A3E3F4-E31C-4267-8402-AB8CC19ABDB2}"/>
                </a:ext>
              </a:extLst>
            </p:cNvPr>
            <p:cNvSpPr txBox="1"/>
            <p:nvPr/>
          </p:nvSpPr>
          <p:spPr>
            <a:xfrm>
              <a:off x="7652083" y="4768359"/>
              <a:ext cx="82502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/>
                <a:t>d.yang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02222D-7211-4C9C-AE1C-222254212875}"/>
                </a:ext>
              </a:extLst>
            </p:cNvPr>
            <p:cNvSpPr txBox="1"/>
            <p:nvPr/>
          </p:nvSpPr>
          <p:spPr>
            <a:xfrm>
              <a:off x="5823282" y="4768359"/>
              <a:ext cx="1732549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a-</a:t>
              </a:r>
              <a:r>
                <a:rPr lang="en-US" dirty="0" err="1"/>
                <a:t>deviation.yang</a:t>
              </a:r>
              <a:endParaRPr lang="en-US" dirty="0"/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4A62ED80-480D-492A-83CE-4B2197311398}"/>
                </a:ext>
              </a:extLst>
            </p:cNvPr>
            <p:cNvCxnSpPr>
              <a:stCxn id="8" idx="0"/>
              <a:endCxn id="9" idx="2"/>
            </p:cNvCxnSpPr>
            <p:nvPr/>
          </p:nvCxnSpPr>
          <p:spPr>
            <a:xfrm rot="16200000" flipV="1">
              <a:off x="7249843" y="3550321"/>
              <a:ext cx="611975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2753192-33F5-47C8-A619-4912199E3D3B}"/>
                </a:ext>
              </a:extLst>
            </p:cNvPr>
            <p:cNvSpPr txBox="1"/>
            <p:nvPr/>
          </p:nvSpPr>
          <p:spPr>
            <a:xfrm>
              <a:off x="7535203" y="3474696"/>
              <a:ext cx="6806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import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5EEC7DE-A81A-44D2-B62E-6CA7968027D6}"/>
                </a:ext>
              </a:extLst>
            </p:cNvPr>
            <p:cNvCxnSpPr>
              <a:stCxn id="11" idx="0"/>
              <a:endCxn id="8" idx="2"/>
            </p:cNvCxnSpPr>
            <p:nvPr/>
          </p:nvCxnSpPr>
          <p:spPr>
            <a:xfrm flipV="1">
              <a:off x="6689557" y="4225641"/>
              <a:ext cx="866273" cy="5427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D0AE44-25D3-413D-B358-174C40B92A29}"/>
                </a:ext>
              </a:extLst>
            </p:cNvPr>
            <p:cNvSpPr txBox="1"/>
            <p:nvPr/>
          </p:nvSpPr>
          <p:spPr>
            <a:xfrm>
              <a:off x="6534865" y="4316286"/>
              <a:ext cx="6806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deviate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A184269-D410-44B8-AC50-9176BDF7CED5}"/>
                </a:ext>
              </a:extLst>
            </p:cNvPr>
            <p:cNvCxnSpPr>
              <a:stCxn id="10" idx="0"/>
              <a:endCxn id="8" idx="2"/>
            </p:cNvCxnSpPr>
            <p:nvPr/>
          </p:nvCxnSpPr>
          <p:spPr>
            <a:xfrm flipH="1" flipV="1">
              <a:off x="7555830" y="4225641"/>
              <a:ext cx="508765" cy="5427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598A49A-842D-4118-8C52-A6A8E6D1DE62}"/>
                </a:ext>
              </a:extLst>
            </p:cNvPr>
            <p:cNvSpPr txBox="1"/>
            <p:nvPr/>
          </p:nvSpPr>
          <p:spPr>
            <a:xfrm>
              <a:off x="7875524" y="4316286"/>
              <a:ext cx="7597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augment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400F03F-BA54-4621-922C-E9769417C114}"/>
              </a:ext>
            </a:extLst>
          </p:cNvPr>
          <p:cNvSpPr txBox="1"/>
          <p:nvPr/>
        </p:nvSpPr>
        <p:spPr>
          <a:xfrm>
            <a:off x="6727366" y="5335349"/>
            <a:ext cx="4101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 to: </a:t>
            </a:r>
            <a:r>
              <a:rPr lang="en-US" b="1" dirty="0"/>
              <a:t>/</a:t>
            </a:r>
            <a:r>
              <a:rPr lang="en-US" b="1" dirty="0" err="1"/>
              <a:t>a-module:a-container</a:t>
            </a:r>
            <a:endParaRPr lang="en-US" b="1" dirty="0"/>
          </a:p>
          <a:p>
            <a:r>
              <a:rPr lang="en-US" dirty="0"/>
              <a:t>Require to fetch all these modules.</a:t>
            </a:r>
          </a:p>
          <a:p>
            <a:r>
              <a:rPr lang="en-US" dirty="0"/>
              <a:t>Then register then into schema registry.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043106-AAF8-4059-9804-F3D3189BAA7D}"/>
              </a:ext>
            </a:extLst>
          </p:cNvPr>
          <p:cNvSpPr txBox="1"/>
          <p:nvPr/>
        </p:nvSpPr>
        <p:spPr>
          <a:xfrm>
            <a:off x="941903" y="2570702"/>
            <a:ext cx="4346260" cy="28931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subscriptions&gt;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subscription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2222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datastore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ds:operational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datastore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datastore-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xpath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-filter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      /</a:t>
            </a:r>
            <a:r>
              <a:rPr lang="en-US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a-module:a-container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datastore-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xpath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-filter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encoding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encode-xml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encoding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periodic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period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30000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period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periodic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subscription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subscriptions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03005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2849D9-F9EB-4BF3-B2A6-894A48BAA7B0}"/>
              </a:ext>
            </a:extLst>
          </p:cNvPr>
          <p:cNvSpPr txBox="1"/>
          <p:nvPr/>
        </p:nvSpPr>
        <p:spPr>
          <a:xfrm>
            <a:off x="536265" y="391886"/>
            <a:ext cx="723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Network Telemetry - YANG Push Integration into Apache Kafka: Status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AADDD0-7CAA-43C5-9F79-E2A3C13C6299}"/>
              </a:ext>
            </a:extLst>
          </p:cNvPr>
          <p:cNvSpPr txBox="1"/>
          <p:nvPr/>
        </p:nvSpPr>
        <p:spPr>
          <a:xfrm>
            <a:off x="536265" y="5094514"/>
            <a:ext cx="92883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Drafts: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https://datatracker.ietf.org/doc/html/draft-ahuang-netconf-notif-yang</a:t>
            </a:r>
            <a:endParaRPr lang="en-US" dirty="0"/>
          </a:p>
          <a:p>
            <a:r>
              <a:rPr lang="en-US" dirty="0">
                <a:hlinkClick r:id="rId3"/>
              </a:rPr>
              <a:t>https://datatracker.ietf.org/doc/html/draft-tgraf-netconf-yang-notifications-versioning</a:t>
            </a:r>
            <a:endParaRPr lang="en-US" dirty="0"/>
          </a:p>
          <a:p>
            <a:r>
              <a:rPr lang="en-US" dirty="0">
                <a:hlinkClick r:id="rId4"/>
              </a:rPr>
              <a:t>https://datatracker.ietf.org/doc/html/draft-tgraf-netconf-notif-sequencing</a:t>
            </a:r>
            <a:endParaRPr lang="en-US" dirty="0"/>
          </a:p>
          <a:p>
            <a:r>
              <a:rPr lang="en-US" dirty="0">
                <a:hlinkClick r:id="rId5"/>
              </a:rPr>
              <a:t>https://datatracker.ietf.org/doc/html/draft-tgraf-yang-push-observation-time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72E106-BC9C-400D-B21E-7060C925780D}"/>
              </a:ext>
            </a:extLst>
          </p:cNvPr>
          <p:cNvSpPr txBox="1"/>
          <p:nvPr/>
        </p:nvSpPr>
        <p:spPr>
          <a:xfrm>
            <a:off x="536265" y="1306285"/>
            <a:ext cx="9391507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Able to fetch schema from NETCONF server using libnetconf2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Able to resolve all dependencies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Able to generate payload for schema registry. (Tested with current schema registry)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Implement a simulator that generate UDP-</a:t>
            </a:r>
            <a:r>
              <a:rPr lang="en-US" dirty="0" err="1"/>
              <a:t>notif</a:t>
            </a:r>
            <a:r>
              <a:rPr lang="en-US" dirty="0"/>
              <a:t> messages base on netopeer2 and </a:t>
            </a:r>
            <a:r>
              <a:rPr lang="en-US" dirty="0">
                <a:hlinkClick r:id="rId6"/>
              </a:rPr>
              <a:t>https://github.com/network-analytics/udp-notif-scapy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Ongoing integration with </a:t>
            </a:r>
            <a:r>
              <a:rPr lang="en-US" dirty="0" err="1"/>
              <a:t>pmacct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520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Zhuoyao Lin</dc:creator>
  <cp:lastModifiedBy>Graf Thomas, INI-NET-VNC-HCS</cp:lastModifiedBy>
  <cp:revision>5</cp:revision>
  <dcterms:created xsi:type="dcterms:W3CDTF">2023-07-23T20:10:29Z</dcterms:created>
  <dcterms:modified xsi:type="dcterms:W3CDTF">2023-07-23T21:19:12Z</dcterms:modified>
</cp:coreProperties>
</file>