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118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4–5 November 2023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Prague, Czech Republic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164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Benno Overeinder</cp:lastModifiedBy>
  <cp:revision>15</cp:revision>
  <dcterms:modified xsi:type="dcterms:W3CDTF">2023-11-02T17:04:13Z</dcterms:modified>
</cp:coreProperties>
</file>