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6" r:id="rId2"/>
    <p:sldId id="267" r:id="rId3"/>
    <p:sldId id="257" r:id="rId4"/>
    <p:sldId id="258" r:id="rId5"/>
    <p:sldId id="269" r:id="rId6"/>
    <p:sldId id="268" r:id="rId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19" d="100"/>
          <a:sy n="119" d="100"/>
        </p:scale>
        <p:origin x="4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5" name="Shape 14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6" name="Shape 14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2850B7-243E-B44C-91D9-EC504FD0DDA1}" type="slidenum">
              <a:rPr lang="en-US" smtClean="0"/>
              <a:t>1</a:t>
            </a:fld>
            <a:endParaRPr lang="en-US"/>
          </a:p>
        </p:txBody>
      </p:sp>
    </p:spTree>
    <p:extLst>
      <p:ext uri="{BB962C8B-B14F-4D97-AF65-F5344CB8AC3E}">
        <p14:creationId xmlns:p14="http://schemas.microsoft.com/office/powerpoint/2010/main" val="328938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grpSp>
        <p:nvGrpSpPr>
          <p:cNvPr id="927" name="Group 118"/>
          <p:cNvGrpSpPr/>
          <p:nvPr/>
        </p:nvGrpSpPr>
        <p:grpSpPr>
          <a:xfrm>
            <a:off x="70339" y="59532"/>
            <a:ext cx="8954966" cy="4980385"/>
            <a:chOff x="0" y="0"/>
            <a:chExt cx="8954965" cy="4980384"/>
          </a:xfrm>
        </p:grpSpPr>
        <p:grpSp>
          <p:nvGrpSpPr>
            <p:cNvPr id="925" name="Group 116"/>
            <p:cNvGrpSpPr/>
            <p:nvPr/>
          </p:nvGrpSpPr>
          <p:grpSpPr>
            <a:xfrm>
              <a:off x="0" y="-1"/>
              <a:ext cx="8954966" cy="4980386"/>
              <a:chOff x="0" y="0"/>
              <a:chExt cx="8954965" cy="4980384"/>
            </a:xfrm>
          </p:grpSpPr>
          <p:grpSp>
            <p:nvGrpSpPr>
              <p:cNvPr id="867" name="Group 58"/>
              <p:cNvGrpSpPr/>
              <p:nvPr/>
            </p:nvGrpSpPr>
            <p:grpSpPr>
              <a:xfrm>
                <a:off x="0" y="-1"/>
                <a:ext cx="1098535" cy="1215629"/>
                <a:chOff x="0" y="0"/>
                <a:chExt cx="1098534" cy="1215627"/>
              </a:xfrm>
            </p:grpSpPr>
            <p:grpSp>
              <p:nvGrpSpPr>
                <p:cNvPr id="817" name="Group 8"/>
                <p:cNvGrpSpPr/>
                <p:nvPr/>
              </p:nvGrpSpPr>
              <p:grpSpPr>
                <a:xfrm>
                  <a:off x="0" y="0"/>
                  <a:ext cx="1098535" cy="80962"/>
                  <a:chOff x="0" y="0"/>
                  <a:chExt cx="1098534" cy="80961"/>
                </a:xfrm>
              </p:grpSpPr>
              <p:sp>
                <p:nvSpPr>
                  <p:cNvPr id="811"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2"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3"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4"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5"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6"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24" name="Group 15"/>
                <p:cNvGrpSpPr/>
                <p:nvPr/>
              </p:nvGrpSpPr>
              <p:grpSpPr>
                <a:xfrm>
                  <a:off x="0" y="159543"/>
                  <a:ext cx="1098535" cy="80963"/>
                  <a:chOff x="0" y="0"/>
                  <a:chExt cx="1098534" cy="80961"/>
                </a:xfrm>
              </p:grpSpPr>
              <p:sp>
                <p:nvSpPr>
                  <p:cNvPr id="818"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9"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0"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1"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2"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3"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1" name="Group 22"/>
                <p:cNvGrpSpPr/>
                <p:nvPr/>
              </p:nvGrpSpPr>
              <p:grpSpPr>
                <a:xfrm>
                  <a:off x="0" y="322659"/>
                  <a:ext cx="1098535" cy="80963"/>
                  <a:chOff x="0" y="0"/>
                  <a:chExt cx="1098534" cy="80961"/>
                </a:xfrm>
              </p:grpSpPr>
              <p:sp>
                <p:nvSpPr>
                  <p:cNvPr id="825"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6"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7"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8"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9"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0"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8" name="Group 29"/>
                <p:cNvGrpSpPr/>
                <p:nvPr/>
              </p:nvGrpSpPr>
              <p:grpSpPr>
                <a:xfrm>
                  <a:off x="0" y="485775"/>
                  <a:ext cx="1098535" cy="80963"/>
                  <a:chOff x="0" y="0"/>
                  <a:chExt cx="1098534" cy="80961"/>
                </a:xfrm>
              </p:grpSpPr>
              <p:sp>
                <p:nvSpPr>
                  <p:cNvPr id="832"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3"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4"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5"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6"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37"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45" name="Group 36"/>
                <p:cNvGrpSpPr/>
                <p:nvPr/>
              </p:nvGrpSpPr>
              <p:grpSpPr>
                <a:xfrm>
                  <a:off x="0" y="646509"/>
                  <a:ext cx="1098535" cy="80963"/>
                  <a:chOff x="0" y="0"/>
                  <a:chExt cx="1098534" cy="80961"/>
                </a:xfrm>
              </p:grpSpPr>
              <p:sp>
                <p:nvSpPr>
                  <p:cNvPr id="839"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0"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1"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2"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3"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4"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2" name="Group 43"/>
                <p:cNvGrpSpPr/>
                <p:nvPr/>
              </p:nvGrpSpPr>
              <p:grpSpPr>
                <a:xfrm>
                  <a:off x="0" y="809625"/>
                  <a:ext cx="1098535" cy="80963"/>
                  <a:chOff x="0" y="0"/>
                  <a:chExt cx="1098534" cy="80961"/>
                </a:xfrm>
              </p:grpSpPr>
              <p:sp>
                <p:nvSpPr>
                  <p:cNvPr id="846"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7"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8"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49"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0"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1"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59" name="Group 50"/>
                <p:cNvGrpSpPr/>
                <p:nvPr/>
              </p:nvGrpSpPr>
              <p:grpSpPr>
                <a:xfrm>
                  <a:off x="0" y="971550"/>
                  <a:ext cx="1098535" cy="80963"/>
                  <a:chOff x="0" y="0"/>
                  <a:chExt cx="1098534" cy="80961"/>
                </a:xfrm>
              </p:grpSpPr>
              <p:sp>
                <p:nvSpPr>
                  <p:cNvPr id="853"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4"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5"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6"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7"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8"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66" name="Group 57"/>
                <p:cNvGrpSpPr/>
                <p:nvPr/>
              </p:nvGrpSpPr>
              <p:grpSpPr>
                <a:xfrm>
                  <a:off x="0" y="1134665"/>
                  <a:ext cx="1098535" cy="80963"/>
                  <a:chOff x="0" y="0"/>
                  <a:chExt cx="1098534" cy="80961"/>
                </a:xfrm>
              </p:grpSpPr>
              <p:sp>
                <p:nvSpPr>
                  <p:cNvPr id="860"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1"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2"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3"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4"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5"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924" name="Group 115"/>
              <p:cNvGrpSpPr/>
              <p:nvPr/>
            </p:nvGrpSpPr>
            <p:grpSpPr>
              <a:xfrm>
                <a:off x="7858018" y="3764757"/>
                <a:ext cx="1096948" cy="1215628"/>
                <a:chOff x="0" y="0"/>
                <a:chExt cx="1096947" cy="1215627"/>
              </a:xfrm>
            </p:grpSpPr>
            <p:grpSp>
              <p:nvGrpSpPr>
                <p:cNvPr id="874" name="Group 65"/>
                <p:cNvGrpSpPr/>
                <p:nvPr/>
              </p:nvGrpSpPr>
              <p:grpSpPr>
                <a:xfrm>
                  <a:off x="-1" y="0"/>
                  <a:ext cx="1096949" cy="80962"/>
                  <a:chOff x="0" y="0"/>
                  <a:chExt cx="1096947" cy="80961"/>
                </a:xfrm>
              </p:grpSpPr>
              <p:sp>
                <p:nvSpPr>
                  <p:cNvPr id="868"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9"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0"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1"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2"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3"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1" name="Group 72"/>
                <p:cNvGrpSpPr/>
                <p:nvPr/>
              </p:nvGrpSpPr>
              <p:grpSpPr>
                <a:xfrm>
                  <a:off x="-1" y="159543"/>
                  <a:ext cx="1096949" cy="80963"/>
                  <a:chOff x="0" y="0"/>
                  <a:chExt cx="1096947" cy="80961"/>
                </a:xfrm>
              </p:grpSpPr>
              <p:sp>
                <p:nvSpPr>
                  <p:cNvPr id="875"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6"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7"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8"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9"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0"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88" name="Group 79"/>
                <p:cNvGrpSpPr/>
                <p:nvPr/>
              </p:nvGrpSpPr>
              <p:grpSpPr>
                <a:xfrm>
                  <a:off x="-1" y="322659"/>
                  <a:ext cx="1096949" cy="80963"/>
                  <a:chOff x="0" y="0"/>
                  <a:chExt cx="1096947" cy="80961"/>
                </a:xfrm>
              </p:grpSpPr>
              <p:sp>
                <p:nvSpPr>
                  <p:cNvPr id="882"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3"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4"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5"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6"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7"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95" name="Group 86"/>
                <p:cNvGrpSpPr/>
                <p:nvPr/>
              </p:nvGrpSpPr>
              <p:grpSpPr>
                <a:xfrm>
                  <a:off x="-1" y="485775"/>
                  <a:ext cx="1096949" cy="80963"/>
                  <a:chOff x="0" y="0"/>
                  <a:chExt cx="1096947" cy="80961"/>
                </a:xfrm>
              </p:grpSpPr>
              <p:sp>
                <p:nvSpPr>
                  <p:cNvPr id="889"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0"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1"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2"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3"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4"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2" name="Group 93"/>
                <p:cNvGrpSpPr/>
                <p:nvPr/>
              </p:nvGrpSpPr>
              <p:grpSpPr>
                <a:xfrm>
                  <a:off x="-1" y="646509"/>
                  <a:ext cx="1096949" cy="80963"/>
                  <a:chOff x="0" y="0"/>
                  <a:chExt cx="1096947" cy="80961"/>
                </a:xfrm>
              </p:grpSpPr>
              <p:sp>
                <p:nvSpPr>
                  <p:cNvPr id="896"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7"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8"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9"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0"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1"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9" name="Group 100"/>
                <p:cNvGrpSpPr/>
                <p:nvPr/>
              </p:nvGrpSpPr>
              <p:grpSpPr>
                <a:xfrm>
                  <a:off x="-1" y="809625"/>
                  <a:ext cx="1096949" cy="80963"/>
                  <a:chOff x="0" y="0"/>
                  <a:chExt cx="1096947" cy="80961"/>
                </a:xfrm>
              </p:grpSpPr>
              <p:sp>
                <p:nvSpPr>
                  <p:cNvPr id="903"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4"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5"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6"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7"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08"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16" name="Group 107"/>
                <p:cNvGrpSpPr/>
                <p:nvPr/>
              </p:nvGrpSpPr>
              <p:grpSpPr>
                <a:xfrm>
                  <a:off x="-1" y="971550"/>
                  <a:ext cx="1096949" cy="80963"/>
                  <a:chOff x="0" y="0"/>
                  <a:chExt cx="1096947" cy="80961"/>
                </a:xfrm>
              </p:grpSpPr>
              <p:sp>
                <p:nvSpPr>
                  <p:cNvPr id="910"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1"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2"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3"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4"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5"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23" name="Group 114"/>
                <p:cNvGrpSpPr/>
                <p:nvPr/>
              </p:nvGrpSpPr>
              <p:grpSpPr>
                <a:xfrm>
                  <a:off x="-1" y="1134665"/>
                  <a:ext cx="1096949" cy="80963"/>
                  <a:chOff x="0" y="0"/>
                  <a:chExt cx="1096947" cy="80961"/>
                </a:xfrm>
              </p:grpSpPr>
              <p:sp>
                <p:nvSpPr>
                  <p:cNvPr id="917"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8"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19"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0"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1"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2"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926"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928"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92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52" name="Group 118"/>
          <p:cNvGrpSpPr/>
          <p:nvPr/>
        </p:nvGrpSpPr>
        <p:grpSpPr>
          <a:xfrm>
            <a:off x="70339" y="59532"/>
            <a:ext cx="8954966" cy="4980385"/>
            <a:chOff x="0" y="0"/>
            <a:chExt cx="8954965" cy="4980384"/>
          </a:xfrm>
        </p:grpSpPr>
        <p:grpSp>
          <p:nvGrpSpPr>
            <p:cNvPr id="1050" name="Group 116"/>
            <p:cNvGrpSpPr/>
            <p:nvPr/>
          </p:nvGrpSpPr>
          <p:grpSpPr>
            <a:xfrm>
              <a:off x="0" y="-1"/>
              <a:ext cx="8954966" cy="4980386"/>
              <a:chOff x="0" y="0"/>
              <a:chExt cx="8954965" cy="4980384"/>
            </a:xfrm>
          </p:grpSpPr>
          <p:grpSp>
            <p:nvGrpSpPr>
              <p:cNvPr id="992" name="Group 58"/>
              <p:cNvGrpSpPr/>
              <p:nvPr/>
            </p:nvGrpSpPr>
            <p:grpSpPr>
              <a:xfrm>
                <a:off x="0" y="-1"/>
                <a:ext cx="1098535" cy="1215629"/>
                <a:chOff x="0" y="0"/>
                <a:chExt cx="1098534" cy="1215627"/>
              </a:xfrm>
            </p:grpSpPr>
            <p:grpSp>
              <p:nvGrpSpPr>
                <p:cNvPr id="942" name="Group 8"/>
                <p:cNvGrpSpPr/>
                <p:nvPr/>
              </p:nvGrpSpPr>
              <p:grpSpPr>
                <a:xfrm>
                  <a:off x="0" y="0"/>
                  <a:ext cx="1098535" cy="80962"/>
                  <a:chOff x="0" y="0"/>
                  <a:chExt cx="1098534" cy="80961"/>
                </a:xfrm>
              </p:grpSpPr>
              <p:sp>
                <p:nvSpPr>
                  <p:cNvPr id="93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49" name="Group 15"/>
                <p:cNvGrpSpPr/>
                <p:nvPr/>
              </p:nvGrpSpPr>
              <p:grpSpPr>
                <a:xfrm>
                  <a:off x="0" y="159543"/>
                  <a:ext cx="1098535" cy="80963"/>
                  <a:chOff x="0" y="0"/>
                  <a:chExt cx="1098534" cy="80961"/>
                </a:xfrm>
              </p:grpSpPr>
              <p:sp>
                <p:nvSpPr>
                  <p:cNvPr id="94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56" name="Group 22"/>
                <p:cNvGrpSpPr/>
                <p:nvPr/>
              </p:nvGrpSpPr>
              <p:grpSpPr>
                <a:xfrm>
                  <a:off x="0" y="322659"/>
                  <a:ext cx="1098535" cy="80963"/>
                  <a:chOff x="0" y="0"/>
                  <a:chExt cx="1098534" cy="80961"/>
                </a:xfrm>
              </p:grpSpPr>
              <p:sp>
                <p:nvSpPr>
                  <p:cNvPr id="95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63" name="Group 29"/>
                <p:cNvGrpSpPr/>
                <p:nvPr/>
              </p:nvGrpSpPr>
              <p:grpSpPr>
                <a:xfrm>
                  <a:off x="0" y="485775"/>
                  <a:ext cx="1098535" cy="80963"/>
                  <a:chOff x="0" y="0"/>
                  <a:chExt cx="1098534" cy="80961"/>
                </a:xfrm>
              </p:grpSpPr>
              <p:sp>
                <p:nvSpPr>
                  <p:cNvPr id="95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0" name="Group 36"/>
                <p:cNvGrpSpPr/>
                <p:nvPr/>
              </p:nvGrpSpPr>
              <p:grpSpPr>
                <a:xfrm>
                  <a:off x="0" y="646509"/>
                  <a:ext cx="1098535" cy="80963"/>
                  <a:chOff x="0" y="0"/>
                  <a:chExt cx="1098534" cy="80961"/>
                </a:xfrm>
              </p:grpSpPr>
              <p:sp>
                <p:nvSpPr>
                  <p:cNvPr id="96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7" name="Group 43"/>
                <p:cNvGrpSpPr/>
                <p:nvPr/>
              </p:nvGrpSpPr>
              <p:grpSpPr>
                <a:xfrm>
                  <a:off x="0" y="809625"/>
                  <a:ext cx="1098535" cy="80963"/>
                  <a:chOff x="0" y="0"/>
                  <a:chExt cx="1098534" cy="80961"/>
                </a:xfrm>
              </p:grpSpPr>
              <p:sp>
                <p:nvSpPr>
                  <p:cNvPr id="97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84" name="Group 50"/>
                <p:cNvGrpSpPr/>
                <p:nvPr/>
              </p:nvGrpSpPr>
              <p:grpSpPr>
                <a:xfrm>
                  <a:off x="0" y="971550"/>
                  <a:ext cx="1098535" cy="80963"/>
                  <a:chOff x="0" y="0"/>
                  <a:chExt cx="1098534" cy="80961"/>
                </a:xfrm>
              </p:grpSpPr>
              <p:sp>
                <p:nvSpPr>
                  <p:cNvPr id="97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7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91" name="Group 57"/>
                <p:cNvGrpSpPr/>
                <p:nvPr/>
              </p:nvGrpSpPr>
              <p:grpSpPr>
                <a:xfrm>
                  <a:off x="0" y="1134665"/>
                  <a:ext cx="1098535" cy="80963"/>
                  <a:chOff x="0" y="0"/>
                  <a:chExt cx="1098534" cy="80961"/>
                </a:xfrm>
              </p:grpSpPr>
              <p:sp>
                <p:nvSpPr>
                  <p:cNvPr id="98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8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049" name="Group 115"/>
              <p:cNvGrpSpPr/>
              <p:nvPr/>
            </p:nvGrpSpPr>
            <p:grpSpPr>
              <a:xfrm>
                <a:off x="7858018" y="3764757"/>
                <a:ext cx="1096948" cy="1215628"/>
                <a:chOff x="0" y="0"/>
                <a:chExt cx="1096947" cy="1215627"/>
              </a:xfrm>
            </p:grpSpPr>
            <p:grpSp>
              <p:nvGrpSpPr>
                <p:cNvPr id="999" name="Group 65"/>
                <p:cNvGrpSpPr/>
                <p:nvPr/>
              </p:nvGrpSpPr>
              <p:grpSpPr>
                <a:xfrm>
                  <a:off x="-1" y="0"/>
                  <a:ext cx="1096949" cy="80962"/>
                  <a:chOff x="0" y="0"/>
                  <a:chExt cx="1096947" cy="80961"/>
                </a:xfrm>
              </p:grpSpPr>
              <p:sp>
                <p:nvSpPr>
                  <p:cNvPr id="99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06" name="Group 72"/>
                <p:cNvGrpSpPr/>
                <p:nvPr/>
              </p:nvGrpSpPr>
              <p:grpSpPr>
                <a:xfrm>
                  <a:off x="-1" y="159543"/>
                  <a:ext cx="1096949" cy="80963"/>
                  <a:chOff x="0" y="0"/>
                  <a:chExt cx="1096947" cy="80961"/>
                </a:xfrm>
              </p:grpSpPr>
              <p:sp>
                <p:nvSpPr>
                  <p:cNvPr id="100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13" name="Group 79"/>
                <p:cNvGrpSpPr/>
                <p:nvPr/>
              </p:nvGrpSpPr>
              <p:grpSpPr>
                <a:xfrm>
                  <a:off x="-1" y="322659"/>
                  <a:ext cx="1096949" cy="80963"/>
                  <a:chOff x="0" y="0"/>
                  <a:chExt cx="1096947" cy="80961"/>
                </a:xfrm>
              </p:grpSpPr>
              <p:sp>
                <p:nvSpPr>
                  <p:cNvPr id="100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0" name="Group 86"/>
                <p:cNvGrpSpPr/>
                <p:nvPr/>
              </p:nvGrpSpPr>
              <p:grpSpPr>
                <a:xfrm>
                  <a:off x="-1" y="485775"/>
                  <a:ext cx="1096949" cy="80963"/>
                  <a:chOff x="0" y="0"/>
                  <a:chExt cx="1096947" cy="80961"/>
                </a:xfrm>
              </p:grpSpPr>
              <p:sp>
                <p:nvSpPr>
                  <p:cNvPr id="101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27" name="Group 93"/>
                <p:cNvGrpSpPr/>
                <p:nvPr/>
              </p:nvGrpSpPr>
              <p:grpSpPr>
                <a:xfrm>
                  <a:off x="-1" y="646509"/>
                  <a:ext cx="1096949" cy="80963"/>
                  <a:chOff x="0" y="0"/>
                  <a:chExt cx="1096947" cy="80961"/>
                </a:xfrm>
              </p:grpSpPr>
              <p:sp>
                <p:nvSpPr>
                  <p:cNvPr id="102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34" name="Group 100"/>
                <p:cNvGrpSpPr/>
                <p:nvPr/>
              </p:nvGrpSpPr>
              <p:grpSpPr>
                <a:xfrm>
                  <a:off x="-1" y="809625"/>
                  <a:ext cx="1096949" cy="80963"/>
                  <a:chOff x="0" y="0"/>
                  <a:chExt cx="1096947" cy="80961"/>
                </a:xfrm>
              </p:grpSpPr>
              <p:sp>
                <p:nvSpPr>
                  <p:cNvPr id="102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1" name="Group 107"/>
                <p:cNvGrpSpPr/>
                <p:nvPr/>
              </p:nvGrpSpPr>
              <p:grpSpPr>
                <a:xfrm>
                  <a:off x="-1" y="971550"/>
                  <a:ext cx="1096949" cy="80963"/>
                  <a:chOff x="0" y="0"/>
                  <a:chExt cx="1096947" cy="80961"/>
                </a:xfrm>
              </p:grpSpPr>
              <p:sp>
                <p:nvSpPr>
                  <p:cNvPr id="103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8" name="Group 114"/>
                <p:cNvGrpSpPr/>
                <p:nvPr/>
              </p:nvGrpSpPr>
              <p:grpSpPr>
                <a:xfrm>
                  <a:off x="-1" y="1134665"/>
                  <a:ext cx="1096949" cy="80963"/>
                  <a:chOff x="0" y="0"/>
                  <a:chExt cx="1096947" cy="80961"/>
                </a:xfrm>
              </p:grpSpPr>
              <p:sp>
                <p:nvSpPr>
                  <p:cNvPr id="104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4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05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05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054" name="Title Text"/>
          <p:cNvSpPr txBox="1">
            <a:spLocks noGrp="1"/>
          </p:cNvSpPr>
          <p:nvPr>
            <p:ph type="title"/>
          </p:nvPr>
        </p:nvSpPr>
        <p:spPr>
          <a:xfrm>
            <a:off x="457200" y="204786"/>
            <a:ext cx="3008435" cy="871539"/>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055" name="Body Level One…"/>
          <p:cNvSpPr txBox="1">
            <a:spLocks noGrp="1"/>
          </p:cNvSpPr>
          <p:nvPr>
            <p:ph type="body" idx="1"/>
          </p:nvPr>
        </p:nvSpPr>
        <p:spPr>
          <a:xfrm>
            <a:off x="3575537" y="204788"/>
            <a:ext cx="5111263" cy="4389836"/>
          </a:xfrm>
          <a:prstGeom prst="rect">
            <a:avLst/>
          </a:prstGeom>
        </p:spPr>
        <p:txBody>
          <a:bodyPr lIns="44450" tIns="44450" rIns="44450" bIns="44450"/>
          <a:lstStyle>
            <a:lvl1pPr marL="214313" indent="-214313" defTabSz="914400">
              <a:lnSpc>
                <a:spcPct val="90000"/>
              </a:lnSpc>
              <a:spcBef>
                <a:spcPts val="800"/>
              </a:spcBef>
              <a:buSzTx/>
              <a:buFontTx/>
              <a:buNone/>
              <a:defRPr sz="2400" b="1">
                <a:latin typeface="Arial"/>
                <a:ea typeface="Arial"/>
                <a:cs typeface="Arial"/>
                <a:sym typeface="Arial"/>
              </a:defRPr>
            </a:lvl1pPr>
            <a:lvl2pPr marL="214313" indent="128586" defTabSz="914400">
              <a:lnSpc>
                <a:spcPct val="90000"/>
              </a:lnSpc>
              <a:spcBef>
                <a:spcPts val="800"/>
              </a:spcBef>
              <a:buSzTx/>
              <a:buFontTx/>
              <a:buNone/>
              <a:defRPr sz="2400" b="1">
                <a:latin typeface="Arial"/>
                <a:ea typeface="Arial"/>
                <a:cs typeface="Arial"/>
                <a:sym typeface="Arial"/>
              </a:defRPr>
            </a:lvl2pPr>
            <a:lvl3pPr marL="214313" indent="471487" defTabSz="914400">
              <a:lnSpc>
                <a:spcPct val="90000"/>
              </a:lnSpc>
              <a:spcBef>
                <a:spcPts val="800"/>
              </a:spcBef>
              <a:buSzTx/>
              <a:buFontTx/>
              <a:buNone/>
              <a:defRPr sz="2400" b="1">
                <a:latin typeface="Arial"/>
                <a:ea typeface="Arial"/>
                <a:cs typeface="Arial"/>
                <a:sym typeface="Arial"/>
              </a:defRPr>
            </a:lvl3pPr>
            <a:lvl4pPr marL="214313" indent="814387" defTabSz="914400">
              <a:lnSpc>
                <a:spcPct val="90000"/>
              </a:lnSpc>
              <a:spcBef>
                <a:spcPts val="800"/>
              </a:spcBef>
              <a:buSzTx/>
              <a:buFontTx/>
              <a:buNone/>
              <a:defRPr sz="2400" b="1">
                <a:latin typeface="Arial"/>
                <a:ea typeface="Arial"/>
                <a:cs typeface="Arial"/>
                <a:sym typeface="Arial"/>
              </a:defRPr>
            </a:lvl4pPr>
            <a:lvl5pPr marL="214313" indent="1157287" defTabSz="914400">
              <a:lnSpc>
                <a:spcPct val="90000"/>
              </a:lnSpc>
              <a:spcBef>
                <a:spcPts val="800"/>
              </a:spcBef>
              <a:buSzTx/>
              <a:buFontTx/>
              <a:buNone/>
              <a:defRPr sz="24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56" name="Text Placeholder 3"/>
          <p:cNvSpPr>
            <a:spLocks noGrp="1"/>
          </p:cNvSpPr>
          <p:nvPr>
            <p:ph type="body" sz="half" idx="13"/>
          </p:nvPr>
        </p:nvSpPr>
        <p:spPr>
          <a:xfrm>
            <a:off x="457200" y="1076326"/>
            <a:ext cx="3008435" cy="3518297"/>
          </a:xfrm>
          <a:prstGeom prst="rect">
            <a:avLst/>
          </a:prstGeom>
        </p:spPr>
        <p:txBody>
          <a:bodyPr lIns="44450" tIns="44450" rIns="44450" bIns="44450"/>
          <a:lstStyle/>
          <a:p>
            <a:pPr marL="0" indent="0" defTabSz="914400">
              <a:lnSpc>
                <a:spcPct val="90000"/>
              </a:lnSpc>
              <a:spcBef>
                <a:spcPts val="300"/>
              </a:spcBef>
              <a:buSzTx/>
              <a:buFontTx/>
              <a:buNone/>
              <a:defRPr sz="1000" b="1">
                <a:latin typeface="Arial"/>
                <a:ea typeface="Arial"/>
                <a:cs typeface="Arial"/>
                <a:sym typeface="Arial"/>
              </a:defRPr>
            </a:pPr>
            <a:endParaRPr/>
          </a:p>
        </p:txBody>
      </p:sp>
      <p:sp>
        <p:nvSpPr>
          <p:cNvPr id="1057"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180" name="Group 118"/>
          <p:cNvGrpSpPr/>
          <p:nvPr/>
        </p:nvGrpSpPr>
        <p:grpSpPr>
          <a:xfrm>
            <a:off x="70339" y="59532"/>
            <a:ext cx="8954966" cy="4980385"/>
            <a:chOff x="0" y="0"/>
            <a:chExt cx="8954965" cy="4980384"/>
          </a:xfrm>
        </p:grpSpPr>
        <p:grpSp>
          <p:nvGrpSpPr>
            <p:cNvPr id="1178" name="Group 116"/>
            <p:cNvGrpSpPr/>
            <p:nvPr/>
          </p:nvGrpSpPr>
          <p:grpSpPr>
            <a:xfrm>
              <a:off x="0" y="-1"/>
              <a:ext cx="8954966" cy="4980386"/>
              <a:chOff x="0" y="0"/>
              <a:chExt cx="8954965" cy="4980384"/>
            </a:xfrm>
          </p:grpSpPr>
          <p:grpSp>
            <p:nvGrpSpPr>
              <p:cNvPr id="1120" name="Group 58"/>
              <p:cNvGrpSpPr/>
              <p:nvPr/>
            </p:nvGrpSpPr>
            <p:grpSpPr>
              <a:xfrm>
                <a:off x="0" y="-1"/>
                <a:ext cx="1098535" cy="1215629"/>
                <a:chOff x="0" y="0"/>
                <a:chExt cx="1098534" cy="1215627"/>
              </a:xfrm>
            </p:grpSpPr>
            <p:grpSp>
              <p:nvGrpSpPr>
                <p:cNvPr id="1070" name="Group 8"/>
                <p:cNvGrpSpPr/>
                <p:nvPr/>
              </p:nvGrpSpPr>
              <p:grpSpPr>
                <a:xfrm>
                  <a:off x="0" y="0"/>
                  <a:ext cx="1098535" cy="80962"/>
                  <a:chOff x="0" y="0"/>
                  <a:chExt cx="1098534" cy="80961"/>
                </a:xfrm>
              </p:grpSpPr>
              <p:sp>
                <p:nvSpPr>
                  <p:cNvPr id="1064"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5"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6"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7"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8"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69"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77" name="Group 15"/>
                <p:cNvGrpSpPr/>
                <p:nvPr/>
              </p:nvGrpSpPr>
              <p:grpSpPr>
                <a:xfrm>
                  <a:off x="0" y="159543"/>
                  <a:ext cx="1098535" cy="80963"/>
                  <a:chOff x="0" y="0"/>
                  <a:chExt cx="1098534" cy="80961"/>
                </a:xfrm>
              </p:grpSpPr>
              <p:sp>
                <p:nvSpPr>
                  <p:cNvPr id="1071"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2"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3"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4"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5"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6"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84" name="Group 22"/>
                <p:cNvGrpSpPr/>
                <p:nvPr/>
              </p:nvGrpSpPr>
              <p:grpSpPr>
                <a:xfrm>
                  <a:off x="0" y="322659"/>
                  <a:ext cx="1098535" cy="80963"/>
                  <a:chOff x="0" y="0"/>
                  <a:chExt cx="1098534" cy="80961"/>
                </a:xfrm>
              </p:grpSpPr>
              <p:sp>
                <p:nvSpPr>
                  <p:cNvPr id="1078"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9"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0"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1"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2"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3"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1" name="Group 29"/>
                <p:cNvGrpSpPr/>
                <p:nvPr/>
              </p:nvGrpSpPr>
              <p:grpSpPr>
                <a:xfrm>
                  <a:off x="0" y="485775"/>
                  <a:ext cx="1098535" cy="80963"/>
                  <a:chOff x="0" y="0"/>
                  <a:chExt cx="1098534" cy="80961"/>
                </a:xfrm>
              </p:grpSpPr>
              <p:sp>
                <p:nvSpPr>
                  <p:cNvPr id="1085"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6"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7"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8"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9"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0"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98" name="Group 36"/>
                <p:cNvGrpSpPr/>
                <p:nvPr/>
              </p:nvGrpSpPr>
              <p:grpSpPr>
                <a:xfrm>
                  <a:off x="0" y="646509"/>
                  <a:ext cx="1098535" cy="80963"/>
                  <a:chOff x="0" y="0"/>
                  <a:chExt cx="1098534" cy="80961"/>
                </a:xfrm>
              </p:grpSpPr>
              <p:sp>
                <p:nvSpPr>
                  <p:cNvPr id="1092"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3"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4"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5"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6"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7"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05" name="Group 43"/>
                <p:cNvGrpSpPr/>
                <p:nvPr/>
              </p:nvGrpSpPr>
              <p:grpSpPr>
                <a:xfrm>
                  <a:off x="0" y="809625"/>
                  <a:ext cx="1098535" cy="80963"/>
                  <a:chOff x="0" y="0"/>
                  <a:chExt cx="1098534" cy="80961"/>
                </a:xfrm>
              </p:grpSpPr>
              <p:sp>
                <p:nvSpPr>
                  <p:cNvPr id="1099"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0"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1"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2"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3"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4"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2" name="Group 50"/>
                <p:cNvGrpSpPr/>
                <p:nvPr/>
              </p:nvGrpSpPr>
              <p:grpSpPr>
                <a:xfrm>
                  <a:off x="0" y="971550"/>
                  <a:ext cx="1098535" cy="80963"/>
                  <a:chOff x="0" y="0"/>
                  <a:chExt cx="1098534" cy="80961"/>
                </a:xfrm>
              </p:grpSpPr>
              <p:sp>
                <p:nvSpPr>
                  <p:cNvPr id="1106"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7"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8"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9"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0"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1"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19" name="Group 57"/>
                <p:cNvGrpSpPr/>
                <p:nvPr/>
              </p:nvGrpSpPr>
              <p:grpSpPr>
                <a:xfrm>
                  <a:off x="0" y="1134665"/>
                  <a:ext cx="1098535" cy="80963"/>
                  <a:chOff x="0" y="0"/>
                  <a:chExt cx="1098534" cy="80961"/>
                </a:xfrm>
              </p:grpSpPr>
              <p:sp>
                <p:nvSpPr>
                  <p:cNvPr id="1113"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4"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5"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6"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7"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8"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177" name="Group 115"/>
              <p:cNvGrpSpPr/>
              <p:nvPr/>
            </p:nvGrpSpPr>
            <p:grpSpPr>
              <a:xfrm>
                <a:off x="7858018" y="3764757"/>
                <a:ext cx="1096948" cy="1215628"/>
                <a:chOff x="0" y="0"/>
                <a:chExt cx="1096947" cy="1215627"/>
              </a:xfrm>
            </p:grpSpPr>
            <p:grpSp>
              <p:nvGrpSpPr>
                <p:cNvPr id="1127" name="Group 65"/>
                <p:cNvGrpSpPr/>
                <p:nvPr/>
              </p:nvGrpSpPr>
              <p:grpSpPr>
                <a:xfrm>
                  <a:off x="-1" y="0"/>
                  <a:ext cx="1096949" cy="80962"/>
                  <a:chOff x="0" y="0"/>
                  <a:chExt cx="1096947" cy="80961"/>
                </a:xfrm>
              </p:grpSpPr>
              <p:sp>
                <p:nvSpPr>
                  <p:cNvPr id="1121"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2"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3"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4"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5"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6"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34" name="Group 72"/>
                <p:cNvGrpSpPr/>
                <p:nvPr/>
              </p:nvGrpSpPr>
              <p:grpSpPr>
                <a:xfrm>
                  <a:off x="-1" y="159543"/>
                  <a:ext cx="1096949" cy="80963"/>
                  <a:chOff x="0" y="0"/>
                  <a:chExt cx="1096947" cy="80961"/>
                </a:xfrm>
              </p:grpSpPr>
              <p:sp>
                <p:nvSpPr>
                  <p:cNvPr id="1128"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29"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0"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1"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2"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3"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1" name="Group 79"/>
                <p:cNvGrpSpPr/>
                <p:nvPr/>
              </p:nvGrpSpPr>
              <p:grpSpPr>
                <a:xfrm>
                  <a:off x="-1" y="322659"/>
                  <a:ext cx="1096949" cy="80963"/>
                  <a:chOff x="0" y="0"/>
                  <a:chExt cx="1096947" cy="80961"/>
                </a:xfrm>
              </p:grpSpPr>
              <p:sp>
                <p:nvSpPr>
                  <p:cNvPr id="1135"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6"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7"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8"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39"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0"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48" name="Group 86"/>
                <p:cNvGrpSpPr/>
                <p:nvPr/>
              </p:nvGrpSpPr>
              <p:grpSpPr>
                <a:xfrm>
                  <a:off x="-1" y="485775"/>
                  <a:ext cx="1096949" cy="80963"/>
                  <a:chOff x="0" y="0"/>
                  <a:chExt cx="1096947" cy="80961"/>
                </a:xfrm>
              </p:grpSpPr>
              <p:sp>
                <p:nvSpPr>
                  <p:cNvPr id="1142"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3"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4"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5"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6"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7"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55" name="Group 93"/>
                <p:cNvGrpSpPr/>
                <p:nvPr/>
              </p:nvGrpSpPr>
              <p:grpSpPr>
                <a:xfrm>
                  <a:off x="-1" y="646509"/>
                  <a:ext cx="1096949" cy="80963"/>
                  <a:chOff x="0" y="0"/>
                  <a:chExt cx="1096947" cy="80961"/>
                </a:xfrm>
              </p:grpSpPr>
              <p:sp>
                <p:nvSpPr>
                  <p:cNvPr id="1149"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0"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1"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2"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3"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4"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2" name="Group 100"/>
                <p:cNvGrpSpPr/>
                <p:nvPr/>
              </p:nvGrpSpPr>
              <p:grpSpPr>
                <a:xfrm>
                  <a:off x="-1" y="809625"/>
                  <a:ext cx="1096949" cy="80963"/>
                  <a:chOff x="0" y="0"/>
                  <a:chExt cx="1096947" cy="80961"/>
                </a:xfrm>
              </p:grpSpPr>
              <p:sp>
                <p:nvSpPr>
                  <p:cNvPr id="1156"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7"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8"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9"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0"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1"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69" name="Group 107"/>
                <p:cNvGrpSpPr/>
                <p:nvPr/>
              </p:nvGrpSpPr>
              <p:grpSpPr>
                <a:xfrm>
                  <a:off x="-1" y="971550"/>
                  <a:ext cx="1096949" cy="80963"/>
                  <a:chOff x="0" y="0"/>
                  <a:chExt cx="1096947" cy="80961"/>
                </a:xfrm>
              </p:grpSpPr>
              <p:sp>
                <p:nvSpPr>
                  <p:cNvPr id="1163"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4"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5"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6"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7"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8"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76" name="Group 114"/>
                <p:cNvGrpSpPr/>
                <p:nvPr/>
              </p:nvGrpSpPr>
              <p:grpSpPr>
                <a:xfrm>
                  <a:off x="-1" y="1134665"/>
                  <a:ext cx="1096949" cy="80963"/>
                  <a:chOff x="0" y="0"/>
                  <a:chExt cx="1096947" cy="80961"/>
                </a:xfrm>
              </p:grpSpPr>
              <p:sp>
                <p:nvSpPr>
                  <p:cNvPr id="1170"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1"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2"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3"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4"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5"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179"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181"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182" name="Title Text"/>
          <p:cNvSpPr txBox="1">
            <a:spLocks noGrp="1"/>
          </p:cNvSpPr>
          <p:nvPr>
            <p:ph type="title"/>
          </p:nvPr>
        </p:nvSpPr>
        <p:spPr>
          <a:xfrm>
            <a:off x="1792165" y="3600450"/>
            <a:ext cx="5486401" cy="425054"/>
          </a:xfrm>
          <a:prstGeom prst="rect">
            <a:avLst/>
          </a:prstGeom>
        </p:spPr>
        <p:txBody>
          <a:bodyPr lIns="44450" tIns="44450" rIns="44450" bIns="44450" anchor="b"/>
          <a:lstStyle>
            <a:lvl1pPr algn="l" defTabSz="914400">
              <a:lnSpc>
                <a:spcPct val="90000"/>
              </a:lnSpc>
              <a:defRPr sz="1500" b="1">
                <a:latin typeface="Times New Roman"/>
                <a:ea typeface="Times New Roman"/>
                <a:cs typeface="Times New Roman"/>
                <a:sym typeface="Times New Roman"/>
              </a:defRPr>
            </a:lvl1pPr>
          </a:lstStyle>
          <a:p>
            <a:r>
              <a:t>Title Text</a:t>
            </a:r>
          </a:p>
        </p:txBody>
      </p:sp>
      <p:sp>
        <p:nvSpPr>
          <p:cNvPr id="1183" name="Picture Placeholder 2"/>
          <p:cNvSpPr>
            <a:spLocks noGrp="1"/>
          </p:cNvSpPr>
          <p:nvPr>
            <p:ph type="pic" sz="half" idx="13"/>
          </p:nvPr>
        </p:nvSpPr>
        <p:spPr>
          <a:xfrm>
            <a:off x="1792165" y="459581"/>
            <a:ext cx="5486401" cy="3086101"/>
          </a:xfrm>
          <a:prstGeom prst="rect">
            <a:avLst/>
          </a:prstGeom>
        </p:spPr>
        <p:txBody>
          <a:bodyPr lIns="91439" rIns="91439">
            <a:noAutofit/>
          </a:bodyPr>
          <a:lstStyle/>
          <a:p>
            <a:endParaRPr/>
          </a:p>
        </p:txBody>
      </p:sp>
      <p:sp>
        <p:nvSpPr>
          <p:cNvPr id="1184" name="Body Level One…"/>
          <p:cNvSpPr txBox="1">
            <a:spLocks noGrp="1"/>
          </p:cNvSpPr>
          <p:nvPr>
            <p:ph type="body" sz="quarter" idx="1"/>
          </p:nvPr>
        </p:nvSpPr>
        <p:spPr>
          <a:xfrm>
            <a:off x="1792165" y="4025503"/>
            <a:ext cx="5486401" cy="603648"/>
          </a:xfrm>
          <a:prstGeom prst="rect">
            <a:avLst/>
          </a:prstGeom>
        </p:spPr>
        <p:txBody>
          <a:bodyPr lIns="44450" tIns="44450" rIns="44450" bIns="44450"/>
          <a:lstStyle>
            <a:lvl1pPr marL="0" indent="0" defTabSz="914400">
              <a:lnSpc>
                <a:spcPct val="90000"/>
              </a:lnSpc>
              <a:spcBef>
                <a:spcPts val="300"/>
              </a:spcBef>
              <a:buSzTx/>
              <a:buFontTx/>
              <a:buNone/>
              <a:defRPr sz="1000" b="1">
                <a:latin typeface="Arial"/>
                <a:ea typeface="Arial"/>
                <a:cs typeface="Arial"/>
                <a:sym typeface="Arial"/>
              </a:defRPr>
            </a:lvl1pPr>
            <a:lvl2pPr marL="0" indent="342900" defTabSz="914400">
              <a:lnSpc>
                <a:spcPct val="90000"/>
              </a:lnSpc>
              <a:spcBef>
                <a:spcPts val="300"/>
              </a:spcBef>
              <a:buSzTx/>
              <a:buFontTx/>
              <a:buNone/>
              <a:defRPr sz="1000" b="1">
                <a:latin typeface="Arial"/>
                <a:ea typeface="Arial"/>
                <a:cs typeface="Arial"/>
                <a:sym typeface="Arial"/>
              </a:defRPr>
            </a:lvl2pPr>
            <a:lvl3pPr marL="0" indent="685800" defTabSz="914400">
              <a:lnSpc>
                <a:spcPct val="90000"/>
              </a:lnSpc>
              <a:spcBef>
                <a:spcPts val="300"/>
              </a:spcBef>
              <a:buSzTx/>
              <a:buFontTx/>
              <a:buNone/>
              <a:defRPr sz="1000" b="1">
                <a:latin typeface="Arial"/>
                <a:ea typeface="Arial"/>
                <a:cs typeface="Arial"/>
                <a:sym typeface="Arial"/>
              </a:defRPr>
            </a:lvl3pPr>
            <a:lvl4pPr marL="0" indent="1028700" defTabSz="914400">
              <a:lnSpc>
                <a:spcPct val="90000"/>
              </a:lnSpc>
              <a:spcBef>
                <a:spcPts val="300"/>
              </a:spcBef>
              <a:buSzTx/>
              <a:buFontTx/>
              <a:buNone/>
              <a:defRPr sz="1000" b="1">
                <a:latin typeface="Arial"/>
                <a:ea typeface="Arial"/>
                <a:cs typeface="Arial"/>
                <a:sym typeface="Arial"/>
              </a:defRPr>
            </a:lvl4pPr>
            <a:lvl5pPr marL="0" indent="1371600" defTabSz="914400">
              <a:lnSpc>
                <a:spcPct val="90000"/>
              </a:lnSpc>
              <a:spcBef>
                <a:spcPts val="300"/>
              </a:spcBef>
              <a:buSzTx/>
              <a:buFontTx/>
              <a:buNone/>
              <a:defRPr sz="10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85"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308" name="Group 118"/>
          <p:cNvGrpSpPr/>
          <p:nvPr/>
        </p:nvGrpSpPr>
        <p:grpSpPr>
          <a:xfrm>
            <a:off x="70339" y="59532"/>
            <a:ext cx="8954966" cy="4980385"/>
            <a:chOff x="0" y="0"/>
            <a:chExt cx="8954965" cy="4980384"/>
          </a:xfrm>
        </p:grpSpPr>
        <p:grpSp>
          <p:nvGrpSpPr>
            <p:cNvPr id="1306" name="Group 116"/>
            <p:cNvGrpSpPr/>
            <p:nvPr/>
          </p:nvGrpSpPr>
          <p:grpSpPr>
            <a:xfrm>
              <a:off x="0" y="-1"/>
              <a:ext cx="8954966" cy="4980386"/>
              <a:chOff x="0" y="0"/>
              <a:chExt cx="8954965" cy="4980384"/>
            </a:xfrm>
          </p:grpSpPr>
          <p:grpSp>
            <p:nvGrpSpPr>
              <p:cNvPr id="1248" name="Group 58"/>
              <p:cNvGrpSpPr/>
              <p:nvPr/>
            </p:nvGrpSpPr>
            <p:grpSpPr>
              <a:xfrm>
                <a:off x="0" y="-1"/>
                <a:ext cx="1098535" cy="1215629"/>
                <a:chOff x="0" y="0"/>
                <a:chExt cx="1098534" cy="1215627"/>
              </a:xfrm>
            </p:grpSpPr>
            <p:grpSp>
              <p:nvGrpSpPr>
                <p:cNvPr id="1198" name="Group 8"/>
                <p:cNvGrpSpPr/>
                <p:nvPr/>
              </p:nvGrpSpPr>
              <p:grpSpPr>
                <a:xfrm>
                  <a:off x="0" y="0"/>
                  <a:ext cx="1098535" cy="80962"/>
                  <a:chOff x="0" y="0"/>
                  <a:chExt cx="1098534" cy="80961"/>
                </a:xfrm>
              </p:grpSpPr>
              <p:sp>
                <p:nvSpPr>
                  <p:cNvPr id="1192"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3"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4"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5"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6"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97"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05" name="Group 15"/>
                <p:cNvGrpSpPr/>
                <p:nvPr/>
              </p:nvGrpSpPr>
              <p:grpSpPr>
                <a:xfrm>
                  <a:off x="0" y="159543"/>
                  <a:ext cx="1098535" cy="80963"/>
                  <a:chOff x="0" y="0"/>
                  <a:chExt cx="1098534" cy="80961"/>
                </a:xfrm>
              </p:grpSpPr>
              <p:sp>
                <p:nvSpPr>
                  <p:cNvPr id="1199"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0"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1"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2"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3"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4"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2" name="Group 22"/>
                <p:cNvGrpSpPr/>
                <p:nvPr/>
              </p:nvGrpSpPr>
              <p:grpSpPr>
                <a:xfrm>
                  <a:off x="0" y="322659"/>
                  <a:ext cx="1098535" cy="80963"/>
                  <a:chOff x="0" y="0"/>
                  <a:chExt cx="1098534" cy="80961"/>
                </a:xfrm>
              </p:grpSpPr>
              <p:sp>
                <p:nvSpPr>
                  <p:cNvPr id="1206"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7"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8"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09"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0"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1"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19" name="Group 29"/>
                <p:cNvGrpSpPr/>
                <p:nvPr/>
              </p:nvGrpSpPr>
              <p:grpSpPr>
                <a:xfrm>
                  <a:off x="0" y="485775"/>
                  <a:ext cx="1098535" cy="80963"/>
                  <a:chOff x="0" y="0"/>
                  <a:chExt cx="1098534" cy="80961"/>
                </a:xfrm>
              </p:grpSpPr>
              <p:sp>
                <p:nvSpPr>
                  <p:cNvPr id="1213"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4"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5"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6"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7"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8"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26" name="Group 36"/>
                <p:cNvGrpSpPr/>
                <p:nvPr/>
              </p:nvGrpSpPr>
              <p:grpSpPr>
                <a:xfrm>
                  <a:off x="0" y="646509"/>
                  <a:ext cx="1098535" cy="80963"/>
                  <a:chOff x="0" y="0"/>
                  <a:chExt cx="1098534" cy="80961"/>
                </a:xfrm>
              </p:grpSpPr>
              <p:sp>
                <p:nvSpPr>
                  <p:cNvPr id="1220"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1"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2"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3"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4"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5"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33" name="Group 43"/>
                <p:cNvGrpSpPr/>
                <p:nvPr/>
              </p:nvGrpSpPr>
              <p:grpSpPr>
                <a:xfrm>
                  <a:off x="0" y="809625"/>
                  <a:ext cx="1098535" cy="80963"/>
                  <a:chOff x="0" y="0"/>
                  <a:chExt cx="1098534" cy="80961"/>
                </a:xfrm>
              </p:grpSpPr>
              <p:sp>
                <p:nvSpPr>
                  <p:cNvPr id="1227"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8"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9"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0"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1"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2"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0" name="Group 50"/>
                <p:cNvGrpSpPr/>
                <p:nvPr/>
              </p:nvGrpSpPr>
              <p:grpSpPr>
                <a:xfrm>
                  <a:off x="0" y="971550"/>
                  <a:ext cx="1098535" cy="80963"/>
                  <a:chOff x="0" y="0"/>
                  <a:chExt cx="1098534" cy="80961"/>
                </a:xfrm>
              </p:grpSpPr>
              <p:sp>
                <p:nvSpPr>
                  <p:cNvPr id="1234"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5"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6"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7"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8"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9"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47" name="Group 57"/>
                <p:cNvGrpSpPr/>
                <p:nvPr/>
              </p:nvGrpSpPr>
              <p:grpSpPr>
                <a:xfrm>
                  <a:off x="0" y="1134665"/>
                  <a:ext cx="1098535" cy="80963"/>
                  <a:chOff x="0" y="0"/>
                  <a:chExt cx="1098534" cy="80961"/>
                </a:xfrm>
              </p:grpSpPr>
              <p:sp>
                <p:nvSpPr>
                  <p:cNvPr id="1241"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2"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3"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4"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5"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6"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305" name="Group 115"/>
              <p:cNvGrpSpPr/>
              <p:nvPr/>
            </p:nvGrpSpPr>
            <p:grpSpPr>
              <a:xfrm>
                <a:off x="7858018" y="3764757"/>
                <a:ext cx="1096948" cy="1215628"/>
                <a:chOff x="0" y="0"/>
                <a:chExt cx="1096947" cy="1215627"/>
              </a:xfrm>
            </p:grpSpPr>
            <p:grpSp>
              <p:nvGrpSpPr>
                <p:cNvPr id="1255" name="Group 65"/>
                <p:cNvGrpSpPr/>
                <p:nvPr/>
              </p:nvGrpSpPr>
              <p:grpSpPr>
                <a:xfrm>
                  <a:off x="-1" y="0"/>
                  <a:ext cx="1096949" cy="80962"/>
                  <a:chOff x="0" y="0"/>
                  <a:chExt cx="1096947" cy="80961"/>
                </a:xfrm>
              </p:grpSpPr>
              <p:sp>
                <p:nvSpPr>
                  <p:cNvPr id="1249"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0"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1"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2"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3"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4"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2" name="Group 72"/>
                <p:cNvGrpSpPr/>
                <p:nvPr/>
              </p:nvGrpSpPr>
              <p:grpSpPr>
                <a:xfrm>
                  <a:off x="-1" y="159543"/>
                  <a:ext cx="1096949" cy="80963"/>
                  <a:chOff x="0" y="0"/>
                  <a:chExt cx="1096947" cy="80961"/>
                </a:xfrm>
              </p:grpSpPr>
              <p:sp>
                <p:nvSpPr>
                  <p:cNvPr id="1256"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7"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8"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9"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0"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1"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9" name="Group 79"/>
                <p:cNvGrpSpPr/>
                <p:nvPr/>
              </p:nvGrpSpPr>
              <p:grpSpPr>
                <a:xfrm>
                  <a:off x="-1" y="322659"/>
                  <a:ext cx="1096949" cy="80963"/>
                  <a:chOff x="0" y="0"/>
                  <a:chExt cx="1096947" cy="80961"/>
                </a:xfrm>
              </p:grpSpPr>
              <p:sp>
                <p:nvSpPr>
                  <p:cNvPr id="1263"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4"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5"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6"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7"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68"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76" name="Group 86"/>
                <p:cNvGrpSpPr/>
                <p:nvPr/>
              </p:nvGrpSpPr>
              <p:grpSpPr>
                <a:xfrm>
                  <a:off x="-1" y="485775"/>
                  <a:ext cx="1096949" cy="80963"/>
                  <a:chOff x="0" y="0"/>
                  <a:chExt cx="1096947" cy="80961"/>
                </a:xfrm>
              </p:grpSpPr>
              <p:sp>
                <p:nvSpPr>
                  <p:cNvPr id="1270"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1"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2"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3"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4"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5"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83" name="Group 93"/>
                <p:cNvGrpSpPr/>
                <p:nvPr/>
              </p:nvGrpSpPr>
              <p:grpSpPr>
                <a:xfrm>
                  <a:off x="-1" y="646509"/>
                  <a:ext cx="1096949" cy="80963"/>
                  <a:chOff x="0" y="0"/>
                  <a:chExt cx="1096947" cy="80961"/>
                </a:xfrm>
              </p:grpSpPr>
              <p:sp>
                <p:nvSpPr>
                  <p:cNvPr id="1277"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8"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79"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0"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1"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2"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0" name="Group 100"/>
                <p:cNvGrpSpPr/>
                <p:nvPr/>
              </p:nvGrpSpPr>
              <p:grpSpPr>
                <a:xfrm>
                  <a:off x="-1" y="809625"/>
                  <a:ext cx="1096949" cy="80963"/>
                  <a:chOff x="0" y="0"/>
                  <a:chExt cx="1096947" cy="80961"/>
                </a:xfrm>
              </p:grpSpPr>
              <p:sp>
                <p:nvSpPr>
                  <p:cNvPr id="1284"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5"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6"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7"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8"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9"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97" name="Group 107"/>
                <p:cNvGrpSpPr/>
                <p:nvPr/>
              </p:nvGrpSpPr>
              <p:grpSpPr>
                <a:xfrm>
                  <a:off x="-1" y="971550"/>
                  <a:ext cx="1096949" cy="80963"/>
                  <a:chOff x="0" y="0"/>
                  <a:chExt cx="1096947" cy="80961"/>
                </a:xfrm>
              </p:grpSpPr>
              <p:sp>
                <p:nvSpPr>
                  <p:cNvPr id="1291"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2"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3"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4"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5"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6"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04" name="Group 114"/>
                <p:cNvGrpSpPr/>
                <p:nvPr/>
              </p:nvGrpSpPr>
              <p:grpSpPr>
                <a:xfrm>
                  <a:off x="-1" y="1134665"/>
                  <a:ext cx="1096949" cy="80963"/>
                  <a:chOff x="0" y="0"/>
                  <a:chExt cx="1096947" cy="80961"/>
                </a:xfrm>
              </p:grpSpPr>
              <p:sp>
                <p:nvSpPr>
                  <p:cNvPr id="1298"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9"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0"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1"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2"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3"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307"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309"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310"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311"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12"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35" name="Group 118"/>
          <p:cNvGrpSpPr/>
          <p:nvPr/>
        </p:nvGrpSpPr>
        <p:grpSpPr>
          <a:xfrm>
            <a:off x="70339" y="59532"/>
            <a:ext cx="8954966" cy="4980385"/>
            <a:chOff x="0" y="0"/>
            <a:chExt cx="8954965" cy="4980384"/>
          </a:xfrm>
        </p:grpSpPr>
        <p:grpSp>
          <p:nvGrpSpPr>
            <p:cNvPr id="1433" name="Group 116"/>
            <p:cNvGrpSpPr/>
            <p:nvPr/>
          </p:nvGrpSpPr>
          <p:grpSpPr>
            <a:xfrm>
              <a:off x="0" y="-1"/>
              <a:ext cx="8954966" cy="4980386"/>
              <a:chOff x="0" y="0"/>
              <a:chExt cx="8954965" cy="4980384"/>
            </a:xfrm>
          </p:grpSpPr>
          <p:grpSp>
            <p:nvGrpSpPr>
              <p:cNvPr id="1375" name="Group 58"/>
              <p:cNvGrpSpPr/>
              <p:nvPr/>
            </p:nvGrpSpPr>
            <p:grpSpPr>
              <a:xfrm>
                <a:off x="0" y="-1"/>
                <a:ext cx="1098535" cy="1215629"/>
                <a:chOff x="0" y="0"/>
                <a:chExt cx="1098534" cy="1215627"/>
              </a:xfrm>
            </p:grpSpPr>
            <p:grpSp>
              <p:nvGrpSpPr>
                <p:cNvPr id="1325" name="Group 8"/>
                <p:cNvGrpSpPr/>
                <p:nvPr/>
              </p:nvGrpSpPr>
              <p:grpSpPr>
                <a:xfrm>
                  <a:off x="0" y="0"/>
                  <a:ext cx="1098535" cy="80962"/>
                  <a:chOff x="0" y="0"/>
                  <a:chExt cx="1098534" cy="80961"/>
                </a:xfrm>
              </p:grpSpPr>
              <p:sp>
                <p:nvSpPr>
                  <p:cNvPr id="131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2" name="Group 15"/>
                <p:cNvGrpSpPr/>
                <p:nvPr/>
              </p:nvGrpSpPr>
              <p:grpSpPr>
                <a:xfrm>
                  <a:off x="0" y="159543"/>
                  <a:ext cx="1098535" cy="80963"/>
                  <a:chOff x="0" y="0"/>
                  <a:chExt cx="1098534" cy="80961"/>
                </a:xfrm>
              </p:grpSpPr>
              <p:sp>
                <p:nvSpPr>
                  <p:cNvPr id="132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9" name="Group 22"/>
                <p:cNvGrpSpPr/>
                <p:nvPr/>
              </p:nvGrpSpPr>
              <p:grpSpPr>
                <a:xfrm>
                  <a:off x="0" y="322659"/>
                  <a:ext cx="1098535" cy="80963"/>
                  <a:chOff x="0" y="0"/>
                  <a:chExt cx="1098534" cy="80961"/>
                </a:xfrm>
              </p:grpSpPr>
              <p:sp>
                <p:nvSpPr>
                  <p:cNvPr id="133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3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46" name="Group 29"/>
                <p:cNvGrpSpPr/>
                <p:nvPr/>
              </p:nvGrpSpPr>
              <p:grpSpPr>
                <a:xfrm>
                  <a:off x="0" y="485775"/>
                  <a:ext cx="1098535" cy="80963"/>
                  <a:chOff x="0" y="0"/>
                  <a:chExt cx="1098534" cy="80961"/>
                </a:xfrm>
              </p:grpSpPr>
              <p:sp>
                <p:nvSpPr>
                  <p:cNvPr id="134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53" name="Group 36"/>
                <p:cNvGrpSpPr/>
                <p:nvPr/>
              </p:nvGrpSpPr>
              <p:grpSpPr>
                <a:xfrm>
                  <a:off x="0" y="646509"/>
                  <a:ext cx="1098535" cy="80963"/>
                  <a:chOff x="0" y="0"/>
                  <a:chExt cx="1098534" cy="80961"/>
                </a:xfrm>
              </p:grpSpPr>
              <p:sp>
                <p:nvSpPr>
                  <p:cNvPr id="134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4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0" name="Group 43"/>
                <p:cNvGrpSpPr/>
                <p:nvPr/>
              </p:nvGrpSpPr>
              <p:grpSpPr>
                <a:xfrm>
                  <a:off x="0" y="809625"/>
                  <a:ext cx="1098535" cy="80963"/>
                  <a:chOff x="0" y="0"/>
                  <a:chExt cx="1098534" cy="80961"/>
                </a:xfrm>
              </p:grpSpPr>
              <p:sp>
                <p:nvSpPr>
                  <p:cNvPr id="135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67" name="Group 50"/>
                <p:cNvGrpSpPr/>
                <p:nvPr/>
              </p:nvGrpSpPr>
              <p:grpSpPr>
                <a:xfrm>
                  <a:off x="0" y="971550"/>
                  <a:ext cx="1098535" cy="80963"/>
                  <a:chOff x="0" y="0"/>
                  <a:chExt cx="1098534" cy="80961"/>
                </a:xfrm>
              </p:grpSpPr>
              <p:sp>
                <p:nvSpPr>
                  <p:cNvPr id="136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74" name="Group 57"/>
                <p:cNvGrpSpPr/>
                <p:nvPr/>
              </p:nvGrpSpPr>
              <p:grpSpPr>
                <a:xfrm>
                  <a:off x="0" y="1134665"/>
                  <a:ext cx="1098535" cy="80963"/>
                  <a:chOff x="0" y="0"/>
                  <a:chExt cx="1098534" cy="80961"/>
                </a:xfrm>
              </p:grpSpPr>
              <p:sp>
                <p:nvSpPr>
                  <p:cNvPr id="136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432" name="Group 115"/>
              <p:cNvGrpSpPr/>
              <p:nvPr/>
            </p:nvGrpSpPr>
            <p:grpSpPr>
              <a:xfrm>
                <a:off x="7858018" y="3764757"/>
                <a:ext cx="1096948" cy="1215628"/>
                <a:chOff x="0" y="0"/>
                <a:chExt cx="1096947" cy="1215627"/>
              </a:xfrm>
            </p:grpSpPr>
            <p:grpSp>
              <p:nvGrpSpPr>
                <p:cNvPr id="1382" name="Group 65"/>
                <p:cNvGrpSpPr/>
                <p:nvPr/>
              </p:nvGrpSpPr>
              <p:grpSpPr>
                <a:xfrm>
                  <a:off x="-1" y="0"/>
                  <a:ext cx="1096949" cy="80962"/>
                  <a:chOff x="0" y="0"/>
                  <a:chExt cx="1096947" cy="80961"/>
                </a:xfrm>
              </p:grpSpPr>
              <p:sp>
                <p:nvSpPr>
                  <p:cNvPr id="137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89" name="Group 72"/>
                <p:cNvGrpSpPr/>
                <p:nvPr/>
              </p:nvGrpSpPr>
              <p:grpSpPr>
                <a:xfrm>
                  <a:off x="-1" y="159543"/>
                  <a:ext cx="1096949" cy="80963"/>
                  <a:chOff x="0" y="0"/>
                  <a:chExt cx="1096947" cy="80961"/>
                </a:xfrm>
              </p:grpSpPr>
              <p:sp>
                <p:nvSpPr>
                  <p:cNvPr id="138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96" name="Group 79"/>
                <p:cNvGrpSpPr/>
                <p:nvPr/>
              </p:nvGrpSpPr>
              <p:grpSpPr>
                <a:xfrm>
                  <a:off x="-1" y="322659"/>
                  <a:ext cx="1096949" cy="80963"/>
                  <a:chOff x="0" y="0"/>
                  <a:chExt cx="1096947" cy="80961"/>
                </a:xfrm>
              </p:grpSpPr>
              <p:sp>
                <p:nvSpPr>
                  <p:cNvPr id="139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3" name="Group 86"/>
                <p:cNvGrpSpPr/>
                <p:nvPr/>
              </p:nvGrpSpPr>
              <p:grpSpPr>
                <a:xfrm>
                  <a:off x="-1" y="485775"/>
                  <a:ext cx="1096949" cy="80963"/>
                  <a:chOff x="0" y="0"/>
                  <a:chExt cx="1096947" cy="80961"/>
                </a:xfrm>
              </p:grpSpPr>
              <p:sp>
                <p:nvSpPr>
                  <p:cNvPr id="139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0" name="Group 93"/>
                <p:cNvGrpSpPr/>
                <p:nvPr/>
              </p:nvGrpSpPr>
              <p:grpSpPr>
                <a:xfrm>
                  <a:off x="-1" y="646509"/>
                  <a:ext cx="1096949" cy="80963"/>
                  <a:chOff x="0" y="0"/>
                  <a:chExt cx="1096947" cy="80961"/>
                </a:xfrm>
              </p:grpSpPr>
              <p:sp>
                <p:nvSpPr>
                  <p:cNvPr id="140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0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17" name="Group 100"/>
                <p:cNvGrpSpPr/>
                <p:nvPr/>
              </p:nvGrpSpPr>
              <p:grpSpPr>
                <a:xfrm>
                  <a:off x="-1" y="809625"/>
                  <a:ext cx="1096949" cy="80963"/>
                  <a:chOff x="0" y="0"/>
                  <a:chExt cx="1096947" cy="80961"/>
                </a:xfrm>
              </p:grpSpPr>
              <p:sp>
                <p:nvSpPr>
                  <p:cNvPr id="141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24" name="Group 107"/>
                <p:cNvGrpSpPr/>
                <p:nvPr/>
              </p:nvGrpSpPr>
              <p:grpSpPr>
                <a:xfrm>
                  <a:off x="-1" y="971550"/>
                  <a:ext cx="1096949" cy="80963"/>
                  <a:chOff x="0" y="0"/>
                  <a:chExt cx="1096947" cy="80961"/>
                </a:xfrm>
              </p:grpSpPr>
              <p:sp>
                <p:nvSpPr>
                  <p:cNvPr id="141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1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31" name="Group 114"/>
                <p:cNvGrpSpPr/>
                <p:nvPr/>
              </p:nvGrpSpPr>
              <p:grpSpPr>
                <a:xfrm>
                  <a:off x="-1" y="1134665"/>
                  <a:ext cx="1096949" cy="80963"/>
                  <a:chOff x="0" y="0"/>
                  <a:chExt cx="1096947" cy="80961"/>
                </a:xfrm>
              </p:grpSpPr>
              <p:sp>
                <p:nvSpPr>
                  <p:cNvPr id="142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43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43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437" name="Title Text"/>
          <p:cNvSpPr txBox="1">
            <a:spLocks noGrp="1"/>
          </p:cNvSpPr>
          <p:nvPr>
            <p:ph type="title"/>
          </p:nvPr>
        </p:nvSpPr>
        <p:spPr>
          <a:xfrm>
            <a:off x="6362700" y="457200"/>
            <a:ext cx="1790700" cy="411480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438" name="Body Level One…"/>
          <p:cNvSpPr txBox="1">
            <a:spLocks noGrp="1"/>
          </p:cNvSpPr>
          <p:nvPr>
            <p:ph type="body" idx="1"/>
          </p:nvPr>
        </p:nvSpPr>
        <p:spPr>
          <a:xfrm>
            <a:off x="990600" y="457200"/>
            <a:ext cx="5231424" cy="41148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3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1" name="Text Placeholder 4"/>
          <p:cNvSpPr>
            <a:spLocks noGrp="1"/>
          </p:cNvSpPr>
          <p:nvPr>
            <p:ph type="body" sz="quarter" idx="13"/>
          </p:nvPr>
        </p:nvSpPr>
        <p:spPr>
          <a:xfrm>
            <a:off x="4645030" y="1151334"/>
            <a:ext cx="4041776" cy="479823"/>
          </a:xfrm>
          <a:prstGeom prst="rect">
            <a:avLst/>
          </a:prstGeom>
        </p:spPr>
        <p:txBody>
          <a:bodyPr anchor="b"/>
          <a:lstStyle/>
          <a:p>
            <a:pPr marL="0" indent="0">
              <a:spcBef>
                <a:spcPts val="500"/>
              </a:spcBef>
              <a:buSzTx/>
              <a:buFontTx/>
              <a:buNone/>
              <a:defRPr sz="2400" b="1"/>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65" name="Group 118"/>
          <p:cNvGrpSpPr/>
          <p:nvPr/>
        </p:nvGrpSpPr>
        <p:grpSpPr>
          <a:xfrm>
            <a:off x="70339" y="59532"/>
            <a:ext cx="8954966" cy="4980385"/>
            <a:chOff x="0" y="0"/>
            <a:chExt cx="8954965" cy="4980384"/>
          </a:xfrm>
        </p:grpSpPr>
        <p:grpSp>
          <p:nvGrpSpPr>
            <p:cNvPr id="163" name="Group 116"/>
            <p:cNvGrpSpPr/>
            <p:nvPr/>
          </p:nvGrpSpPr>
          <p:grpSpPr>
            <a:xfrm>
              <a:off x="0" y="-1"/>
              <a:ext cx="8954966" cy="4980386"/>
              <a:chOff x="0" y="0"/>
              <a:chExt cx="8954965" cy="4980384"/>
            </a:xfrm>
          </p:grpSpPr>
          <p:grpSp>
            <p:nvGrpSpPr>
              <p:cNvPr id="105" name="Group 58"/>
              <p:cNvGrpSpPr/>
              <p:nvPr/>
            </p:nvGrpSpPr>
            <p:grpSpPr>
              <a:xfrm>
                <a:off x="0" y="-1"/>
                <a:ext cx="1098535" cy="1215629"/>
                <a:chOff x="0" y="0"/>
                <a:chExt cx="1098534" cy="1215627"/>
              </a:xfrm>
            </p:grpSpPr>
            <p:grpSp>
              <p:nvGrpSpPr>
                <p:cNvPr id="55" name="Group 8"/>
                <p:cNvGrpSpPr/>
                <p:nvPr/>
              </p:nvGrpSpPr>
              <p:grpSpPr>
                <a:xfrm>
                  <a:off x="0" y="0"/>
                  <a:ext cx="1098535" cy="80962"/>
                  <a:chOff x="0" y="0"/>
                  <a:chExt cx="1098534" cy="80961"/>
                </a:xfrm>
              </p:grpSpPr>
              <p:sp>
                <p:nvSpPr>
                  <p:cNvPr id="49"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 name="Group 15"/>
                <p:cNvGrpSpPr/>
                <p:nvPr/>
              </p:nvGrpSpPr>
              <p:grpSpPr>
                <a:xfrm>
                  <a:off x="0" y="159543"/>
                  <a:ext cx="1098535" cy="80963"/>
                  <a:chOff x="0" y="0"/>
                  <a:chExt cx="1098534" cy="80961"/>
                </a:xfrm>
              </p:grpSpPr>
              <p:sp>
                <p:nvSpPr>
                  <p:cNvPr id="56"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 name="Group 22"/>
                <p:cNvGrpSpPr/>
                <p:nvPr/>
              </p:nvGrpSpPr>
              <p:grpSpPr>
                <a:xfrm>
                  <a:off x="0" y="322659"/>
                  <a:ext cx="1098535" cy="80963"/>
                  <a:chOff x="0" y="0"/>
                  <a:chExt cx="1098534" cy="80961"/>
                </a:xfrm>
              </p:grpSpPr>
              <p:sp>
                <p:nvSpPr>
                  <p:cNvPr id="63"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7"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 name="Group 29"/>
                <p:cNvGrpSpPr/>
                <p:nvPr/>
              </p:nvGrpSpPr>
              <p:grpSpPr>
                <a:xfrm>
                  <a:off x="0" y="485775"/>
                  <a:ext cx="1098535" cy="80963"/>
                  <a:chOff x="0" y="0"/>
                  <a:chExt cx="1098534" cy="80961"/>
                </a:xfrm>
              </p:grpSpPr>
              <p:sp>
                <p:nvSpPr>
                  <p:cNvPr id="70"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83" name="Group 36"/>
                <p:cNvGrpSpPr/>
                <p:nvPr/>
              </p:nvGrpSpPr>
              <p:grpSpPr>
                <a:xfrm>
                  <a:off x="0" y="646509"/>
                  <a:ext cx="1098535" cy="80963"/>
                  <a:chOff x="0" y="0"/>
                  <a:chExt cx="1098534" cy="80961"/>
                </a:xfrm>
              </p:grpSpPr>
              <p:sp>
                <p:nvSpPr>
                  <p:cNvPr id="77"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0"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1"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2"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0" name="Group 43"/>
                <p:cNvGrpSpPr/>
                <p:nvPr/>
              </p:nvGrpSpPr>
              <p:grpSpPr>
                <a:xfrm>
                  <a:off x="0" y="809625"/>
                  <a:ext cx="1098535" cy="80963"/>
                  <a:chOff x="0" y="0"/>
                  <a:chExt cx="1098534" cy="80961"/>
                </a:xfrm>
              </p:grpSpPr>
              <p:sp>
                <p:nvSpPr>
                  <p:cNvPr id="84"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5"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6"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7"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8"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89"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97" name="Group 50"/>
                <p:cNvGrpSpPr/>
                <p:nvPr/>
              </p:nvGrpSpPr>
              <p:grpSpPr>
                <a:xfrm>
                  <a:off x="0" y="971550"/>
                  <a:ext cx="1098535" cy="80963"/>
                  <a:chOff x="0" y="0"/>
                  <a:chExt cx="1098534" cy="80961"/>
                </a:xfrm>
              </p:grpSpPr>
              <p:sp>
                <p:nvSpPr>
                  <p:cNvPr id="91"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2"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3"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4"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5"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6"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04" name="Group 57"/>
                <p:cNvGrpSpPr/>
                <p:nvPr/>
              </p:nvGrpSpPr>
              <p:grpSpPr>
                <a:xfrm>
                  <a:off x="0" y="1134665"/>
                  <a:ext cx="1098535" cy="80963"/>
                  <a:chOff x="0" y="0"/>
                  <a:chExt cx="1098534" cy="80961"/>
                </a:xfrm>
              </p:grpSpPr>
              <p:sp>
                <p:nvSpPr>
                  <p:cNvPr id="98"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99"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0"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1"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2"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3"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162" name="Group 115"/>
              <p:cNvGrpSpPr/>
              <p:nvPr/>
            </p:nvGrpSpPr>
            <p:grpSpPr>
              <a:xfrm>
                <a:off x="7858018" y="3764757"/>
                <a:ext cx="1096948" cy="1215628"/>
                <a:chOff x="0" y="0"/>
                <a:chExt cx="1096947" cy="1215627"/>
              </a:xfrm>
            </p:grpSpPr>
            <p:grpSp>
              <p:nvGrpSpPr>
                <p:cNvPr id="112" name="Group 65"/>
                <p:cNvGrpSpPr/>
                <p:nvPr/>
              </p:nvGrpSpPr>
              <p:grpSpPr>
                <a:xfrm>
                  <a:off x="-1" y="0"/>
                  <a:ext cx="1096949" cy="80962"/>
                  <a:chOff x="0" y="0"/>
                  <a:chExt cx="1096947" cy="80961"/>
                </a:xfrm>
              </p:grpSpPr>
              <p:sp>
                <p:nvSpPr>
                  <p:cNvPr id="106"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7"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8"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09"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0"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1"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19" name="Group 72"/>
                <p:cNvGrpSpPr/>
                <p:nvPr/>
              </p:nvGrpSpPr>
              <p:grpSpPr>
                <a:xfrm>
                  <a:off x="-1" y="159543"/>
                  <a:ext cx="1096949" cy="80963"/>
                  <a:chOff x="0" y="0"/>
                  <a:chExt cx="1096947" cy="80961"/>
                </a:xfrm>
              </p:grpSpPr>
              <p:sp>
                <p:nvSpPr>
                  <p:cNvPr id="113"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4"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5"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6"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7"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18"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26" name="Group 79"/>
                <p:cNvGrpSpPr/>
                <p:nvPr/>
              </p:nvGrpSpPr>
              <p:grpSpPr>
                <a:xfrm>
                  <a:off x="-1" y="322659"/>
                  <a:ext cx="1096949" cy="80963"/>
                  <a:chOff x="0" y="0"/>
                  <a:chExt cx="1096947" cy="80961"/>
                </a:xfrm>
              </p:grpSpPr>
              <p:sp>
                <p:nvSpPr>
                  <p:cNvPr id="120"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1"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2"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3"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4"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5"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33" name="Group 86"/>
                <p:cNvGrpSpPr/>
                <p:nvPr/>
              </p:nvGrpSpPr>
              <p:grpSpPr>
                <a:xfrm>
                  <a:off x="-1" y="485775"/>
                  <a:ext cx="1096949" cy="80963"/>
                  <a:chOff x="0" y="0"/>
                  <a:chExt cx="1096947" cy="80961"/>
                </a:xfrm>
              </p:grpSpPr>
              <p:sp>
                <p:nvSpPr>
                  <p:cNvPr id="127"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8"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29"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0"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1"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2"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0" name="Group 93"/>
                <p:cNvGrpSpPr/>
                <p:nvPr/>
              </p:nvGrpSpPr>
              <p:grpSpPr>
                <a:xfrm>
                  <a:off x="-1" y="646509"/>
                  <a:ext cx="1096949" cy="80963"/>
                  <a:chOff x="0" y="0"/>
                  <a:chExt cx="1096947" cy="80961"/>
                </a:xfrm>
              </p:grpSpPr>
              <p:sp>
                <p:nvSpPr>
                  <p:cNvPr id="134"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5"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6"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7"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8"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39"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47" name="Group 100"/>
                <p:cNvGrpSpPr/>
                <p:nvPr/>
              </p:nvGrpSpPr>
              <p:grpSpPr>
                <a:xfrm>
                  <a:off x="-1" y="809625"/>
                  <a:ext cx="1096949" cy="80963"/>
                  <a:chOff x="0" y="0"/>
                  <a:chExt cx="1096947" cy="80961"/>
                </a:xfrm>
              </p:grpSpPr>
              <p:sp>
                <p:nvSpPr>
                  <p:cNvPr id="141"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2"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3"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4"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5"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6"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54" name="Group 107"/>
                <p:cNvGrpSpPr/>
                <p:nvPr/>
              </p:nvGrpSpPr>
              <p:grpSpPr>
                <a:xfrm>
                  <a:off x="-1" y="971550"/>
                  <a:ext cx="1096949" cy="80963"/>
                  <a:chOff x="0" y="0"/>
                  <a:chExt cx="1096947" cy="80961"/>
                </a:xfrm>
              </p:grpSpPr>
              <p:sp>
                <p:nvSpPr>
                  <p:cNvPr id="148"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49"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0"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1"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2"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3"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61" name="Group 114"/>
                <p:cNvGrpSpPr/>
                <p:nvPr/>
              </p:nvGrpSpPr>
              <p:grpSpPr>
                <a:xfrm>
                  <a:off x="-1" y="1134665"/>
                  <a:ext cx="1096949" cy="80963"/>
                  <a:chOff x="0" y="0"/>
                  <a:chExt cx="1096947" cy="80961"/>
                </a:xfrm>
              </p:grpSpPr>
              <p:sp>
                <p:nvSpPr>
                  <p:cNvPr id="155"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6"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7"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8"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59"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60"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164"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166"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167" name="Title Text"/>
          <p:cNvSpPr txBox="1">
            <a:spLocks noGrp="1"/>
          </p:cNvSpPr>
          <p:nvPr>
            <p:ph type="title"/>
          </p:nvPr>
        </p:nvSpPr>
        <p:spPr>
          <a:xfrm>
            <a:off x="685800" y="1597819"/>
            <a:ext cx="7772400" cy="110252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168" name="Body Level One…"/>
          <p:cNvSpPr txBox="1">
            <a:spLocks noGrp="1"/>
          </p:cNvSpPr>
          <p:nvPr>
            <p:ph type="body" sz="quarter" idx="1"/>
          </p:nvPr>
        </p:nvSpPr>
        <p:spPr>
          <a:xfrm>
            <a:off x="1371600" y="2914650"/>
            <a:ext cx="6400800" cy="1314450"/>
          </a:xfrm>
          <a:prstGeom prst="rect">
            <a:avLst/>
          </a:prstGeom>
        </p:spPr>
        <p:txBody>
          <a:bodyPr lIns="44450" tIns="44450" rIns="44450" bIns="44450"/>
          <a:lstStyle>
            <a:lvl1pPr marL="0" indent="0" algn="ctr" defTabSz="914400">
              <a:lnSpc>
                <a:spcPct val="90000"/>
              </a:lnSpc>
              <a:spcBef>
                <a:spcPts val="600"/>
              </a:spcBef>
              <a:buSzTx/>
              <a:buFontTx/>
              <a:buNone/>
              <a:defRPr sz="1800" b="1">
                <a:latin typeface="Arial"/>
                <a:ea typeface="Arial"/>
                <a:cs typeface="Arial"/>
                <a:sym typeface="Arial"/>
              </a:defRPr>
            </a:lvl1pPr>
            <a:lvl2pPr marL="0" indent="342900" algn="ctr" defTabSz="914400">
              <a:lnSpc>
                <a:spcPct val="90000"/>
              </a:lnSpc>
              <a:spcBef>
                <a:spcPts val="600"/>
              </a:spcBef>
              <a:buSzTx/>
              <a:buFontTx/>
              <a:buNone/>
              <a:defRPr sz="1800" b="1">
                <a:latin typeface="Arial"/>
                <a:ea typeface="Arial"/>
                <a:cs typeface="Arial"/>
                <a:sym typeface="Arial"/>
              </a:defRPr>
            </a:lvl2pPr>
            <a:lvl3pPr marL="0" indent="685800" algn="ctr" defTabSz="914400">
              <a:lnSpc>
                <a:spcPct val="90000"/>
              </a:lnSpc>
              <a:spcBef>
                <a:spcPts val="600"/>
              </a:spcBef>
              <a:buSzTx/>
              <a:buFontTx/>
              <a:buNone/>
              <a:defRPr sz="1800" b="1">
                <a:latin typeface="Arial"/>
                <a:ea typeface="Arial"/>
                <a:cs typeface="Arial"/>
                <a:sym typeface="Arial"/>
              </a:defRPr>
            </a:lvl3pPr>
            <a:lvl4pPr marL="0" indent="1028700" algn="ctr" defTabSz="914400">
              <a:lnSpc>
                <a:spcPct val="90000"/>
              </a:lnSpc>
              <a:spcBef>
                <a:spcPts val="600"/>
              </a:spcBef>
              <a:buSzTx/>
              <a:buFontTx/>
              <a:buNone/>
              <a:defRPr sz="1800" b="1">
                <a:latin typeface="Arial"/>
                <a:ea typeface="Arial"/>
                <a:cs typeface="Arial"/>
                <a:sym typeface="Arial"/>
              </a:defRPr>
            </a:lvl4pPr>
            <a:lvl5pPr marL="0" indent="1371600" algn="ctr"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9"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292" name="Group 118"/>
          <p:cNvGrpSpPr/>
          <p:nvPr/>
        </p:nvGrpSpPr>
        <p:grpSpPr>
          <a:xfrm>
            <a:off x="70339" y="59532"/>
            <a:ext cx="8954966" cy="4980385"/>
            <a:chOff x="0" y="0"/>
            <a:chExt cx="8954965" cy="4980384"/>
          </a:xfrm>
        </p:grpSpPr>
        <p:grpSp>
          <p:nvGrpSpPr>
            <p:cNvPr id="290" name="Group 116"/>
            <p:cNvGrpSpPr/>
            <p:nvPr/>
          </p:nvGrpSpPr>
          <p:grpSpPr>
            <a:xfrm>
              <a:off x="0" y="-1"/>
              <a:ext cx="8954966" cy="4980386"/>
              <a:chOff x="0" y="0"/>
              <a:chExt cx="8954965" cy="4980384"/>
            </a:xfrm>
          </p:grpSpPr>
          <p:grpSp>
            <p:nvGrpSpPr>
              <p:cNvPr id="232" name="Group 58"/>
              <p:cNvGrpSpPr/>
              <p:nvPr/>
            </p:nvGrpSpPr>
            <p:grpSpPr>
              <a:xfrm>
                <a:off x="0" y="-1"/>
                <a:ext cx="1098535" cy="1215629"/>
                <a:chOff x="0" y="0"/>
                <a:chExt cx="1098534" cy="1215627"/>
              </a:xfrm>
            </p:grpSpPr>
            <p:grpSp>
              <p:nvGrpSpPr>
                <p:cNvPr id="182" name="Group 8"/>
                <p:cNvGrpSpPr/>
                <p:nvPr/>
              </p:nvGrpSpPr>
              <p:grpSpPr>
                <a:xfrm>
                  <a:off x="0" y="0"/>
                  <a:ext cx="1098535" cy="80962"/>
                  <a:chOff x="0" y="0"/>
                  <a:chExt cx="1098534" cy="80961"/>
                </a:xfrm>
              </p:grpSpPr>
              <p:sp>
                <p:nvSpPr>
                  <p:cNvPr id="176"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7"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8"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79"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0"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1"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89" name="Group 15"/>
                <p:cNvGrpSpPr/>
                <p:nvPr/>
              </p:nvGrpSpPr>
              <p:grpSpPr>
                <a:xfrm>
                  <a:off x="0" y="159543"/>
                  <a:ext cx="1098535" cy="80963"/>
                  <a:chOff x="0" y="0"/>
                  <a:chExt cx="1098534" cy="80961"/>
                </a:xfrm>
              </p:grpSpPr>
              <p:sp>
                <p:nvSpPr>
                  <p:cNvPr id="183"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4"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5"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6"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7"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88"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196" name="Group 22"/>
                <p:cNvGrpSpPr/>
                <p:nvPr/>
              </p:nvGrpSpPr>
              <p:grpSpPr>
                <a:xfrm>
                  <a:off x="0" y="322659"/>
                  <a:ext cx="1098535" cy="80963"/>
                  <a:chOff x="0" y="0"/>
                  <a:chExt cx="1098534" cy="80961"/>
                </a:xfrm>
              </p:grpSpPr>
              <p:sp>
                <p:nvSpPr>
                  <p:cNvPr id="190"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1"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2"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3"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4"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5"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03" name="Group 29"/>
                <p:cNvGrpSpPr/>
                <p:nvPr/>
              </p:nvGrpSpPr>
              <p:grpSpPr>
                <a:xfrm>
                  <a:off x="0" y="485775"/>
                  <a:ext cx="1098535" cy="80963"/>
                  <a:chOff x="0" y="0"/>
                  <a:chExt cx="1098534" cy="80961"/>
                </a:xfrm>
              </p:grpSpPr>
              <p:sp>
                <p:nvSpPr>
                  <p:cNvPr id="197"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8"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199"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0"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1"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2"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0" name="Group 36"/>
                <p:cNvGrpSpPr/>
                <p:nvPr/>
              </p:nvGrpSpPr>
              <p:grpSpPr>
                <a:xfrm>
                  <a:off x="0" y="646509"/>
                  <a:ext cx="1098535" cy="80963"/>
                  <a:chOff x="0" y="0"/>
                  <a:chExt cx="1098534" cy="80961"/>
                </a:xfrm>
              </p:grpSpPr>
              <p:sp>
                <p:nvSpPr>
                  <p:cNvPr id="204"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5"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6"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7"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8"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09"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17" name="Group 43"/>
                <p:cNvGrpSpPr/>
                <p:nvPr/>
              </p:nvGrpSpPr>
              <p:grpSpPr>
                <a:xfrm>
                  <a:off x="0" y="809625"/>
                  <a:ext cx="1098535" cy="80963"/>
                  <a:chOff x="0" y="0"/>
                  <a:chExt cx="1098534" cy="80961"/>
                </a:xfrm>
              </p:grpSpPr>
              <p:sp>
                <p:nvSpPr>
                  <p:cNvPr id="211"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2"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3"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4"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5"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6"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24" name="Group 50"/>
                <p:cNvGrpSpPr/>
                <p:nvPr/>
              </p:nvGrpSpPr>
              <p:grpSpPr>
                <a:xfrm>
                  <a:off x="0" y="971550"/>
                  <a:ext cx="1098535" cy="80963"/>
                  <a:chOff x="0" y="0"/>
                  <a:chExt cx="1098534" cy="80961"/>
                </a:xfrm>
              </p:grpSpPr>
              <p:sp>
                <p:nvSpPr>
                  <p:cNvPr id="218"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19"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0"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1"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2"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3"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31" name="Group 57"/>
                <p:cNvGrpSpPr/>
                <p:nvPr/>
              </p:nvGrpSpPr>
              <p:grpSpPr>
                <a:xfrm>
                  <a:off x="0" y="1134665"/>
                  <a:ext cx="1098535" cy="80963"/>
                  <a:chOff x="0" y="0"/>
                  <a:chExt cx="1098534" cy="80961"/>
                </a:xfrm>
              </p:grpSpPr>
              <p:sp>
                <p:nvSpPr>
                  <p:cNvPr id="225"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6"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7"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8"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29"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0"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289" name="Group 115"/>
              <p:cNvGrpSpPr/>
              <p:nvPr/>
            </p:nvGrpSpPr>
            <p:grpSpPr>
              <a:xfrm>
                <a:off x="7858018" y="3764757"/>
                <a:ext cx="1096948" cy="1215628"/>
                <a:chOff x="0" y="0"/>
                <a:chExt cx="1096947" cy="1215627"/>
              </a:xfrm>
            </p:grpSpPr>
            <p:grpSp>
              <p:nvGrpSpPr>
                <p:cNvPr id="239" name="Group 65"/>
                <p:cNvGrpSpPr/>
                <p:nvPr/>
              </p:nvGrpSpPr>
              <p:grpSpPr>
                <a:xfrm>
                  <a:off x="-1" y="0"/>
                  <a:ext cx="1096949" cy="80962"/>
                  <a:chOff x="0" y="0"/>
                  <a:chExt cx="1096947" cy="80961"/>
                </a:xfrm>
              </p:grpSpPr>
              <p:sp>
                <p:nvSpPr>
                  <p:cNvPr id="233"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4"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5"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6"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7"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38"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46" name="Group 72"/>
                <p:cNvGrpSpPr/>
                <p:nvPr/>
              </p:nvGrpSpPr>
              <p:grpSpPr>
                <a:xfrm>
                  <a:off x="-1" y="159543"/>
                  <a:ext cx="1096949" cy="80963"/>
                  <a:chOff x="0" y="0"/>
                  <a:chExt cx="1096947" cy="80961"/>
                </a:xfrm>
              </p:grpSpPr>
              <p:sp>
                <p:nvSpPr>
                  <p:cNvPr id="240"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1"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2"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3"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4"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5"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53" name="Group 79"/>
                <p:cNvGrpSpPr/>
                <p:nvPr/>
              </p:nvGrpSpPr>
              <p:grpSpPr>
                <a:xfrm>
                  <a:off x="-1" y="322659"/>
                  <a:ext cx="1096949" cy="80963"/>
                  <a:chOff x="0" y="0"/>
                  <a:chExt cx="1096947" cy="80961"/>
                </a:xfrm>
              </p:grpSpPr>
              <p:sp>
                <p:nvSpPr>
                  <p:cNvPr id="247"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8"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49"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0"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1"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2"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0" name="Group 86"/>
                <p:cNvGrpSpPr/>
                <p:nvPr/>
              </p:nvGrpSpPr>
              <p:grpSpPr>
                <a:xfrm>
                  <a:off x="-1" y="485775"/>
                  <a:ext cx="1096949" cy="80963"/>
                  <a:chOff x="0" y="0"/>
                  <a:chExt cx="1096947" cy="80961"/>
                </a:xfrm>
              </p:grpSpPr>
              <p:sp>
                <p:nvSpPr>
                  <p:cNvPr id="254"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5"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6"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7"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8"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59"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67" name="Group 93"/>
                <p:cNvGrpSpPr/>
                <p:nvPr/>
              </p:nvGrpSpPr>
              <p:grpSpPr>
                <a:xfrm>
                  <a:off x="-1" y="646509"/>
                  <a:ext cx="1096949" cy="80963"/>
                  <a:chOff x="0" y="0"/>
                  <a:chExt cx="1096947" cy="80961"/>
                </a:xfrm>
              </p:grpSpPr>
              <p:sp>
                <p:nvSpPr>
                  <p:cNvPr id="261"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2"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3"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4"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5"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6"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74" name="Group 100"/>
                <p:cNvGrpSpPr/>
                <p:nvPr/>
              </p:nvGrpSpPr>
              <p:grpSpPr>
                <a:xfrm>
                  <a:off x="-1" y="809625"/>
                  <a:ext cx="1096949" cy="80963"/>
                  <a:chOff x="0" y="0"/>
                  <a:chExt cx="1096947" cy="80961"/>
                </a:xfrm>
              </p:grpSpPr>
              <p:sp>
                <p:nvSpPr>
                  <p:cNvPr id="268"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69"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0"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1"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2"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3"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1" name="Group 107"/>
                <p:cNvGrpSpPr/>
                <p:nvPr/>
              </p:nvGrpSpPr>
              <p:grpSpPr>
                <a:xfrm>
                  <a:off x="-1" y="971550"/>
                  <a:ext cx="1096949" cy="80963"/>
                  <a:chOff x="0" y="0"/>
                  <a:chExt cx="1096947" cy="80961"/>
                </a:xfrm>
              </p:grpSpPr>
              <p:sp>
                <p:nvSpPr>
                  <p:cNvPr id="275"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6"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7"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8"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79"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0"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288" name="Group 114"/>
                <p:cNvGrpSpPr/>
                <p:nvPr/>
              </p:nvGrpSpPr>
              <p:grpSpPr>
                <a:xfrm>
                  <a:off x="-1" y="1134665"/>
                  <a:ext cx="1096949" cy="80963"/>
                  <a:chOff x="0" y="0"/>
                  <a:chExt cx="1096947" cy="80961"/>
                </a:xfrm>
              </p:grpSpPr>
              <p:sp>
                <p:nvSpPr>
                  <p:cNvPr id="282"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3"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4"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5"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6"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287"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291"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293"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294"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295" name="Body Level One…"/>
          <p:cNvSpPr txBox="1">
            <a:spLocks noGrp="1"/>
          </p:cNvSpPr>
          <p:nvPr>
            <p:ph type="body" idx="1"/>
          </p:nvPr>
        </p:nvSpPr>
        <p:spPr>
          <a:xfrm>
            <a:off x="990600" y="1485900"/>
            <a:ext cx="7162800" cy="3086100"/>
          </a:xfrm>
          <a:prstGeom prst="rect">
            <a:avLst/>
          </a:prstGeom>
        </p:spPr>
        <p:txBody>
          <a:bodyPr lIns="44450" tIns="44450" rIns="44450" bIns="44450"/>
          <a:lstStyle>
            <a:lvl1pPr marL="214313" indent="-214313" defTabSz="914400">
              <a:lnSpc>
                <a:spcPct val="90000"/>
              </a:lnSpc>
              <a:spcBef>
                <a:spcPts val="600"/>
              </a:spcBef>
              <a:buSzTx/>
              <a:buFontTx/>
              <a:buNone/>
              <a:defRPr sz="1800" b="1">
                <a:latin typeface="Arial"/>
                <a:ea typeface="Arial"/>
                <a:cs typeface="Arial"/>
                <a:sym typeface="Arial"/>
              </a:defRPr>
            </a:lvl1pPr>
            <a:lvl2pPr marL="214313" indent="128586" defTabSz="914400">
              <a:lnSpc>
                <a:spcPct val="90000"/>
              </a:lnSpc>
              <a:spcBef>
                <a:spcPts val="600"/>
              </a:spcBef>
              <a:buSzTx/>
              <a:buFontTx/>
              <a:buNone/>
              <a:defRPr sz="1800" b="1">
                <a:latin typeface="Arial"/>
                <a:ea typeface="Arial"/>
                <a:cs typeface="Arial"/>
                <a:sym typeface="Arial"/>
              </a:defRPr>
            </a:lvl2pPr>
            <a:lvl3pPr marL="214313" indent="471487" defTabSz="914400">
              <a:lnSpc>
                <a:spcPct val="90000"/>
              </a:lnSpc>
              <a:spcBef>
                <a:spcPts val="600"/>
              </a:spcBef>
              <a:buSzTx/>
              <a:buFontTx/>
              <a:buNone/>
              <a:defRPr sz="1800" b="1">
                <a:latin typeface="Arial"/>
                <a:ea typeface="Arial"/>
                <a:cs typeface="Arial"/>
                <a:sym typeface="Arial"/>
              </a:defRPr>
            </a:lvl3pPr>
            <a:lvl4pPr marL="214313" indent="814387" defTabSz="914400">
              <a:lnSpc>
                <a:spcPct val="90000"/>
              </a:lnSpc>
              <a:spcBef>
                <a:spcPts val="600"/>
              </a:spcBef>
              <a:buSzTx/>
              <a:buFontTx/>
              <a:buNone/>
              <a:defRPr sz="1800" b="1">
                <a:latin typeface="Arial"/>
                <a:ea typeface="Arial"/>
                <a:cs typeface="Arial"/>
                <a:sym typeface="Arial"/>
              </a:defRPr>
            </a:lvl4pPr>
            <a:lvl5pPr marL="214313" indent="1157287"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96"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19" name="Group 118"/>
          <p:cNvGrpSpPr/>
          <p:nvPr/>
        </p:nvGrpSpPr>
        <p:grpSpPr>
          <a:xfrm>
            <a:off x="70339" y="59532"/>
            <a:ext cx="8954966" cy="4980385"/>
            <a:chOff x="0" y="0"/>
            <a:chExt cx="8954965" cy="4980384"/>
          </a:xfrm>
        </p:grpSpPr>
        <p:grpSp>
          <p:nvGrpSpPr>
            <p:cNvPr id="417" name="Group 116"/>
            <p:cNvGrpSpPr/>
            <p:nvPr/>
          </p:nvGrpSpPr>
          <p:grpSpPr>
            <a:xfrm>
              <a:off x="0" y="-1"/>
              <a:ext cx="8954966" cy="4980386"/>
              <a:chOff x="0" y="0"/>
              <a:chExt cx="8954965" cy="4980384"/>
            </a:xfrm>
          </p:grpSpPr>
          <p:grpSp>
            <p:nvGrpSpPr>
              <p:cNvPr id="359" name="Group 58"/>
              <p:cNvGrpSpPr/>
              <p:nvPr/>
            </p:nvGrpSpPr>
            <p:grpSpPr>
              <a:xfrm>
                <a:off x="0" y="-1"/>
                <a:ext cx="1098535" cy="1215629"/>
                <a:chOff x="0" y="0"/>
                <a:chExt cx="1098534" cy="1215627"/>
              </a:xfrm>
            </p:grpSpPr>
            <p:grpSp>
              <p:nvGrpSpPr>
                <p:cNvPr id="309" name="Group 8"/>
                <p:cNvGrpSpPr/>
                <p:nvPr/>
              </p:nvGrpSpPr>
              <p:grpSpPr>
                <a:xfrm>
                  <a:off x="0" y="0"/>
                  <a:ext cx="1098535" cy="80962"/>
                  <a:chOff x="0" y="0"/>
                  <a:chExt cx="1098534" cy="80961"/>
                </a:xfrm>
              </p:grpSpPr>
              <p:sp>
                <p:nvSpPr>
                  <p:cNvPr id="303"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4"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5"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6"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7"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08"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16" name="Group 15"/>
                <p:cNvGrpSpPr/>
                <p:nvPr/>
              </p:nvGrpSpPr>
              <p:grpSpPr>
                <a:xfrm>
                  <a:off x="0" y="159543"/>
                  <a:ext cx="1098535" cy="80963"/>
                  <a:chOff x="0" y="0"/>
                  <a:chExt cx="1098534" cy="80961"/>
                </a:xfrm>
              </p:grpSpPr>
              <p:sp>
                <p:nvSpPr>
                  <p:cNvPr id="310"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1"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2"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3"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4"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5"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23" name="Group 22"/>
                <p:cNvGrpSpPr/>
                <p:nvPr/>
              </p:nvGrpSpPr>
              <p:grpSpPr>
                <a:xfrm>
                  <a:off x="0" y="322659"/>
                  <a:ext cx="1098535" cy="80963"/>
                  <a:chOff x="0" y="0"/>
                  <a:chExt cx="1098534" cy="80961"/>
                </a:xfrm>
              </p:grpSpPr>
              <p:sp>
                <p:nvSpPr>
                  <p:cNvPr id="317"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8"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19"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0"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1"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2"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0" name="Group 29"/>
                <p:cNvGrpSpPr/>
                <p:nvPr/>
              </p:nvGrpSpPr>
              <p:grpSpPr>
                <a:xfrm>
                  <a:off x="0" y="485775"/>
                  <a:ext cx="1098535" cy="80963"/>
                  <a:chOff x="0" y="0"/>
                  <a:chExt cx="1098534" cy="80961"/>
                </a:xfrm>
              </p:grpSpPr>
              <p:sp>
                <p:nvSpPr>
                  <p:cNvPr id="324"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5"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6"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7"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8"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29"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37" name="Group 36"/>
                <p:cNvGrpSpPr/>
                <p:nvPr/>
              </p:nvGrpSpPr>
              <p:grpSpPr>
                <a:xfrm>
                  <a:off x="0" y="646509"/>
                  <a:ext cx="1098535" cy="80963"/>
                  <a:chOff x="0" y="0"/>
                  <a:chExt cx="1098534" cy="80961"/>
                </a:xfrm>
              </p:grpSpPr>
              <p:sp>
                <p:nvSpPr>
                  <p:cNvPr id="331"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2"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3"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4"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5"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6"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44" name="Group 43"/>
                <p:cNvGrpSpPr/>
                <p:nvPr/>
              </p:nvGrpSpPr>
              <p:grpSpPr>
                <a:xfrm>
                  <a:off x="0" y="809625"/>
                  <a:ext cx="1098535" cy="80963"/>
                  <a:chOff x="0" y="0"/>
                  <a:chExt cx="1098534" cy="80961"/>
                </a:xfrm>
              </p:grpSpPr>
              <p:sp>
                <p:nvSpPr>
                  <p:cNvPr id="338"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39"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0"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1"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2"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3"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1" name="Group 50"/>
                <p:cNvGrpSpPr/>
                <p:nvPr/>
              </p:nvGrpSpPr>
              <p:grpSpPr>
                <a:xfrm>
                  <a:off x="0" y="971550"/>
                  <a:ext cx="1098535" cy="80963"/>
                  <a:chOff x="0" y="0"/>
                  <a:chExt cx="1098534" cy="80961"/>
                </a:xfrm>
              </p:grpSpPr>
              <p:sp>
                <p:nvSpPr>
                  <p:cNvPr id="345"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6"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7"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8"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49"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0"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58" name="Group 57"/>
                <p:cNvGrpSpPr/>
                <p:nvPr/>
              </p:nvGrpSpPr>
              <p:grpSpPr>
                <a:xfrm>
                  <a:off x="0" y="1134665"/>
                  <a:ext cx="1098535" cy="80963"/>
                  <a:chOff x="0" y="0"/>
                  <a:chExt cx="1098534" cy="80961"/>
                </a:xfrm>
              </p:grpSpPr>
              <p:sp>
                <p:nvSpPr>
                  <p:cNvPr id="352"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3"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4"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5"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6"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57"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416" name="Group 115"/>
              <p:cNvGrpSpPr/>
              <p:nvPr/>
            </p:nvGrpSpPr>
            <p:grpSpPr>
              <a:xfrm>
                <a:off x="7858018" y="3764757"/>
                <a:ext cx="1096948" cy="1215628"/>
                <a:chOff x="0" y="0"/>
                <a:chExt cx="1096947" cy="1215627"/>
              </a:xfrm>
            </p:grpSpPr>
            <p:grpSp>
              <p:nvGrpSpPr>
                <p:cNvPr id="366" name="Group 65"/>
                <p:cNvGrpSpPr/>
                <p:nvPr/>
              </p:nvGrpSpPr>
              <p:grpSpPr>
                <a:xfrm>
                  <a:off x="-1" y="0"/>
                  <a:ext cx="1096949" cy="80962"/>
                  <a:chOff x="0" y="0"/>
                  <a:chExt cx="1096947" cy="80961"/>
                </a:xfrm>
              </p:grpSpPr>
              <p:sp>
                <p:nvSpPr>
                  <p:cNvPr id="360"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1"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2"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3"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4"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5"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73" name="Group 72"/>
                <p:cNvGrpSpPr/>
                <p:nvPr/>
              </p:nvGrpSpPr>
              <p:grpSpPr>
                <a:xfrm>
                  <a:off x="-1" y="159543"/>
                  <a:ext cx="1096949" cy="80963"/>
                  <a:chOff x="0" y="0"/>
                  <a:chExt cx="1096947" cy="80961"/>
                </a:xfrm>
              </p:grpSpPr>
              <p:sp>
                <p:nvSpPr>
                  <p:cNvPr id="367"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8"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69"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0"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1"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2"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0" name="Group 79"/>
                <p:cNvGrpSpPr/>
                <p:nvPr/>
              </p:nvGrpSpPr>
              <p:grpSpPr>
                <a:xfrm>
                  <a:off x="-1" y="322659"/>
                  <a:ext cx="1096949" cy="80963"/>
                  <a:chOff x="0" y="0"/>
                  <a:chExt cx="1096947" cy="80961"/>
                </a:xfrm>
              </p:grpSpPr>
              <p:sp>
                <p:nvSpPr>
                  <p:cNvPr id="374"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5"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6"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7"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8"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79"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87" name="Group 86"/>
                <p:cNvGrpSpPr/>
                <p:nvPr/>
              </p:nvGrpSpPr>
              <p:grpSpPr>
                <a:xfrm>
                  <a:off x="-1" y="485775"/>
                  <a:ext cx="1096949" cy="80963"/>
                  <a:chOff x="0" y="0"/>
                  <a:chExt cx="1096947" cy="80961"/>
                </a:xfrm>
              </p:grpSpPr>
              <p:sp>
                <p:nvSpPr>
                  <p:cNvPr id="381"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2"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3"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4"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5"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6"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394" name="Group 93"/>
                <p:cNvGrpSpPr/>
                <p:nvPr/>
              </p:nvGrpSpPr>
              <p:grpSpPr>
                <a:xfrm>
                  <a:off x="-1" y="646509"/>
                  <a:ext cx="1096949" cy="80963"/>
                  <a:chOff x="0" y="0"/>
                  <a:chExt cx="1096947" cy="80961"/>
                </a:xfrm>
              </p:grpSpPr>
              <p:sp>
                <p:nvSpPr>
                  <p:cNvPr id="388"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89"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0"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1"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2"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3"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1" name="Group 100"/>
                <p:cNvGrpSpPr/>
                <p:nvPr/>
              </p:nvGrpSpPr>
              <p:grpSpPr>
                <a:xfrm>
                  <a:off x="-1" y="809625"/>
                  <a:ext cx="1096949" cy="80963"/>
                  <a:chOff x="0" y="0"/>
                  <a:chExt cx="1096947" cy="80961"/>
                </a:xfrm>
              </p:grpSpPr>
              <p:sp>
                <p:nvSpPr>
                  <p:cNvPr id="395"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6"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7"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8"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399"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0"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08" name="Group 107"/>
                <p:cNvGrpSpPr/>
                <p:nvPr/>
              </p:nvGrpSpPr>
              <p:grpSpPr>
                <a:xfrm>
                  <a:off x="-1" y="971550"/>
                  <a:ext cx="1096949" cy="80963"/>
                  <a:chOff x="0" y="0"/>
                  <a:chExt cx="1096947" cy="80961"/>
                </a:xfrm>
              </p:grpSpPr>
              <p:sp>
                <p:nvSpPr>
                  <p:cNvPr id="402"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3"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4"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5"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6"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07"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15" name="Group 114"/>
                <p:cNvGrpSpPr/>
                <p:nvPr/>
              </p:nvGrpSpPr>
              <p:grpSpPr>
                <a:xfrm>
                  <a:off x="-1" y="1134665"/>
                  <a:ext cx="1096949" cy="80963"/>
                  <a:chOff x="0" y="0"/>
                  <a:chExt cx="1096947" cy="80961"/>
                </a:xfrm>
              </p:grpSpPr>
              <p:sp>
                <p:nvSpPr>
                  <p:cNvPr id="409"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0"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1"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2"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3"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14"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418"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420"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421" name="Title Text"/>
          <p:cNvSpPr txBox="1">
            <a:spLocks noGrp="1"/>
          </p:cNvSpPr>
          <p:nvPr>
            <p:ph type="title"/>
          </p:nvPr>
        </p:nvSpPr>
        <p:spPr>
          <a:xfrm>
            <a:off x="722435" y="3305176"/>
            <a:ext cx="7772401" cy="1021557"/>
          </a:xfrm>
          <a:prstGeom prst="rect">
            <a:avLst/>
          </a:prstGeom>
        </p:spPr>
        <p:txBody>
          <a:bodyPr lIns="44450" tIns="44450" rIns="44450" bIns="44450" anchor="t"/>
          <a:lstStyle>
            <a:lvl1pPr algn="l" defTabSz="914400">
              <a:lnSpc>
                <a:spcPct val="90000"/>
              </a:lnSpc>
              <a:defRPr sz="3000" b="1" cap="all">
                <a:latin typeface="Times New Roman"/>
                <a:ea typeface="Times New Roman"/>
                <a:cs typeface="Times New Roman"/>
                <a:sym typeface="Times New Roman"/>
              </a:defRPr>
            </a:lvl1pPr>
          </a:lstStyle>
          <a:p>
            <a:r>
              <a:t>Title Text</a:t>
            </a:r>
          </a:p>
        </p:txBody>
      </p:sp>
      <p:sp>
        <p:nvSpPr>
          <p:cNvPr id="422" name="Body Level One…"/>
          <p:cNvSpPr txBox="1">
            <a:spLocks noGrp="1"/>
          </p:cNvSpPr>
          <p:nvPr>
            <p:ph type="body" sz="quarter" idx="1"/>
          </p:nvPr>
        </p:nvSpPr>
        <p:spPr>
          <a:xfrm>
            <a:off x="722435" y="2180034"/>
            <a:ext cx="7772401" cy="1125141"/>
          </a:xfrm>
          <a:prstGeom prst="rect">
            <a:avLst/>
          </a:prstGeom>
        </p:spPr>
        <p:txBody>
          <a:bodyPr lIns="44450" tIns="44450" rIns="44450" bIns="44450" anchor="b"/>
          <a:lstStyle>
            <a:lvl1pPr marL="0" indent="0" defTabSz="914400">
              <a:lnSpc>
                <a:spcPct val="90000"/>
              </a:lnSpc>
              <a:spcBef>
                <a:spcPts val="500"/>
              </a:spcBef>
              <a:buSzTx/>
              <a:buFontTx/>
              <a:buNone/>
              <a:defRPr sz="1500" b="1">
                <a:latin typeface="Arial"/>
                <a:ea typeface="Arial"/>
                <a:cs typeface="Arial"/>
                <a:sym typeface="Arial"/>
              </a:defRPr>
            </a:lvl1pPr>
            <a:lvl2pPr marL="0" indent="342900" defTabSz="914400">
              <a:lnSpc>
                <a:spcPct val="90000"/>
              </a:lnSpc>
              <a:spcBef>
                <a:spcPts val="500"/>
              </a:spcBef>
              <a:buSzTx/>
              <a:buFontTx/>
              <a:buNone/>
              <a:defRPr sz="1500" b="1">
                <a:latin typeface="Arial"/>
                <a:ea typeface="Arial"/>
                <a:cs typeface="Arial"/>
                <a:sym typeface="Arial"/>
              </a:defRPr>
            </a:lvl2pPr>
            <a:lvl3pPr marL="0" indent="685800" defTabSz="914400">
              <a:lnSpc>
                <a:spcPct val="90000"/>
              </a:lnSpc>
              <a:spcBef>
                <a:spcPts val="500"/>
              </a:spcBef>
              <a:buSzTx/>
              <a:buFontTx/>
              <a:buNone/>
              <a:defRPr sz="1500" b="1">
                <a:latin typeface="Arial"/>
                <a:ea typeface="Arial"/>
                <a:cs typeface="Arial"/>
                <a:sym typeface="Arial"/>
              </a:defRPr>
            </a:lvl3pPr>
            <a:lvl4pPr marL="0" indent="1028700" defTabSz="914400">
              <a:lnSpc>
                <a:spcPct val="90000"/>
              </a:lnSpc>
              <a:spcBef>
                <a:spcPts val="500"/>
              </a:spcBef>
              <a:buSzTx/>
              <a:buFontTx/>
              <a:buNone/>
              <a:defRPr sz="1500" b="1">
                <a:latin typeface="Arial"/>
                <a:ea typeface="Arial"/>
                <a:cs typeface="Arial"/>
                <a:sym typeface="Arial"/>
              </a:defRPr>
            </a:lvl4pPr>
            <a:lvl5pPr marL="0" indent="1371600" defTabSz="914400">
              <a:lnSpc>
                <a:spcPct val="90000"/>
              </a:lnSpc>
              <a:spcBef>
                <a:spcPts val="500"/>
              </a:spcBef>
              <a:buSzTx/>
              <a:buFontTx/>
              <a:buNone/>
              <a:defRPr sz="15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546" name="Group 118"/>
          <p:cNvGrpSpPr/>
          <p:nvPr/>
        </p:nvGrpSpPr>
        <p:grpSpPr>
          <a:xfrm>
            <a:off x="70339" y="59532"/>
            <a:ext cx="8954966" cy="4980385"/>
            <a:chOff x="0" y="0"/>
            <a:chExt cx="8954965" cy="4980384"/>
          </a:xfrm>
        </p:grpSpPr>
        <p:grpSp>
          <p:nvGrpSpPr>
            <p:cNvPr id="544" name="Group 116"/>
            <p:cNvGrpSpPr/>
            <p:nvPr/>
          </p:nvGrpSpPr>
          <p:grpSpPr>
            <a:xfrm>
              <a:off x="0" y="-1"/>
              <a:ext cx="8954966" cy="4980386"/>
              <a:chOff x="0" y="0"/>
              <a:chExt cx="8954965" cy="4980384"/>
            </a:xfrm>
          </p:grpSpPr>
          <p:grpSp>
            <p:nvGrpSpPr>
              <p:cNvPr id="486" name="Group 58"/>
              <p:cNvGrpSpPr/>
              <p:nvPr/>
            </p:nvGrpSpPr>
            <p:grpSpPr>
              <a:xfrm>
                <a:off x="0" y="-1"/>
                <a:ext cx="1098535" cy="1215629"/>
                <a:chOff x="0" y="0"/>
                <a:chExt cx="1098534" cy="1215627"/>
              </a:xfrm>
            </p:grpSpPr>
            <p:grpSp>
              <p:nvGrpSpPr>
                <p:cNvPr id="436" name="Group 8"/>
                <p:cNvGrpSpPr/>
                <p:nvPr/>
              </p:nvGrpSpPr>
              <p:grpSpPr>
                <a:xfrm>
                  <a:off x="0" y="0"/>
                  <a:ext cx="1098535" cy="80962"/>
                  <a:chOff x="0" y="0"/>
                  <a:chExt cx="1098534" cy="80961"/>
                </a:xfrm>
              </p:grpSpPr>
              <p:sp>
                <p:nvSpPr>
                  <p:cNvPr id="430"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1"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2"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3"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4"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5"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43" name="Group 15"/>
                <p:cNvGrpSpPr/>
                <p:nvPr/>
              </p:nvGrpSpPr>
              <p:grpSpPr>
                <a:xfrm>
                  <a:off x="0" y="159543"/>
                  <a:ext cx="1098535" cy="80963"/>
                  <a:chOff x="0" y="0"/>
                  <a:chExt cx="1098534" cy="80961"/>
                </a:xfrm>
              </p:grpSpPr>
              <p:sp>
                <p:nvSpPr>
                  <p:cNvPr id="437"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8"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39"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0"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1"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2"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0" name="Group 22"/>
                <p:cNvGrpSpPr/>
                <p:nvPr/>
              </p:nvGrpSpPr>
              <p:grpSpPr>
                <a:xfrm>
                  <a:off x="0" y="322659"/>
                  <a:ext cx="1098535" cy="80963"/>
                  <a:chOff x="0" y="0"/>
                  <a:chExt cx="1098534" cy="80961"/>
                </a:xfrm>
              </p:grpSpPr>
              <p:sp>
                <p:nvSpPr>
                  <p:cNvPr id="444"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5"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6"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7"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8"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49"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57" name="Group 29"/>
                <p:cNvGrpSpPr/>
                <p:nvPr/>
              </p:nvGrpSpPr>
              <p:grpSpPr>
                <a:xfrm>
                  <a:off x="0" y="485775"/>
                  <a:ext cx="1098535" cy="80963"/>
                  <a:chOff x="0" y="0"/>
                  <a:chExt cx="1098534" cy="80961"/>
                </a:xfrm>
              </p:grpSpPr>
              <p:sp>
                <p:nvSpPr>
                  <p:cNvPr id="451"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2"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3"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4"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5"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6"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64" name="Group 36"/>
                <p:cNvGrpSpPr/>
                <p:nvPr/>
              </p:nvGrpSpPr>
              <p:grpSpPr>
                <a:xfrm>
                  <a:off x="0" y="646509"/>
                  <a:ext cx="1098535" cy="80963"/>
                  <a:chOff x="0" y="0"/>
                  <a:chExt cx="1098534" cy="80961"/>
                </a:xfrm>
              </p:grpSpPr>
              <p:sp>
                <p:nvSpPr>
                  <p:cNvPr id="458"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59"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0"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1"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2"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3"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1" name="Group 43"/>
                <p:cNvGrpSpPr/>
                <p:nvPr/>
              </p:nvGrpSpPr>
              <p:grpSpPr>
                <a:xfrm>
                  <a:off x="0" y="809625"/>
                  <a:ext cx="1098535" cy="80963"/>
                  <a:chOff x="0" y="0"/>
                  <a:chExt cx="1098534" cy="80961"/>
                </a:xfrm>
              </p:grpSpPr>
              <p:sp>
                <p:nvSpPr>
                  <p:cNvPr id="465"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6"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7"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8"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69"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0"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78" name="Group 50"/>
                <p:cNvGrpSpPr/>
                <p:nvPr/>
              </p:nvGrpSpPr>
              <p:grpSpPr>
                <a:xfrm>
                  <a:off x="0" y="971550"/>
                  <a:ext cx="1098535" cy="80963"/>
                  <a:chOff x="0" y="0"/>
                  <a:chExt cx="1098534" cy="80961"/>
                </a:xfrm>
              </p:grpSpPr>
              <p:sp>
                <p:nvSpPr>
                  <p:cNvPr id="472"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3"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4"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5"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6"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77"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485" name="Group 57"/>
                <p:cNvGrpSpPr/>
                <p:nvPr/>
              </p:nvGrpSpPr>
              <p:grpSpPr>
                <a:xfrm>
                  <a:off x="0" y="1134665"/>
                  <a:ext cx="1098535" cy="80963"/>
                  <a:chOff x="0" y="0"/>
                  <a:chExt cx="1098534" cy="80961"/>
                </a:xfrm>
              </p:grpSpPr>
              <p:sp>
                <p:nvSpPr>
                  <p:cNvPr id="479"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0"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1"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2"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3"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4"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543" name="Group 115"/>
              <p:cNvGrpSpPr/>
              <p:nvPr/>
            </p:nvGrpSpPr>
            <p:grpSpPr>
              <a:xfrm>
                <a:off x="7858018" y="3764757"/>
                <a:ext cx="1096948" cy="1215628"/>
                <a:chOff x="0" y="0"/>
                <a:chExt cx="1096947" cy="1215627"/>
              </a:xfrm>
            </p:grpSpPr>
            <p:grpSp>
              <p:nvGrpSpPr>
                <p:cNvPr id="493" name="Group 65"/>
                <p:cNvGrpSpPr/>
                <p:nvPr/>
              </p:nvGrpSpPr>
              <p:grpSpPr>
                <a:xfrm>
                  <a:off x="-1" y="0"/>
                  <a:ext cx="1096949" cy="80962"/>
                  <a:chOff x="0" y="0"/>
                  <a:chExt cx="1096947" cy="80961"/>
                </a:xfrm>
              </p:grpSpPr>
              <p:sp>
                <p:nvSpPr>
                  <p:cNvPr id="487"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8"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89"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0"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1"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2"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0" name="Group 72"/>
                <p:cNvGrpSpPr/>
                <p:nvPr/>
              </p:nvGrpSpPr>
              <p:grpSpPr>
                <a:xfrm>
                  <a:off x="-1" y="159543"/>
                  <a:ext cx="1096949" cy="80963"/>
                  <a:chOff x="0" y="0"/>
                  <a:chExt cx="1096947" cy="80961"/>
                </a:xfrm>
              </p:grpSpPr>
              <p:sp>
                <p:nvSpPr>
                  <p:cNvPr id="494"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5"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6"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7"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8"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499"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07" name="Group 79"/>
                <p:cNvGrpSpPr/>
                <p:nvPr/>
              </p:nvGrpSpPr>
              <p:grpSpPr>
                <a:xfrm>
                  <a:off x="-1" y="322659"/>
                  <a:ext cx="1096949" cy="80963"/>
                  <a:chOff x="0" y="0"/>
                  <a:chExt cx="1096947" cy="80961"/>
                </a:xfrm>
              </p:grpSpPr>
              <p:sp>
                <p:nvSpPr>
                  <p:cNvPr id="501"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2"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3"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4"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5"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6"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14" name="Group 86"/>
                <p:cNvGrpSpPr/>
                <p:nvPr/>
              </p:nvGrpSpPr>
              <p:grpSpPr>
                <a:xfrm>
                  <a:off x="-1" y="485775"/>
                  <a:ext cx="1096949" cy="80963"/>
                  <a:chOff x="0" y="0"/>
                  <a:chExt cx="1096947" cy="80961"/>
                </a:xfrm>
              </p:grpSpPr>
              <p:sp>
                <p:nvSpPr>
                  <p:cNvPr id="508"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09"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0"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1"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2"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3"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1" name="Group 93"/>
                <p:cNvGrpSpPr/>
                <p:nvPr/>
              </p:nvGrpSpPr>
              <p:grpSpPr>
                <a:xfrm>
                  <a:off x="-1" y="646509"/>
                  <a:ext cx="1096949" cy="80963"/>
                  <a:chOff x="0" y="0"/>
                  <a:chExt cx="1096947" cy="80961"/>
                </a:xfrm>
              </p:grpSpPr>
              <p:sp>
                <p:nvSpPr>
                  <p:cNvPr id="515"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6"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7"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8"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19"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0"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28" name="Group 100"/>
                <p:cNvGrpSpPr/>
                <p:nvPr/>
              </p:nvGrpSpPr>
              <p:grpSpPr>
                <a:xfrm>
                  <a:off x="-1" y="809625"/>
                  <a:ext cx="1096949" cy="80963"/>
                  <a:chOff x="0" y="0"/>
                  <a:chExt cx="1096947" cy="80961"/>
                </a:xfrm>
              </p:grpSpPr>
              <p:sp>
                <p:nvSpPr>
                  <p:cNvPr id="522"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3"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4"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5"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6"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27"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35" name="Group 107"/>
                <p:cNvGrpSpPr/>
                <p:nvPr/>
              </p:nvGrpSpPr>
              <p:grpSpPr>
                <a:xfrm>
                  <a:off x="-1" y="971550"/>
                  <a:ext cx="1096949" cy="80963"/>
                  <a:chOff x="0" y="0"/>
                  <a:chExt cx="1096947" cy="80961"/>
                </a:xfrm>
              </p:grpSpPr>
              <p:sp>
                <p:nvSpPr>
                  <p:cNvPr id="529"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0"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1"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2"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3"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4"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42" name="Group 114"/>
                <p:cNvGrpSpPr/>
                <p:nvPr/>
              </p:nvGrpSpPr>
              <p:grpSpPr>
                <a:xfrm>
                  <a:off x="-1" y="1134665"/>
                  <a:ext cx="1096949" cy="80963"/>
                  <a:chOff x="0" y="0"/>
                  <a:chExt cx="1096947" cy="80961"/>
                </a:xfrm>
              </p:grpSpPr>
              <p:sp>
                <p:nvSpPr>
                  <p:cNvPr id="536"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7"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8"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39"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0"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41"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545"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547"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548"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549" name="Body Level One…"/>
          <p:cNvSpPr txBox="1">
            <a:spLocks noGrp="1"/>
          </p:cNvSpPr>
          <p:nvPr>
            <p:ph type="body" sz="half" idx="1"/>
          </p:nvPr>
        </p:nvSpPr>
        <p:spPr>
          <a:xfrm>
            <a:off x="990600" y="1485900"/>
            <a:ext cx="3511063" cy="3086100"/>
          </a:xfrm>
          <a:prstGeom prst="rect">
            <a:avLst/>
          </a:prstGeom>
        </p:spPr>
        <p:txBody>
          <a:bodyPr lIns="44450" tIns="44450" rIns="44450" bIns="44450"/>
          <a:lstStyle>
            <a:lvl1pPr marL="214313" indent="-214313" defTabSz="914400">
              <a:lnSpc>
                <a:spcPct val="90000"/>
              </a:lnSpc>
              <a:buSzTx/>
              <a:buFontTx/>
              <a:buNone/>
              <a:defRPr sz="2100" b="1">
                <a:latin typeface="Arial"/>
                <a:ea typeface="Arial"/>
                <a:cs typeface="Arial"/>
                <a:sym typeface="Arial"/>
              </a:defRPr>
            </a:lvl1pPr>
            <a:lvl2pPr marL="214313" indent="128586" defTabSz="914400">
              <a:lnSpc>
                <a:spcPct val="90000"/>
              </a:lnSpc>
              <a:buSzTx/>
              <a:buFontTx/>
              <a:buNone/>
              <a:defRPr sz="2100" b="1">
                <a:latin typeface="Arial"/>
                <a:ea typeface="Arial"/>
                <a:cs typeface="Arial"/>
                <a:sym typeface="Arial"/>
              </a:defRPr>
            </a:lvl2pPr>
            <a:lvl3pPr marL="214313" indent="471487" defTabSz="914400">
              <a:lnSpc>
                <a:spcPct val="90000"/>
              </a:lnSpc>
              <a:buSzTx/>
              <a:buFontTx/>
              <a:buNone/>
              <a:defRPr sz="2100" b="1">
                <a:latin typeface="Arial"/>
                <a:ea typeface="Arial"/>
                <a:cs typeface="Arial"/>
                <a:sym typeface="Arial"/>
              </a:defRPr>
            </a:lvl3pPr>
            <a:lvl4pPr marL="214313" indent="814387" defTabSz="914400">
              <a:lnSpc>
                <a:spcPct val="90000"/>
              </a:lnSpc>
              <a:buSzTx/>
              <a:buFontTx/>
              <a:buNone/>
              <a:defRPr sz="2100" b="1">
                <a:latin typeface="Arial"/>
                <a:ea typeface="Arial"/>
                <a:cs typeface="Arial"/>
                <a:sym typeface="Arial"/>
              </a:defRPr>
            </a:lvl4pPr>
            <a:lvl5pPr marL="214313" indent="1157287" defTabSz="914400">
              <a:lnSpc>
                <a:spcPct val="90000"/>
              </a:lnSpc>
              <a:buSzTx/>
              <a:buFontTx/>
              <a:buNone/>
              <a:defRPr sz="21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0"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73" name="Group 118"/>
          <p:cNvGrpSpPr/>
          <p:nvPr/>
        </p:nvGrpSpPr>
        <p:grpSpPr>
          <a:xfrm>
            <a:off x="70339" y="59532"/>
            <a:ext cx="8954966" cy="4980385"/>
            <a:chOff x="0" y="0"/>
            <a:chExt cx="8954965" cy="4980384"/>
          </a:xfrm>
        </p:grpSpPr>
        <p:grpSp>
          <p:nvGrpSpPr>
            <p:cNvPr id="671" name="Group 116"/>
            <p:cNvGrpSpPr/>
            <p:nvPr/>
          </p:nvGrpSpPr>
          <p:grpSpPr>
            <a:xfrm>
              <a:off x="0" y="-1"/>
              <a:ext cx="8954966" cy="4980386"/>
              <a:chOff x="0" y="0"/>
              <a:chExt cx="8954965" cy="4980384"/>
            </a:xfrm>
          </p:grpSpPr>
          <p:grpSp>
            <p:nvGrpSpPr>
              <p:cNvPr id="613" name="Group 58"/>
              <p:cNvGrpSpPr/>
              <p:nvPr/>
            </p:nvGrpSpPr>
            <p:grpSpPr>
              <a:xfrm>
                <a:off x="0" y="-1"/>
                <a:ext cx="1098535" cy="1215629"/>
                <a:chOff x="0" y="0"/>
                <a:chExt cx="1098534" cy="1215627"/>
              </a:xfrm>
            </p:grpSpPr>
            <p:grpSp>
              <p:nvGrpSpPr>
                <p:cNvPr id="563" name="Group 8"/>
                <p:cNvGrpSpPr/>
                <p:nvPr/>
              </p:nvGrpSpPr>
              <p:grpSpPr>
                <a:xfrm>
                  <a:off x="0" y="0"/>
                  <a:ext cx="1098535" cy="80962"/>
                  <a:chOff x="0" y="0"/>
                  <a:chExt cx="1098534" cy="80961"/>
                </a:xfrm>
              </p:grpSpPr>
              <p:sp>
                <p:nvSpPr>
                  <p:cNvPr id="557"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8"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59"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0"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1"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2"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0" name="Group 15"/>
                <p:cNvGrpSpPr/>
                <p:nvPr/>
              </p:nvGrpSpPr>
              <p:grpSpPr>
                <a:xfrm>
                  <a:off x="0" y="159543"/>
                  <a:ext cx="1098535" cy="80963"/>
                  <a:chOff x="0" y="0"/>
                  <a:chExt cx="1098534" cy="80961"/>
                </a:xfrm>
              </p:grpSpPr>
              <p:sp>
                <p:nvSpPr>
                  <p:cNvPr id="564"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5"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6"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7"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8"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69"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77" name="Group 22"/>
                <p:cNvGrpSpPr/>
                <p:nvPr/>
              </p:nvGrpSpPr>
              <p:grpSpPr>
                <a:xfrm>
                  <a:off x="0" y="322659"/>
                  <a:ext cx="1098535" cy="80963"/>
                  <a:chOff x="0" y="0"/>
                  <a:chExt cx="1098534" cy="80961"/>
                </a:xfrm>
              </p:grpSpPr>
              <p:sp>
                <p:nvSpPr>
                  <p:cNvPr id="571"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2"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3"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4"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5"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6"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84" name="Group 29"/>
                <p:cNvGrpSpPr/>
                <p:nvPr/>
              </p:nvGrpSpPr>
              <p:grpSpPr>
                <a:xfrm>
                  <a:off x="0" y="485775"/>
                  <a:ext cx="1098535" cy="80963"/>
                  <a:chOff x="0" y="0"/>
                  <a:chExt cx="1098534" cy="80961"/>
                </a:xfrm>
              </p:grpSpPr>
              <p:sp>
                <p:nvSpPr>
                  <p:cNvPr id="578"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79"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0"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1"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2"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3"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1" name="Group 36"/>
                <p:cNvGrpSpPr/>
                <p:nvPr/>
              </p:nvGrpSpPr>
              <p:grpSpPr>
                <a:xfrm>
                  <a:off x="0" y="646509"/>
                  <a:ext cx="1098535" cy="80963"/>
                  <a:chOff x="0" y="0"/>
                  <a:chExt cx="1098534" cy="80961"/>
                </a:xfrm>
              </p:grpSpPr>
              <p:sp>
                <p:nvSpPr>
                  <p:cNvPr id="585"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6"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7"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8"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89"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0"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598" name="Group 43"/>
                <p:cNvGrpSpPr/>
                <p:nvPr/>
              </p:nvGrpSpPr>
              <p:grpSpPr>
                <a:xfrm>
                  <a:off x="0" y="809625"/>
                  <a:ext cx="1098535" cy="80963"/>
                  <a:chOff x="0" y="0"/>
                  <a:chExt cx="1098534" cy="80961"/>
                </a:xfrm>
              </p:grpSpPr>
              <p:sp>
                <p:nvSpPr>
                  <p:cNvPr id="592"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3"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4"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5"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6"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597"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05" name="Group 50"/>
                <p:cNvGrpSpPr/>
                <p:nvPr/>
              </p:nvGrpSpPr>
              <p:grpSpPr>
                <a:xfrm>
                  <a:off x="0" y="971550"/>
                  <a:ext cx="1098535" cy="80963"/>
                  <a:chOff x="0" y="0"/>
                  <a:chExt cx="1098534" cy="80961"/>
                </a:xfrm>
              </p:grpSpPr>
              <p:sp>
                <p:nvSpPr>
                  <p:cNvPr id="599"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0"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1"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2"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3"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4"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12" name="Group 57"/>
                <p:cNvGrpSpPr/>
                <p:nvPr/>
              </p:nvGrpSpPr>
              <p:grpSpPr>
                <a:xfrm>
                  <a:off x="0" y="1134665"/>
                  <a:ext cx="1098535" cy="80963"/>
                  <a:chOff x="0" y="0"/>
                  <a:chExt cx="1098534" cy="80961"/>
                </a:xfrm>
              </p:grpSpPr>
              <p:sp>
                <p:nvSpPr>
                  <p:cNvPr id="606"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7"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8"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09"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0"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1"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670" name="Group 115"/>
              <p:cNvGrpSpPr/>
              <p:nvPr/>
            </p:nvGrpSpPr>
            <p:grpSpPr>
              <a:xfrm>
                <a:off x="7858018" y="3764757"/>
                <a:ext cx="1096948" cy="1215628"/>
                <a:chOff x="0" y="0"/>
                <a:chExt cx="1096947" cy="1215627"/>
              </a:xfrm>
            </p:grpSpPr>
            <p:grpSp>
              <p:nvGrpSpPr>
                <p:cNvPr id="620" name="Group 65"/>
                <p:cNvGrpSpPr/>
                <p:nvPr/>
              </p:nvGrpSpPr>
              <p:grpSpPr>
                <a:xfrm>
                  <a:off x="-1" y="0"/>
                  <a:ext cx="1096949" cy="80962"/>
                  <a:chOff x="0" y="0"/>
                  <a:chExt cx="1096947" cy="80961"/>
                </a:xfrm>
              </p:grpSpPr>
              <p:sp>
                <p:nvSpPr>
                  <p:cNvPr id="614"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5"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6"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7"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8"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19"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27" name="Group 72"/>
                <p:cNvGrpSpPr/>
                <p:nvPr/>
              </p:nvGrpSpPr>
              <p:grpSpPr>
                <a:xfrm>
                  <a:off x="-1" y="159543"/>
                  <a:ext cx="1096949" cy="80963"/>
                  <a:chOff x="0" y="0"/>
                  <a:chExt cx="1096947" cy="80961"/>
                </a:xfrm>
              </p:grpSpPr>
              <p:sp>
                <p:nvSpPr>
                  <p:cNvPr id="621"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2"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3"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4"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5"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6"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34" name="Group 79"/>
                <p:cNvGrpSpPr/>
                <p:nvPr/>
              </p:nvGrpSpPr>
              <p:grpSpPr>
                <a:xfrm>
                  <a:off x="-1" y="322659"/>
                  <a:ext cx="1096949" cy="80963"/>
                  <a:chOff x="0" y="0"/>
                  <a:chExt cx="1096947" cy="80961"/>
                </a:xfrm>
              </p:grpSpPr>
              <p:sp>
                <p:nvSpPr>
                  <p:cNvPr id="628"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29"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0"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1"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2"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3"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1" name="Group 86"/>
                <p:cNvGrpSpPr/>
                <p:nvPr/>
              </p:nvGrpSpPr>
              <p:grpSpPr>
                <a:xfrm>
                  <a:off x="-1" y="485775"/>
                  <a:ext cx="1096949" cy="80963"/>
                  <a:chOff x="0" y="0"/>
                  <a:chExt cx="1096947" cy="80961"/>
                </a:xfrm>
              </p:grpSpPr>
              <p:sp>
                <p:nvSpPr>
                  <p:cNvPr id="635"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6"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7"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8"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39"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0"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48" name="Group 93"/>
                <p:cNvGrpSpPr/>
                <p:nvPr/>
              </p:nvGrpSpPr>
              <p:grpSpPr>
                <a:xfrm>
                  <a:off x="-1" y="646509"/>
                  <a:ext cx="1096949" cy="80963"/>
                  <a:chOff x="0" y="0"/>
                  <a:chExt cx="1096947" cy="80961"/>
                </a:xfrm>
              </p:grpSpPr>
              <p:sp>
                <p:nvSpPr>
                  <p:cNvPr id="642"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3"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4"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5"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6"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47"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55" name="Group 100"/>
                <p:cNvGrpSpPr/>
                <p:nvPr/>
              </p:nvGrpSpPr>
              <p:grpSpPr>
                <a:xfrm>
                  <a:off x="-1" y="809625"/>
                  <a:ext cx="1096949" cy="80963"/>
                  <a:chOff x="0" y="0"/>
                  <a:chExt cx="1096947" cy="80961"/>
                </a:xfrm>
              </p:grpSpPr>
              <p:sp>
                <p:nvSpPr>
                  <p:cNvPr id="649"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0"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1"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2"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3"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4"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2" name="Group 107"/>
                <p:cNvGrpSpPr/>
                <p:nvPr/>
              </p:nvGrpSpPr>
              <p:grpSpPr>
                <a:xfrm>
                  <a:off x="-1" y="971550"/>
                  <a:ext cx="1096949" cy="80963"/>
                  <a:chOff x="0" y="0"/>
                  <a:chExt cx="1096947" cy="80961"/>
                </a:xfrm>
              </p:grpSpPr>
              <p:sp>
                <p:nvSpPr>
                  <p:cNvPr id="656"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7"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8"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59"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0"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1"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69" name="Group 114"/>
                <p:cNvGrpSpPr/>
                <p:nvPr/>
              </p:nvGrpSpPr>
              <p:grpSpPr>
                <a:xfrm>
                  <a:off x="-1" y="1134665"/>
                  <a:ext cx="1096949" cy="80963"/>
                  <a:chOff x="0" y="0"/>
                  <a:chExt cx="1096947" cy="80961"/>
                </a:xfrm>
              </p:grpSpPr>
              <p:sp>
                <p:nvSpPr>
                  <p:cNvPr id="663"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4"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5"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6"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7"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68"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672"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674"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675" name="Title Text"/>
          <p:cNvSpPr txBox="1">
            <a:spLocks noGrp="1"/>
          </p:cNvSpPr>
          <p:nvPr>
            <p:ph type="title"/>
          </p:nvPr>
        </p:nvSpPr>
        <p:spPr>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676" name="Body Level One…"/>
          <p:cNvSpPr txBox="1">
            <a:spLocks noGrp="1"/>
          </p:cNvSpPr>
          <p:nvPr>
            <p:ph type="body" sz="quarter" idx="1"/>
          </p:nvPr>
        </p:nvSpPr>
        <p:spPr>
          <a:xfrm>
            <a:off x="457200" y="1151334"/>
            <a:ext cx="4040067" cy="479823"/>
          </a:xfrm>
          <a:prstGeom prst="rect">
            <a:avLst/>
          </a:prstGeom>
        </p:spPr>
        <p:txBody>
          <a:bodyPr lIns="44450" tIns="44450" rIns="44450" bIns="44450" anchor="b"/>
          <a:lstStyle>
            <a:lvl1pPr marL="0" indent="0" defTabSz="914400">
              <a:lnSpc>
                <a:spcPct val="90000"/>
              </a:lnSpc>
              <a:spcBef>
                <a:spcPts val="600"/>
              </a:spcBef>
              <a:buSzTx/>
              <a:buFontTx/>
              <a:buNone/>
              <a:defRPr sz="1800" b="1">
                <a:latin typeface="Arial"/>
                <a:ea typeface="Arial"/>
                <a:cs typeface="Arial"/>
                <a:sym typeface="Arial"/>
              </a:defRPr>
            </a:lvl1pPr>
            <a:lvl2pPr marL="0" indent="342900" defTabSz="914400">
              <a:lnSpc>
                <a:spcPct val="90000"/>
              </a:lnSpc>
              <a:spcBef>
                <a:spcPts val="600"/>
              </a:spcBef>
              <a:buSzTx/>
              <a:buFontTx/>
              <a:buNone/>
              <a:defRPr sz="1800" b="1">
                <a:latin typeface="Arial"/>
                <a:ea typeface="Arial"/>
                <a:cs typeface="Arial"/>
                <a:sym typeface="Arial"/>
              </a:defRPr>
            </a:lvl2pPr>
            <a:lvl3pPr marL="0" indent="685800" defTabSz="914400">
              <a:lnSpc>
                <a:spcPct val="90000"/>
              </a:lnSpc>
              <a:spcBef>
                <a:spcPts val="600"/>
              </a:spcBef>
              <a:buSzTx/>
              <a:buFontTx/>
              <a:buNone/>
              <a:defRPr sz="1800" b="1">
                <a:latin typeface="Arial"/>
                <a:ea typeface="Arial"/>
                <a:cs typeface="Arial"/>
                <a:sym typeface="Arial"/>
              </a:defRPr>
            </a:lvl3pPr>
            <a:lvl4pPr marL="0" indent="1028700" defTabSz="914400">
              <a:lnSpc>
                <a:spcPct val="90000"/>
              </a:lnSpc>
              <a:spcBef>
                <a:spcPts val="600"/>
              </a:spcBef>
              <a:buSzTx/>
              <a:buFontTx/>
              <a:buNone/>
              <a:defRPr sz="1800" b="1">
                <a:latin typeface="Arial"/>
                <a:ea typeface="Arial"/>
                <a:cs typeface="Arial"/>
                <a:sym typeface="Arial"/>
              </a:defRPr>
            </a:lvl4pPr>
            <a:lvl5pPr marL="0" indent="1371600" defTabSz="914400">
              <a:lnSpc>
                <a:spcPct val="90000"/>
              </a:lnSpc>
              <a:spcBef>
                <a:spcPts val="600"/>
              </a:spcBef>
              <a:buSzTx/>
              <a:buFontTx/>
              <a:buNone/>
              <a:defRPr sz="18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77" name="Text Placeholder 4"/>
          <p:cNvSpPr>
            <a:spLocks noGrp="1"/>
          </p:cNvSpPr>
          <p:nvPr>
            <p:ph type="body" sz="quarter" idx="13"/>
          </p:nvPr>
        </p:nvSpPr>
        <p:spPr>
          <a:xfrm>
            <a:off x="4645269" y="1151334"/>
            <a:ext cx="4041531" cy="479823"/>
          </a:xfrm>
          <a:prstGeom prst="rect">
            <a:avLst/>
          </a:prstGeom>
        </p:spPr>
        <p:txBody>
          <a:bodyPr lIns="44450" tIns="44450" rIns="44450" bIns="44450" anchor="b"/>
          <a:lstStyle/>
          <a:p>
            <a:pPr marL="0" indent="0" defTabSz="914400">
              <a:lnSpc>
                <a:spcPct val="90000"/>
              </a:lnSpc>
              <a:spcBef>
                <a:spcPts val="600"/>
              </a:spcBef>
              <a:buSzTx/>
              <a:buFontTx/>
              <a:buNone/>
              <a:defRPr sz="1800" b="1">
                <a:latin typeface="Arial"/>
                <a:ea typeface="Arial"/>
                <a:cs typeface="Arial"/>
                <a:sym typeface="Arial"/>
              </a:defRPr>
            </a:pPr>
            <a:endParaRPr/>
          </a:p>
        </p:txBody>
      </p:sp>
      <p:sp>
        <p:nvSpPr>
          <p:cNvPr id="678"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801" name="Group 118"/>
          <p:cNvGrpSpPr/>
          <p:nvPr/>
        </p:nvGrpSpPr>
        <p:grpSpPr>
          <a:xfrm>
            <a:off x="70339" y="59532"/>
            <a:ext cx="8954966" cy="4980385"/>
            <a:chOff x="0" y="0"/>
            <a:chExt cx="8954965" cy="4980384"/>
          </a:xfrm>
        </p:grpSpPr>
        <p:grpSp>
          <p:nvGrpSpPr>
            <p:cNvPr id="799" name="Group 116"/>
            <p:cNvGrpSpPr/>
            <p:nvPr/>
          </p:nvGrpSpPr>
          <p:grpSpPr>
            <a:xfrm>
              <a:off x="0" y="-1"/>
              <a:ext cx="8954966" cy="4980386"/>
              <a:chOff x="0" y="0"/>
              <a:chExt cx="8954965" cy="4980384"/>
            </a:xfrm>
          </p:grpSpPr>
          <p:grpSp>
            <p:nvGrpSpPr>
              <p:cNvPr id="741" name="Group 58"/>
              <p:cNvGrpSpPr/>
              <p:nvPr/>
            </p:nvGrpSpPr>
            <p:grpSpPr>
              <a:xfrm>
                <a:off x="0" y="-1"/>
                <a:ext cx="1098535" cy="1215629"/>
                <a:chOff x="0" y="0"/>
                <a:chExt cx="1098534" cy="1215627"/>
              </a:xfrm>
            </p:grpSpPr>
            <p:grpSp>
              <p:nvGrpSpPr>
                <p:cNvPr id="691" name="Group 8"/>
                <p:cNvGrpSpPr/>
                <p:nvPr/>
              </p:nvGrpSpPr>
              <p:grpSpPr>
                <a:xfrm>
                  <a:off x="0" y="0"/>
                  <a:ext cx="1098535" cy="80962"/>
                  <a:chOff x="0" y="0"/>
                  <a:chExt cx="1098534" cy="80961"/>
                </a:xfrm>
              </p:grpSpPr>
              <p:sp>
                <p:nvSpPr>
                  <p:cNvPr id="685" name="Rectangle 2"/>
                  <p:cNvSpPr/>
                  <p:nvPr/>
                </p:nvSpPr>
                <p:spPr>
                  <a:xfrm>
                    <a:off x="0"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6" name="Rectangle 3"/>
                  <p:cNvSpPr/>
                  <p:nvPr/>
                </p:nvSpPr>
                <p:spPr>
                  <a:xfrm>
                    <a:off x="20002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7" name="Rectangle 4"/>
                  <p:cNvSpPr/>
                  <p:nvPr/>
                </p:nvSpPr>
                <p:spPr>
                  <a:xfrm>
                    <a:off x="401632"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8" name="Rectangle 5"/>
                  <p:cNvSpPr/>
                  <p:nvPr/>
                </p:nvSpPr>
                <p:spPr>
                  <a:xfrm>
                    <a:off x="60165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89" name="Rectangle 6"/>
                  <p:cNvSpPr/>
                  <p:nvPr/>
                </p:nvSpPr>
                <p:spPr>
                  <a:xfrm>
                    <a:off x="80167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0" name="Rectangle 7"/>
                  <p:cNvSpPr/>
                  <p:nvPr/>
                </p:nvSpPr>
                <p:spPr>
                  <a:xfrm>
                    <a:off x="100328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698" name="Group 15"/>
                <p:cNvGrpSpPr/>
                <p:nvPr/>
              </p:nvGrpSpPr>
              <p:grpSpPr>
                <a:xfrm>
                  <a:off x="0" y="159543"/>
                  <a:ext cx="1098535" cy="80963"/>
                  <a:chOff x="0" y="0"/>
                  <a:chExt cx="1098534" cy="80961"/>
                </a:xfrm>
              </p:grpSpPr>
              <p:sp>
                <p:nvSpPr>
                  <p:cNvPr id="692" name="Rectangle 9"/>
                  <p:cNvSpPr/>
                  <p:nvPr/>
                </p:nvSpPr>
                <p:spPr>
                  <a:xfrm>
                    <a:off x="0"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3" name="Rectangle 10"/>
                  <p:cNvSpPr/>
                  <p:nvPr/>
                </p:nvSpPr>
                <p:spPr>
                  <a:xfrm>
                    <a:off x="20002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4" name="Rectangle 11"/>
                  <p:cNvSpPr/>
                  <p:nvPr/>
                </p:nvSpPr>
                <p:spPr>
                  <a:xfrm>
                    <a:off x="401632"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5" name="Rectangle 12"/>
                  <p:cNvSpPr/>
                  <p:nvPr/>
                </p:nvSpPr>
                <p:spPr>
                  <a:xfrm>
                    <a:off x="60165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6" name="Rectangle 13"/>
                  <p:cNvSpPr/>
                  <p:nvPr/>
                </p:nvSpPr>
                <p:spPr>
                  <a:xfrm>
                    <a:off x="80167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697" name="Rectangle 14"/>
                  <p:cNvSpPr/>
                  <p:nvPr/>
                </p:nvSpPr>
                <p:spPr>
                  <a:xfrm>
                    <a:off x="100328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05" name="Group 22"/>
                <p:cNvGrpSpPr/>
                <p:nvPr/>
              </p:nvGrpSpPr>
              <p:grpSpPr>
                <a:xfrm>
                  <a:off x="0" y="322659"/>
                  <a:ext cx="1098535" cy="80963"/>
                  <a:chOff x="0" y="0"/>
                  <a:chExt cx="1098534" cy="80961"/>
                </a:xfrm>
              </p:grpSpPr>
              <p:sp>
                <p:nvSpPr>
                  <p:cNvPr id="699" name="Rectangle 16"/>
                  <p:cNvSpPr/>
                  <p:nvPr/>
                </p:nvSpPr>
                <p:spPr>
                  <a:xfrm>
                    <a:off x="0"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0" name="Rectangle 17"/>
                  <p:cNvSpPr/>
                  <p:nvPr/>
                </p:nvSpPr>
                <p:spPr>
                  <a:xfrm>
                    <a:off x="20002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1" name="Rectangle 18"/>
                  <p:cNvSpPr/>
                  <p:nvPr/>
                </p:nvSpPr>
                <p:spPr>
                  <a:xfrm>
                    <a:off x="401632"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2" name="Rectangle 19"/>
                  <p:cNvSpPr/>
                  <p:nvPr/>
                </p:nvSpPr>
                <p:spPr>
                  <a:xfrm>
                    <a:off x="60165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3" name="Rectangle 20"/>
                  <p:cNvSpPr/>
                  <p:nvPr/>
                </p:nvSpPr>
                <p:spPr>
                  <a:xfrm>
                    <a:off x="80167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4" name="Rectangle 21"/>
                  <p:cNvSpPr/>
                  <p:nvPr/>
                </p:nvSpPr>
                <p:spPr>
                  <a:xfrm>
                    <a:off x="100328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2" name="Group 29"/>
                <p:cNvGrpSpPr/>
                <p:nvPr/>
              </p:nvGrpSpPr>
              <p:grpSpPr>
                <a:xfrm>
                  <a:off x="0" y="485775"/>
                  <a:ext cx="1098535" cy="80963"/>
                  <a:chOff x="0" y="0"/>
                  <a:chExt cx="1098534" cy="80961"/>
                </a:xfrm>
              </p:grpSpPr>
              <p:sp>
                <p:nvSpPr>
                  <p:cNvPr id="706" name="Rectangle 23"/>
                  <p:cNvSpPr/>
                  <p:nvPr/>
                </p:nvSpPr>
                <p:spPr>
                  <a:xfrm>
                    <a:off x="0"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7" name="Rectangle 24"/>
                  <p:cNvSpPr/>
                  <p:nvPr/>
                </p:nvSpPr>
                <p:spPr>
                  <a:xfrm>
                    <a:off x="20002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8" name="Rectangle 25"/>
                  <p:cNvSpPr/>
                  <p:nvPr/>
                </p:nvSpPr>
                <p:spPr>
                  <a:xfrm>
                    <a:off x="401632"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09" name="Rectangle 26"/>
                  <p:cNvSpPr/>
                  <p:nvPr/>
                </p:nvSpPr>
                <p:spPr>
                  <a:xfrm>
                    <a:off x="60165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0" name="Rectangle 27"/>
                  <p:cNvSpPr/>
                  <p:nvPr/>
                </p:nvSpPr>
                <p:spPr>
                  <a:xfrm>
                    <a:off x="80167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1" name="Rectangle 28"/>
                  <p:cNvSpPr/>
                  <p:nvPr/>
                </p:nvSpPr>
                <p:spPr>
                  <a:xfrm>
                    <a:off x="100328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19" name="Group 36"/>
                <p:cNvGrpSpPr/>
                <p:nvPr/>
              </p:nvGrpSpPr>
              <p:grpSpPr>
                <a:xfrm>
                  <a:off x="0" y="646509"/>
                  <a:ext cx="1098535" cy="80963"/>
                  <a:chOff x="0" y="0"/>
                  <a:chExt cx="1098534" cy="80961"/>
                </a:xfrm>
              </p:grpSpPr>
              <p:sp>
                <p:nvSpPr>
                  <p:cNvPr id="713" name="Rectangle 30"/>
                  <p:cNvSpPr/>
                  <p:nvPr/>
                </p:nvSpPr>
                <p:spPr>
                  <a:xfrm>
                    <a:off x="0"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4" name="Rectangle 31"/>
                  <p:cNvSpPr/>
                  <p:nvPr/>
                </p:nvSpPr>
                <p:spPr>
                  <a:xfrm>
                    <a:off x="20002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5" name="Rectangle 32"/>
                  <p:cNvSpPr/>
                  <p:nvPr/>
                </p:nvSpPr>
                <p:spPr>
                  <a:xfrm>
                    <a:off x="401632"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6" name="Rectangle 33"/>
                  <p:cNvSpPr/>
                  <p:nvPr/>
                </p:nvSpPr>
                <p:spPr>
                  <a:xfrm>
                    <a:off x="60165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7" name="Rectangle 34"/>
                  <p:cNvSpPr/>
                  <p:nvPr/>
                </p:nvSpPr>
                <p:spPr>
                  <a:xfrm>
                    <a:off x="80167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18" name="Rectangle 35"/>
                  <p:cNvSpPr/>
                  <p:nvPr/>
                </p:nvSpPr>
                <p:spPr>
                  <a:xfrm>
                    <a:off x="100328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26" name="Group 43"/>
                <p:cNvGrpSpPr/>
                <p:nvPr/>
              </p:nvGrpSpPr>
              <p:grpSpPr>
                <a:xfrm>
                  <a:off x="0" y="809625"/>
                  <a:ext cx="1098535" cy="80963"/>
                  <a:chOff x="0" y="0"/>
                  <a:chExt cx="1098534" cy="80961"/>
                </a:xfrm>
              </p:grpSpPr>
              <p:sp>
                <p:nvSpPr>
                  <p:cNvPr id="720" name="Rectangle 37"/>
                  <p:cNvSpPr/>
                  <p:nvPr/>
                </p:nvSpPr>
                <p:spPr>
                  <a:xfrm>
                    <a:off x="0"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1" name="Rectangle 38"/>
                  <p:cNvSpPr/>
                  <p:nvPr/>
                </p:nvSpPr>
                <p:spPr>
                  <a:xfrm>
                    <a:off x="20002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2" name="Rectangle 39"/>
                  <p:cNvSpPr/>
                  <p:nvPr/>
                </p:nvSpPr>
                <p:spPr>
                  <a:xfrm>
                    <a:off x="401632"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3" name="Rectangle 40"/>
                  <p:cNvSpPr/>
                  <p:nvPr/>
                </p:nvSpPr>
                <p:spPr>
                  <a:xfrm>
                    <a:off x="60165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4" name="Rectangle 41"/>
                  <p:cNvSpPr/>
                  <p:nvPr/>
                </p:nvSpPr>
                <p:spPr>
                  <a:xfrm>
                    <a:off x="80167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5" name="Rectangle 42"/>
                  <p:cNvSpPr/>
                  <p:nvPr/>
                </p:nvSpPr>
                <p:spPr>
                  <a:xfrm>
                    <a:off x="100328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33" name="Group 50"/>
                <p:cNvGrpSpPr/>
                <p:nvPr/>
              </p:nvGrpSpPr>
              <p:grpSpPr>
                <a:xfrm>
                  <a:off x="0" y="971550"/>
                  <a:ext cx="1098535" cy="80963"/>
                  <a:chOff x="0" y="0"/>
                  <a:chExt cx="1098534" cy="80961"/>
                </a:xfrm>
              </p:grpSpPr>
              <p:sp>
                <p:nvSpPr>
                  <p:cNvPr id="727" name="Rectangle 44"/>
                  <p:cNvSpPr/>
                  <p:nvPr/>
                </p:nvSpPr>
                <p:spPr>
                  <a:xfrm>
                    <a:off x="0"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8" name="Rectangle 45"/>
                  <p:cNvSpPr/>
                  <p:nvPr/>
                </p:nvSpPr>
                <p:spPr>
                  <a:xfrm>
                    <a:off x="20002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29" name="Rectangle 46"/>
                  <p:cNvSpPr/>
                  <p:nvPr/>
                </p:nvSpPr>
                <p:spPr>
                  <a:xfrm>
                    <a:off x="401632"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0" name="Rectangle 47"/>
                  <p:cNvSpPr/>
                  <p:nvPr/>
                </p:nvSpPr>
                <p:spPr>
                  <a:xfrm>
                    <a:off x="60165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1" name="Rectangle 48"/>
                  <p:cNvSpPr/>
                  <p:nvPr/>
                </p:nvSpPr>
                <p:spPr>
                  <a:xfrm>
                    <a:off x="80167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2" name="Rectangle 49"/>
                  <p:cNvSpPr/>
                  <p:nvPr/>
                </p:nvSpPr>
                <p:spPr>
                  <a:xfrm>
                    <a:off x="100328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40" name="Group 57"/>
                <p:cNvGrpSpPr/>
                <p:nvPr/>
              </p:nvGrpSpPr>
              <p:grpSpPr>
                <a:xfrm>
                  <a:off x="0" y="1134665"/>
                  <a:ext cx="1098535" cy="80963"/>
                  <a:chOff x="0" y="0"/>
                  <a:chExt cx="1098534" cy="80961"/>
                </a:xfrm>
              </p:grpSpPr>
              <p:sp>
                <p:nvSpPr>
                  <p:cNvPr id="734" name="Rectangle 51"/>
                  <p:cNvSpPr/>
                  <p:nvPr/>
                </p:nvSpPr>
                <p:spPr>
                  <a:xfrm>
                    <a:off x="0"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5" name="Rectangle 52"/>
                  <p:cNvSpPr/>
                  <p:nvPr/>
                </p:nvSpPr>
                <p:spPr>
                  <a:xfrm>
                    <a:off x="20002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6" name="Rectangle 53"/>
                  <p:cNvSpPr/>
                  <p:nvPr/>
                </p:nvSpPr>
                <p:spPr>
                  <a:xfrm>
                    <a:off x="401632"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7" name="Rectangle 54"/>
                  <p:cNvSpPr/>
                  <p:nvPr/>
                </p:nvSpPr>
                <p:spPr>
                  <a:xfrm>
                    <a:off x="60165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8" name="Rectangle 55"/>
                  <p:cNvSpPr/>
                  <p:nvPr/>
                </p:nvSpPr>
                <p:spPr>
                  <a:xfrm>
                    <a:off x="80167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39" name="Rectangle 56"/>
                  <p:cNvSpPr/>
                  <p:nvPr/>
                </p:nvSpPr>
                <p:spPr>
                  <a:xfrm>
                    <a:off x="100328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nvGrpSpPr>
              <p:cNvPr id="798" name="Group 115"/>
              <p:cNvGrpSpPr/>
              <p:nvPr/>
            </p:nvGrpSpPr>
            <p:grpSpPr>
              <a:xfrm>
                <a:off x="7858018" y="3764757"/>
                <a:ext cx="1096948" cy="1215628"/>
                <a:chOff x="0" y="0"/>
                <a:chExt cx="1096947" cy="1215627"/>
              </a:xfrm>
            </p:grpSpPr>
            <p:grpSp>
              <p:nvGrpSpPr>
                <p:cNvPr id="748" name="Group 65"/>
                <p:cNvGrpSpPr/>
                <p:nvPr/>
              </p:nvGrpSpPr>
              <p:grpSpPr>
                <a:xfrm>
                  <a:off x="-1" y="0"/>
                  <a:ext cx="1096949" cy="80962"/>
                  <a:chOff x="0" y="0"/>
                  <a:chExt cx="1096947" cy="80961"/>
                </a:xfrm>
              </p:grpSpPr>
              <p:sp>
                <p:nvSpPr>
                  <p:cNvPr id="742" name="Rectangle 59"/>
                  <p:cNvSpPr/>
                  <p:nvPr/>
                </p:nvSpPr>
                <p:spPr>
                  <a:xfrm>
                    <a:off x="-1"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3" name="Rectangle 60"/>
                  <p:cNvSpPr/>
                  <p:nvPr/>
                </p:nvSpPr>
                <p:spPr>
                  <a:xfrm>
                    <a:off x="193672" y="0"/>
                    <a:ext cx="10001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4" name="Rectangle 61"/>
                  <p:cNvSpPr/>
                  <p:nvPr/>
                </p:nvSpPr>
                <p:spPr>
                  <a:xfrm>
                    <a:off x="400044"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5" name="Rectangle 62"/>
                  <p:cNvSpPr/>
                  <p:nvPr/>
                </p:nvSpPr>
                <p:spPr>
                  <a:xfrm>
                    <a:off x="600066" y="0"/>
                    <a:ext cx="95249"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6" name="Rectangle 63"/>
                  <p:cNvSpPr/>
                  <p:nvPr/>
                </p:nvSpPr>
                <p:spPr>
                  <a:xfrm>
                    <a:off x="80167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47" name="Rectangle 64"/>
                  <p:cNvSpPr/>
                  <p:nvPr/>
                </p:nvSpPr>
                <p:spPr>
                  <a:xfrm>
                    <a:off x="1003286" y="0"/>
                    <a:ext cx="93662" cy="80962"/>
                  </a:xfrm>
                  <a:prstGeom prst="rect">
                    <a:avLst/>
                  </a:prstGeom>
                  <a:solidFill>
                    <a:srgbClr val="DADADA"/>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55" name="Group 72"/>
                <p:cNvGrpSpPr/>
                <p:nvPr/>
              </p:nvGrpSpPr>
              <p:grpSpPr>
                <a:xfrm>
                  <a:off x="-1" y="159543"/>
                  <a:ext cx="1096949" cy="80963"/>
                  <a:chOff x="0" y="0"/>
                  <a:chExt cx="1096947" cy="80961"/>
                </a:xfrm>
              </p:grpSpPr>
              <p:sp>
                <p:nvSpPr>
                  <p:cNvPr id="749" name="Rectangle 66"/>
                  <p:cNvSpPr/>
                  <p:nvPr/>
                </p:nvSpPr>
                <p:spPr>
                  <a:xfrm>
                    <a:off x="-1"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0" name="Rectangle 67"/>
                  <p:cNvSpPr/>
                  <p:nvPr/>
                </p:nvSpPr>
                <p:spPr>
                  <a:xfrm>
                    <a:off x="193672" y="0"/>
                    <a:ext cx="10001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1" name="Rectangle 68"/>
                  <p:cNvSpPr/>
                  <p:nvPr/>
                </p:nvSpPr>
                <p:spPr>
                  <a:xfrm>
                    <a:off x="400044"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2" name="Rectangle 69"/>
                  <p:cNvSpPr/>
                  <p:nvPr/>
                </p:nvSpPr>
                <p:spPr>
                  <a:xfrm>
                    <a:off x="600066" y="0"/>
                    <a:ext cx="95249"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3" name="Rectangle 70"/>
                  <p:cNvSpPr/>
                  <p:nvPr/>
                </p:nvSpPr>
                <p:spPr>
                  <a:xfrm>
                    <a:off x="80167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4" name="Rectangle 71"/>
                  <p:cNvSpPr/>
                  <p:nvPr/>
                </p:nvSpPr>
                <p:spPr>
                  <a:xfrm>
                    <a:off x="1003286" y="0"/>
                    <a:ext cx="93662" cy="80962"/>
                  </a:xfrm>
                  <a:prstGeom prst="rect">
                    <a:avLst/>
                  </a:prstGeom>
                  <a:solidFill>
                    <a:srgbClr val="CECECE"/>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2" name="Group 79"/>
                <p:cNvGrpSpPr/>
                <p:nvPr/>
              </p:nvGrpSpPr>
              <p:grpSpPr>
                <a:xfrm>
                  <a:off x="-1" y="322659"/>
                  <a:ext cx="1096949" cy="80963"/>
                  <a:chOff x="0" y="0"/>
                  <a:chExt cx="1096947" cy="80961"/>
                </a:xfrm>
              </p:grpSpPr>
              <p:sp>
                <p:nvSpPr>
                  <p:cNvPr id="756" name="Rectangle 73"/>
                  <p:cNvSpPr/>
                  <p:nvPr/>
                </p:nvSpPr>
                <p:spPr>
                  <a:xfrm>
                    <a:off x="-1"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7" name="Rectangle 74"/>
                  <p:cNvSpPr/>
                  <p:nvPr/>
                </p:nvSpPr>
                <p:spPr>
                  <a:xfrm>
                    <a:off x="193672" y="0"/>
                    <a:ext cx="10001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8" name="Rectangle 75"/>
                  <p:cNvSpPr/>
                  <p:nvPr/>
                </p:nvSpPr>
                <p:spPr>
                  <a:xfrm>
                    <a:off x="400044"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59" name="Rectangle 76"/>
                  <p:cNvSpPr/>
                  <p:nvPr/>
                </p:nvSpPr>
                <p:spPr>
                  <a:xfrm>
                    <a:off x="600066" y="0"/>
                    <a:ext cx="95249"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0" name="Rectangle 77"/>
                  <p:cNvSpPr/>
                  <p:nvPr/>
                </p:nvSpPr>
                <p:spPr>
                  <a:xfrm>
                    <a:off x="80167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1" name="Rectangle 78"/>
                  <p:cNvSpPr/>
                  <p:nvPr/>
                </p:nvSpPr>
                <p:spPr>
                  <a:xfrm>
                    <a:off x="1003286" y="0"/>
                    <a:ext cx="93662" cy="80962"/>
                  </a:xfrm>
                  <a:prstGeom prst="rect">
                    <a:avLst/>
                  </a:prstGeom>
                  <a:solidFill>
                    <a:srgbClr val="A1A1A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69" name="Group 86"/>
                <p:cNvGrpSpPr/>
                <p:nvPr/>
              </p:nvGrpSpPr>
              <p:grpSpPr>
                <a:xfrm>
                  <a:off x="-1" y="485775"/>
                  <a:ext cx="1096949" cy="80963"/>
                  <a:chOff x="0" y="0"/>
                  <a:chExt cx="1096947" cy="80961"/>
                </a:xfrm>
              </p:grpSpPr>
              <p:sp>
                <p:nvSpPr>
                  <p:cNvPr id="763" name="Rectangle 80"/>
                  <p:cNvSpPr/>
                  <p:nvPr/>
                </p:nvSpPr>
                <p:spPr>
                  <a:xfrm>
                    <a:off x="-1"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4" name="Rectangle 81"/>
                  <p:cNvSpPr/>
                  <p:nvPr/>
                </p:nvSpPr>
                <p:spPr>
                  <a:xfrm>
                    <a:off x="193672" y="0"/>
                    <a:ext cx="10001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5" name="Rectangle 82"/>
                  <p:cNvSpPr/>
                  <p:nvPr/>
                </p:nvSpPr>
                <p:spPr>
                  <a:xfrm>
                    <a:off x="400044"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6" name="Rectangle 83"/>
                  <p:cNvSpPr/>
                  <p:nvPr/>
                </p:nvSpPr>
                <p:spPr>
                  <a:xfrm>
                    <a:off x="600066" y="0"/>
                    <a:ext cx="95249"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7" name="Rectangle 84"/>
                  <p:cNvSpPr/>
                  <p:nvPr/>
                </p:nvSpPr>
                <p:spPr>
                  <a:xfrm>
                    <a:off x="80167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68" name="Rectangle 85"/>
                  <p:cNvSpPr/>
                  <p:nvPr/>
                </p:nvSpPr>
                <p:spPr>
                  <a:xfrm>
                    <a:off x="1003286" y="0"/>
                    <a:ext cx="93662" cy="80962"/>
                  </a:xfrm>
                  <a:prstGeom prst="rect">
                    <a:avLst/>
                  </a:prstGeom>
                  <a:solidFill>
                    <a:srgbClr val="919191"/>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76" name="Group 93"/>
                <p:cNvGrpSpPr/>
                <p:nvPr/>
              </p:nvGrpSpPr>
              <p:grpSpPr>
                <a:xfrm>
                  <a:off x="-1" y="646509"/>
                  <a:ext cx="1096949" cy="80963"/>
                  <a:chOff x="0" y="0"/>
                  <a:chExt cx="1096947" cy="80961"/>
                </a:xfrm>
              </p:grpSpPr>
              <p:sp>
                <p:nvSpPr>
                  <p:cNvPr id="770" name="Rectangle 87"/>
                  <p:cNvSpPr/>
                  <p:nvPr/>
                </p:nvSpPr>
                <p:spPr>
                  <a:xfrm>
                    <a:off x="-1"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1" name="Rectangle 88"/>
                  <p:cNvSpPr/>
                  <p:nvPr/>
                </p:nvSpPr>
                <p:spPr>
                  <a:xfrm>
                    <a:off x="193672" y="0"/>
                    <a:ext cx="10001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2" name="Rectangle 89"/>
                  <p:cNvSpPr/>
                  <p:nvPr/>
                </p:nvSpPr>
                <p:spPr>
                  <a:xfrm>
                    <a:off x="400044"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3" name="Rectangle 90"/>
                  <p:cNvSpPr/>
                  <p:nvPr/>
                </p:nvSpPr>
                <p:spPr>
                  <a:xfrm>
                    <a:off x="600066" y="0"/>
                    <a:ext cx="95249"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4" name="Rectangle 91"/>
                  <p:cNvSpPr/>
                  <p:nvPr/>
                </p:nvSpPr>
                <p:spPr>
                  <a:xfrm>
                    <a:off x="80167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5" name="Rectangle 92"/>
                  <p:cNvSpPr/>
                  <p:nvPr/>
                </p:nvSpPr>
                <p:spPr>
                  <a:xfrm>
                    <a:off x="1003286" y="0"/>
                    <a:ext cx="93662" cy="80962"/>
                  </a:xfrm>
                  <a:prstGeom prst="rect">
                    <a:avLst/>
                  </a:prstGeom>
                  <a:solidFill>
                    <a:srgbClr val="67676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83" name="Group 100"/>
                <p:cNvGrpSpPr/>
                <p:nvPr/>
              </p:nvGrpSpPr>
              <p:grpSpPr>
                <a:xfrm>
                  <a:off x="-1" y="809625"/>
                  <a:ext cx="1096949" cy="80963"/>
                  <a:chOff x="0" y="0"/>
                  <a:chExt cx="1096947" cy="80961"/>
                </a:xfrm>
              </p:grpSpPr>
              <p:sp>
                <p:nvSpPr>
                  <p:cNvPr id="777" name="Rectangle 94"/>
                  <p:cNvSpPr/>
                  <p:nvPr/>
                </p:nvSpPr>
                <p:spPr>
                  <a:xfrm>
                    <a:off x="-1"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8" name="Rectangle 95"/>
                  <p:cNvSpPr/>
                  <p:nvPr/>
                </p:nvSpPr>
                <p:spPr>
                  <a:xfrm>
                    <a:off x="193672" y="0"/>
                    <a:ext cx="10001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79" name="Rectangle 96"/>
                  <p:cNvSpPr/>
                  <p:nvPr/>
                </p:nvSpPr>
                <p:spPr>
                  <a:xfrm>
                    <a:off x="400044"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0" name="Rectangle 97"/>
                  <p:cNvSpPr/>
                  <p:nvPr/>
                </p:nvSpPr>
                <p:spPr>
                  <a:xfrm>
                    <a:off x="600066" y="0"/>
                    <a:ext cx="95249"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1" name="Rectangle 98"/>
                  <p:cNvSpPr/>
                  <p:nvPr/>
                </p:nvSpPr>
                <p:spPr>
                  <a:xfrm>
                    <a:off x="80167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2" name="Rectangle 99"/>
                  <p:cNvSpPr/>
                  <p:nvPr/>
                </p:nvSpPr>
                <p:spPr>
                  <a:xfrm>
                    <a:off x="1003286" y="0"/>
                    <a:ext cx="93662" cy="80962"/>
                  </a:xfrm>
                  <a:prstGeom prst="rect">
                    <a:avLst/>
                  </a:prstGeom>
                  <a:solidFill>
                    <a:srgbClr val="474747"/>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0" name="Group 107"/>
                <p:cNvGrpSpPr/>
                <p:nvPr/>
              </p:nvGrpSpPr>
              <p:grpSpPr>
                <a:xfrm>
                  <a:off x="-1" y="971550"/>
                  <a:ext cx="1096949" cy="80963"/>
                  <a:chOff x="0" y="0"/>
                  <a:chExt cx="1096947" cy="80961"/>
                </a:xfrm>
              </p:grpSpPr>
              <p:sp>
                <p:nvSpPr>
                  <p:cNvPr id="784" name="Rectangle 101"/>
                  <p:cNvSpPr/>
                  <p:nvPr/>
                </p:nvSpPr>
                <p:spPr>
                  <a:xfrm>
                    <a:off x="-1"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5" name="Rectangle 102"/>
                  <p:cNvSpPr/>
                  <p:nvPr/>
                </p:nvSpPr>
                <p:spPr>
                  <a:xfrm>
                    <a:off x="193672" y="0"/>
                    <a:ext cx="10001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6" name="Rectangle 103"/>
                  <p:cNvSpPr/>
                  <p:nvPr/>
                </p:nvSpPr>
                <p:spPr>
                  <a:xfrm>
                    <a:off x="400044"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7" name="Rectangle 104"/>
                  <p:cNvSpPr/>
                  <p:nvPr/>
                </p:nvSpPr>
                <p:spPr>
                  <a:xfrm>
                    <a:off x="600066" y="0"/>
                    <a:ext cx="95249"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8" name="Rectangle 105"/>
                  <p:cNvSpPr/>
                  <p:nvPr/>
                </p:nvSpPr>
                <p:spPr>
                  <a:xfrm>
                    <a:off x="80167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89" name="Rectangle 106"/>
                  <p:cNvSpPr/>
                  <p:nvPr/>
                </p:nvSpPr>
                <p:spPr>
                  <a:xfrm>
                    <a:off x="1003286" y="0"/>
                    <a:ext cx="93662" cy="80962"/>
                  </a:xfrm>
                  <a:prstGeom prst="rect">
                    <a:avLst/>
                  </a:prstGeom>
                  <a:solidFill>
                    <a:srgbClr val="33333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nvGrpSpPr>
                <p:cNvPr id="797" name="Group 114"/>
                <p:cNvGrpSpPr/>
                <p:nvPr/>
              </p:nvGrpSpPr>
              <p:grpSpPr>
                <a:xfrm>
                  <a:off x="-1" y="1134665"/>
                  <a:ext cx="1096949" cy="80963"/>
                  <a:chOff x="0" y="0"/>
                  <a:chExt cx="1096947" cy="80961"/>
                </a:xfrm>
              </p:grpSpPr>
              <p:sp>
                <p:nvSpPr>
                  <p:cNvPr id="791" name="Rectangle 108"/>
                  <p:cNvSpPr/>
                  <p:nvPr/>
                </p:nvSpPr>
                <p:spPr>
                  <a:xfrm>
                    <a:off x="-1"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2" name="Rectangle 109"/>
                  <p:cNvSpPr/>
                  <p:nvPr/>
                </p:nvSpPr>
                <p:spPr>
                  <a:xfrm>
                    <a:off x="193672" y="0"/>
                    <a:ext cx="10001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3" name="Rectangle 110"/>
                  <p:cNvSpPr/>
                  <p:nvPr/>
                </p:nvSpPr>
                <p:spPr>
                  <a:xfrm>
                    <a:off x="400044"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4" name="Rectangle 111"/>
                  <p:cNvSpPr/>
                  <p:nvPr/>
                </p:nvSpPr>
                <p:spPr>
                  <a:xfrm>
                    <a:off x="600066" y="0"/>
                    <a:ext cx="95249"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5" name="Rectangle 112"/>
                  <p:cNvSpPr/>
                  <p:nvPr/>
                </p:nvSpPr>
                <p:spPr>
                  <a:xfrm>
                    <a:off x="80167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sp>
                <p:nvSpPr>
                  <p:cNvPr id="796" name="Rectangle 113"/>
                  <p:cNvSpPr/>
                  <p:nvPr/>
                </p:nvSpPr>
                <p:spPr>
                  <a:xfrm>
                    <a:off x="1003286" y="0"/>
                    <a:ext cx="93662" cy="80962"/>
                  </a:xfrm>
                  <a:prstGeom prst="rect">
                    <a:avLst/>
                  </a:prstGeom>
                  <a:solidFill>
                    <a:srgbClr val="232323"/>
                  </a:solidFill>
                  <a:ln w="12700" cap="flat">
                    <a:noFill/>
                    <a:miter lim="400000"/>
                  </a:ln>
                  <a:effectLst>
                    <a:outerShdw blurRad="63500" dist="53882" dir="2700000" rotWithShape="0">
                      <a:srgbClr val="000000">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grpSp>
        </p:grpSp>
        <p:sp>
          <p:nvSpPr>
            <p:cNvPr id="800" name="Rectangle 117"/>
            <p:cNvSpPr/>
            <p:nvPr/>
          </p:nvSpPr>
          <p:spPr>
            <a:xfrm>
              <a:off x="393694" y="302418"/>
              <a:ext cx="8216789" cy="4419602"/>
            </a:xfrm>
            <a:prstGeom prst="rect">
              <a:avLst/>
            </a:prstGeom>
            <a:solidFill>
              <a:srgbClr val="FFFFFF"/>
            </a:solidFill>
            <a:ln w="12700" cap="flat">
              <a:solidFill>
                <a:srgbClr val="000000"/>
              </a:solidFill>
              <a:prstDash val="solid"/>
              <a:miter lim="800000"/>
            </a:ln>
            <a:effectLst>
              <a:outerShdw blurRad="63500" dist="71842" dir="2700000" rotWithShape="0">
                <a:srgbClr val="232323">
                  <a:alpha val="74997"/>
                </a:srgbClr>
              </a:outerShdw>
            </a:effectLst>
          </p:spPr>
          <p:txBody>
            <a:bodyPr wrap="square" lIns="45719" tIns="45719" rIns="45719" bIns="45719" numCol="1" anchor="ctr">
              <a:noAutofit/>
            </a:bodyPr>
            <a:lstStyle/>
            <a:p>
              <a:pPr defTabSz="685800">
                <a:defRPr sz="1600" b="1">
                  <a:latin typeface="Arial"/>
                  <a:ea typeface="Arial"/>
                  <a:cs typeface="Arial"/>
                  <a:sym typeface="Arial"/>
                </a:defRPr>
              </a:pPr>
              <a:endParaRPr/>
            </a:p>
          </p:txBody>
        </p:sp>
      </p:grpSp>
      <p:pic>
        <p:nvPicPr>
          <p:cNvPr id="802" name="Picture 121" descr="Picture 121"/>
          <p:cNvPicPr>
            <a:picLocks noChangeAspect="1"/>
          </p:cNvPicPr>
          <p:nvPr/>
        </p:nvPicPr>
        <p:blipFill>
          <a:blip r:embed="rId2"/>
          <a:stretch>
            <a:fillRect/>
          </a:stretch>
        </p:blipFill>
        <p:spPr>
          <a:xfrm>
            <a:off x="622789" y="4245769"/>
            <a:ext cx="977411" cy="440532"/>
          </a:xfrm>
          <a:prstGeom prst="rect">
            <a:avLst/>
          </a:prstGeom>
          <a:ln w="12700">
            <a:miter lim="400000"/>
          </a:ln>
        </p:spPr>
      </p:pic>
      <p:sp>
        <p:nvSpPr>
          <p:cNvPr id="803" name="Title Text"/>
          <p:cNvSpPr txBox="1">
            <a:spLocks noGrp="1"/>
          </p:cNvSpPr>
          <p:nvPr>
            <p:ph type="title"/>
          </p:nvPr>
        </p:nvSpPr>
        <p:spPr>
          <a:xfrm>
            <a:off x="990600" y="457200"/>
            <a:ext cx="7162800" cy="857250"/>
          </a:xfrm>
          <a:prstGeom prst="rect">
            <a:avLst/>
          </a:prstGeom>
        </p:spPr>
        <p:txBody>
          <a:bodyPr lIns="44450" tIns="44450" rIns="44450" bIns="44450"/>
          <a:lstStyle>
            <a:lvl1pPr defTabSz="914400">
              <a:lnSpc>
                <a:spcPct val="90000"/>
              </a:lnSpc>
              <a:defRPr sz="2700" b="1">
                <a:latin typeface="Times New Roman"/>
                <a:ea typeface="Times New Roman"/>
                <a:cs typeface="Times New Roman"/>
                <a:sym typeface="Times New Roman"/>
              </a:defRPr>
            </a:lvl1pPr>
          </a:lstStyle>
          <a:p>
            <a:r>
              <a:t>Title Text</a:t>
            </a:r>
          </a:p>
        </p:txBody>
      </p:sp>
      <p:sp>
        <p:nvSpPr>
          <p:cNvPr id="804" name="Slide Number"/>
          <p:cNvSpPr txBox="1">
            <a:spLocks noGrp="1"/>
          </p:cNvSpPr>
          <p:nvPr>
            <p:ph type="sldNum" sz="quarter" idx="2"/>
          </p:nvPr>
        </p:nvSpPr>
        <p:spPr>
          <a:xfrm>
            <a:off x="4419600" y="4627562"/>
            <a:ext cx="2133600" cy="2794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4769565"/>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5" name="IETF Hackathon - &lt;Project name&gt;"/>
          <p:cNvSpPr txBox="1"/>
          <p:nvPr/>
        </p:nvSpPr>
        <p:spPr>
          <a:xfrm>
            <a:off x="3045582" y="4731544"/>
            <a:ext cx="3501919" cy="307777"/>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400">
                <a:solidFill>
                  <a:srgbClr val="535353"/>
                </a:solidFill>
              </a:defRPr>
            </a:lvl1pPr>
          </a:lstStyle>
          <a:p>
            <a:r>
              <a:rPr lang="en-GB" dirty="0"/>
              <a:t>IETF Hackathon - Encryption algorithm Rocca-S</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t-nakano/rocca-s" TargetMode="External"/><Relationship Id="rId2" Type="http://schemas.openxmlformats.org/officeDocument/2006/relationships/hyperlink" Target="https://datatracker.ietf.org/doc/draft-nakano-rocca-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759" y="1306003"/>
            <a:ext cx="7110483" cy="1265748"/>
          </a:xfrm>
        </p:spPr>
        <p:txBody>
          <a:bodyPr anchor="b">
            <a:normAutofit/>
          </a:bodyPr>
          <a:lstStyle/>
          <a:p>
            <a:r>
              <a:rPr lang="en-US" sz="4000" dirty="0">
                <a:solidFill>
                  <a:schemeClr val="bg2"/>
                </a:solidFill>
              </a:rPr>
              <a:t>Encryption algorithm Rocca-S</a:t>
            </a:r>
            <a:br>
              <a:rPr lang="en-US" sz="4000" dirty="0">
                <a:solidFill>
                  <a:schemeClr val="bg2"/>
                </a:solidFill>
              </a:rPr>
            </a:br>
            <a:r>
              <a:rPr lang="en-US" sz="3600" dirty="0">
                <a:solidFill>
                  <a:schemeClr val="bg2"/>
                </a:solidFill>
              </a:rPr>
              <a:t>IETF Hackathon</a:t>
            </a:r>
            <a:endParaRPr lang="en-US" sz="4000" dirty="0">
              <a:solidFill>
                <a:schemeClr val="bg2"/>
              </a:solidFill>
            </a:endParaRPr>
          </a:p>
        </p:txBody>
      </p:sp>
      <p:sp>
        <p:nvSpPr>
          <p:cNvPr id="3" name="Subtitle 2"/>
          <p:cNvSpPr>
            <a:spLocks noGrp="1"/>
          </p:cNvSpPr>
          <p:nvPr>
            <p:ph type="subTitle" idx="1"/>
          </p:nvPr>
        </p:nvSpPr>
        <p:spPr>
          <a:xfrm>
            <a:off x="2528370" y="2827867"/>
            <a:ext cx="4087487" cy="1049887"/>
          </a:xfrm>
        </p:spPr>
        <p:txBody>
          <a:bodyPr>
            <a:normAutofit fontScale="92500" lnSpcReduction="10000"/>
          </a:bodyPr>
          <a:lstStyle/>
          <a:p>
            <a:pPr>
              <a:lnSpc>
                <a:spcPct val="90000"/>
              </a:lnSpc>
            </a:pPr>
            <a:r>
              <a:rPr lang="en-US" sz="2400" dirty="0">
                <a:solidFill>
                  <a:schemeClr val="bg2"/>
                </a:solidFill>
              </a:rPr>
              <a:t>IETF 118</a:t>
            </a:r>
          </a:p>
          <a:p>
            <a:pPr>
              <a:lnSpc>
                <a:spcPct val="90000"/>
              </a:lnSpc>
            </a:pPr>
            <a:r>
              <a:rPr lang="en-US" sz="2400" dirty="0">
                <a:solidFill>
                  <a:schemeClr val="bg2"/>
                </a:solidFill>
              </a:rPr>
              <a:t>4-5 November 2023 </a:t>
            </a:r>
          </a:p>
          <a:p>
            <a:pPr>
              <a:lnSpc>
                <a:spcPct val="90000"/>
              </a:lnSpc>
            </a:pPr>
            <a:r>
              <a:rPr lang="en-US" sz="2400" dirty="0">
                <a:solidFill>
                  <a:schemeClr val="bg2"/>
                </a:solidFill>
              </a:rPr>
              <a:t>Prague, Czech Republic</a:t>
            </a:r>
            <a:endParaRPr lang="en-US" sz="1050" dirty="0">
              <a:solidFill>
                <a:schemeClr val="bg2"/>
              </a:solidFill>
            </a:endParaRPr>
          </a:p>
        </p:txBody>
      </p:sp>
    </p:spTree>
    <p:extLst>
      <p:ext uri="{BB962C8B-B14F-4D97-AF65-F5344CB8AC3E}">
        <p14:creationId xmlns:p14="http://schemas.microsoft.com/office/powerpoint/2010/main" val="17394795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51143E4-4D18-C047-047E-14E81DAF91A1}"/>
              </a:ext>
            </a:extLst>
          </p:cNvPr>
          <p:cNvSpPr>
            <a:spLocks noGrp="1"/>
          </p:cNvSpPr>
          <p:nvPr>
            <p:ph type="title"/>
          </p:nvPr>
        </p:nvSpPr>
        <p:spPr/>
        <p:txBody>
          <a:bodyPr/>
          <a:lstStyle/>
          <a:p>
            <a:r>
              <a:rPr lang="en-GB" dirty="0"/>
              <a:t>Rocca-S</a:t>
            </a:r>
          </a:p>
        </p:txBody>
      </p:sp>
      <p:sp>
        <p:nvSpPr>
          <p:cNvPr id="5" name="テキスト プレースホルダー 4">
            <a:extLst>
              <a:ext uri="{FF2B5EF4-FFF2-40B4-BE49-F238E27FC236}">
                <a16:creationId xmlns:a16="http://schemas.microsoft.com/office/drawing/2014/main" id="{7783A5FE-AAC9-7FF7-DA54-A87D5D9CE68B}"/>
              </a:ext>
            </a:extLst>
          </p:cNvPr>
          <p:cNvSpPr>
            <a:spLocks noGrp="1"/>
          </p:cNvSpPr>
          <p:nvPr>
            <p:ph type="body" idx="1"/>
          </p:nvPr>
        </p:nvSpPr>
        <p:spPr/>
        <p:txBody>
          <a:bodyPr>
            <a:normAutofit fontScale="55000" lnSpcReduction="20000"/>
          </a:bodyPr>
          <a:lstStyle/>
          <a:p>
            <a:r>
              <a:rPr lang="en-US" altLang="ja-JP" dirty="0"/>
              <a:t>Design</a:t>
            </a:r>
          </a:p>
          <a:p>
            <a:pPr lvl="1"/>
            <a:r>
              <a:rPr lang="en-US" altLang="ja-JP" dirty="0"/>
              <a:t>Sponge-based construction</a:t>
            </a:r>
          </a:p>
          <a:p>
            <a:pPr lvl="1"/>
            <a:r>
              <a:rPr lang="en-US" altLang="ja-JP" dirty="0"/>
              <a:t>256-bit key and 256-bit tag</a:t>
            </a:r>
          </a:p>
          <a:p>
            <a:pPr lvl="1"/>
            <a:r>
              <a:rPr lang="en-US" altLang="ja-JP" dirty="0"/>
              <a:t>three modes: AEAD, encryption only and keystream generation</a:t>
            </a:r>
          </a:p>
          <a:p>
            <a:r>
              <a:rPr lang="en-US" altLang="ja-JP" dirty="0"/>
              <a:t>Security (in the nonce respecting setting)</a:t>
            </a:r>
          </a:p>
          <a:p>
            <a:pPr lvl="1"/>
            <a:r>
              <a:rPr lang="en-US" altLang="ja-JP" dirty="0"/>
              <a:t>Classical setting: 256-bit security</a:t>
            </a:r>
            <a:r>
              <a:rPr lang="ja-JP" altLang="en-US" dirty="0"/>
              <a:t> </a:t>
            </a:r>
            <a:r>
              <a:rPr lang="en-US" altLang="ja-JP" dirty="0"/>
              <a:t>against key-recovery and 192-bit security against forgery</a:t>
            </a:r>
          </a:p>
          <a:p>
            <a:pPr lvl="1"/>
            <a:r>
              <a:rPr lang="en-US" altLang="ja-JP" dirty="0"/>
              <a:t>Quantum setting: 128bit-bit security against key-recovery and forgery</a:t>
            </a:r>
          </a:p>
          <a:p>
            <a:r>
              <a:rPr lang="en-US" altLang="ja-JP" dirty="0"/>
              <a:t>Internet draft: </a:t>
            </a:r>
            <a:r>
              <a:rPr lang="en-GB" altLang="ja-JP" dirty="0">
                <a:hlinkClick r:id="rId2"/>
              </a:rPr>
              <a:t>https://datatracker.ietf.org/doc/draft-nakano-rocca-s/</a:t>
            </a:r>
            <a:endParaRPr lang="en-GB" altLang="ja-JP" dirty="0"/>
          </a:p>
          <a:p>
            <a:r>
              <a:rPr lang="en-GB" altLang="ja-JP" dirty="0"/>
              <a:t>Reference implementation: </a:t>
            </a:r>
            <a:r>
              <a:rPr lang="en-GB" altLang="ja-JP" dirty="0">
                <a:hlinkClick r:id="rId3"/>
              </a:rPr>
              <a:t>https://github.com/yt-nakano/rocca-s</a:t>
            </a:r>
            <a:endParaRPr lang="en-GB" altLang="ja-JP" dirty="0"/>
          </a:p>
          <a:p>
            <a:r>
              <a:rPr lang="en-GB" dirty="0"/>
              <a:t>The paper is presented at ESORICS 2023</a:t>
            </a:r>
          </a:p>
        </p:txBody>
      </p:sp>
    </p:spTree>
    <p:extLst>
      <p:ext uri="{BB962C8B-B14F-4D97-AF65-F5344CB8AC3E}">
        <p14:creationId xmlns:p14="http://schemas.microsoft.com/office/powerpoint/2010/main" val="10132045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prstGeom prst="rect">
            <a:avLst/>
          </a:prstGeom>
        </p:spPr>
        <p:txBody>
          <a:bodyPr/>
          <a:lstStyle/>
          <a:p>
            <a:r>
              <a:t>Hackathon Plan</a:t>
            </a:r>
          </a:p>
        </p:txBody>
      </p:sp>
      <p:sp>
        <p:nvSpPr>
          <p:cNvPr id="1453" name="Content Placeholder 2"/>
          <p:cNvSpPr txBox="1">
            <a:spLocks noGrp="1"/>
          </p:cNvSpPr>
          <p:nvPr>
            <p:ph type="body" idx="1"/>
          </p:nvPr>
        </p:nvSpPr>
        <p:spPr>
          <a:xfrm>
            <a:off x="546099" y="1454150"/>
            <a:ext cx="8084430" cy="3567113"/>
          </a:xfrm>
          <a:prstGeom prst="rect">
            <a:avLst/>
          </a:prstGeom>
        </p:spPr>
        <p:txBody>
          <a:bodyPr/>
          <a:lstStyle/>
          <a:p>
            <a:pPr marL="228600" indent="-228600">
              <a:lnSpc>
                <a:spcPct val="90000"/>
              </a:lnSpc>
              <a:spcBef>
                <a:spcPts val="500"/>
              </a:spcBef>
              <a:buFontTx/>
              <a:defRPr sz="2400"/>
            </a:pPr>
            <a:r>
              <a:rPr lang="en-GB" dirty="0"/>
              <a:t>Include Rocca-S to </a:t>
            </a:r>
            <a:r>
              <a:rPr lang="en-GB" dirty="0" err="1"/>
              <a:t>quictls</a:t>
            </a:r>
            <a:r>
              <a:rPr lang="en-GB" dirty="0"/>
              <a:t> to realise OpenSSL with Rocca-S</a:t>
            </a:r>
          </a:p>
          <a:p>
            <a:pPr marL="669471" lvl="1" indent="-228600">
              <a:lnSpc>
                <a:spcPct val="90000"/>
              </a:lnSpc>
              <a:spcBef>
                <a:spcPts val="500"/>
              </a:spcBef>
              <a:buFontTx/>
              <a:defRPr sz="2400"/>
            </a:pPr>
            <a:r>
              <a:rPr lang="en-GB" dirty="0"/>
              <a:t>Evaluate the performance</a:t>
            </a:r>
          </a:p>
          <a:p>
            <a:pPr marL="669471" lvl="1" indent="-228600">
              <a:lnSpc>
                <a:spcPct val="90000"/>
              </a:lnSpc>
              <a:spcBef>
                <a:spcPts val="500"/>
              </a:spcBef>
              <a:buFontTx/>
              <a:defRPr sz="2400"/>
            </a:pPr>
            <a:r>
              <a:rPr lang="en-GB" dirty="0"/>
              <a:t>Establish TLS connection between server and client</a:t>
            </a:r>
          </a:p>
          <a:p>
            <a:pPr marL="228600" indent="-228600">
              <a:lnSpc>
                <a:spcPct val="90000"/>
              </a:lnSpc>
              <a:spcBef>
                <a:spcPts val="500"/>
              </a:spcBef>
              <a:buFontTx/>
              <a:defRPr sz="2400"/>
            </a:pPr>
            <a:endParaRPr lang="en-GB" dirty="0"/>
          </a:p>
          <a:p>
            <a:pPr marL="228600" indent="-228600">
              <a:lnSpc>
                <a:spcPct val="90000"/>
              </a:lnSpc>
              <a:spcBef>
                <a:spcPts val="500"/>
              </a:spcBef>
              <a:buFontTx/>
              <a:defRPr sz="2400"/>
            </a:pPr>
            <a:r>
              <a:rPr lang="en-GB" dirty="0"/>
              <a:t>(As Future plan) make the implementation public</a:t>
            </a:r>
          </a:p>
        </p:txBody>
      </p:sp>
      <p:sp>
        <p:nvSpPr>
          <p:cNvPr id="1454"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itle 1"/>
          <p:cNvSpPr txBox="1">
            <a:spLocks noGrp="1"/>
          </p:cNvSpPr>
          <p:nvPr>
            <p:ph type="title"/>
          </p:nvPr>
        </p:nvSpPr>
        <p:spPr>
          <a:prstGeom prst="rect">
            <a:avLst/>
          </a:prstGeom>
        </p:spPr>
        <p:txBody>
          <a:bodyPr/>
          <a:lstStyle/>
          <a:p>
            <a:r>
              <a:t>What got done</a:t>
            </a:r>
          </a:p>
        </p:txBody>
      </p:sp>
      <p:sp>
        <p:nvSpPr>
          <p:cNvPr id="1458"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4</a:t>
            </a:fld>
            <a:endParaRPr/>
          </a:p>
        </p:txBody>
      </p:sp>
      <p:sp>
        <p:nvSpPr>
          <p:cNvPr id="5" name="TextBox 4">
            <a:extLst>
              <a:ext uri="{FF2B5EF4-FFF2-40B4-BE49-F238E27FC236}">
                <a16:creationId xmlns:a16="http://schemas.microsoft.com/office/drawing/2014/main" id="{EB1E2C33-F926-7501-AA47-6FB7F7F75E95}"/>
              </a:ext>
            </a:extLst>
          </p:cNvPr>
          <p:cNvSpPr txBox="1"/>
          <p:nvPr/>
        </p:nvSpPr>
        <p:spPr>
          <a:xfrm>
            <a:off x="651475" y="1644327"/>
            <a:ext cx="7602790" cy="58477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 ./</a:t>
            </a:r>
            <a:r>
              <a:rPr kumimoji="0" lang="en-US" sz="1600" b="0" i="0" u="none" strike="noStrike" cap="none" spc="0" normalizeH="0" baseline="0" dirty="0" err="1">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openssl</a:t>
            </a:r>
            <a:r>
              <a:rPr kumimoji="0" lang="en-US" sz="1600" b="0" i="0" u="none" strike="noStrike" cap="none" spc="0" normalizeH="0" baseline="0" dirty="0">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 ciphers –v | grep –</a:t>
            </a:r>
            <a:r>
              <a:rPr kumimoji="0" lang="en-US" sz="1600" b="0" i="0" u="none" strike="noStrike" cap="none" spc="0" normalizeH="0" baseline="0" dirty="0" err="1">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i</a:t>
            </a:r>
            <a:r>
              <a:rPr kumimoji="0" lang="en-US" sz="1600" b="0" i="0" u="none" strike="noStrike" cap="none" spc="0" normalizeH="0" baseline="0" dirty="0">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r</a:t>
            </a:r>
            <a:r>
              <a:rPr kumimoji="0" lang="en-US" sz="1600" b="0" i="0" u="none" strike="noStrike" cap="none" spc="0" normalizeH="0" baseline="0" dirty="0" err="1">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occa</a:t>
            </a:r>
            <a:r>
              <a:rPr kumimoji="0" lang="en-US" sz="1600" b="0" i="0" u="none" strike="noStrike" cap="none" spc="0" normalizeH="0" baseline="0" dirty="0">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-s</a:t>
            </a:r>
          </a:p>
          <a:p>
            <a:pPr marL="0" marR="0" indent="0" algn="l" defTabSz="457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1"/>
                </a:solidFill>
                <a:effectLst/>
                <a:uFillTx/>
                <a:latin typeface="Calibri" panose="020F0502020204030204" pitchFamily="34" charset="0"/>
                <a:ea typeface="Calibri" panose="020F0502020204030204" pitchFamily="34" charset="0"/>
                <a:cs typeface="Calibri" panose="020F0502020204030204" pitchFamily="34" charset="0"/>
                <a:sym typeface="Calibri"/>
              </a:rPr>
              <a:t>TLS_ROCCA-S_SHA384	TLSv1.3 Kx=any      Au=any   Enc=ROCCAS      	Mac=AEAD</a:t>
            </a:r>
          </a:p>
        </p:txBody>
      </p:sp>
      <p:sp>
        <p:nvSpPr>
          <p:cNvPr id="1457" name="Content Placeholder 2"/>
          <p:cNvSpPr txBox="1">
            <a:spLocks noGrp="1"/>
          </p:cNvSpPr>
          <p:nvPr>
            <p:ph type="body" idx="1"/>
          </p:nvPr>
        </p:nvSpPr>
        <p:spPr>
          <a:xfrm>
            <a:off x="238258" y="1200150"/>
            <a:ext cx="8429224" cy="444178"/>
          </a:xfrm>
          <a:prstGeom prst="rect">
            <a:avLst/>
          </a:prstGeom>
        </p:spPr>
        <p:txBody>
          <a:bodyPr>
            <a:noAutofit/>
          </a:bodyPr>
          <a:lstStyle/>
          <a:p>
            <a:pPr marL="0" indent="0">
              <a:lnSpc>
                <a:spcPct val="90000"/>
              </a:lnSpc>
              <a:spcBef>
                <a:spcPts val="500"/>
              </a:spcBef>
              <a:buNone/>
              <a:defRPr sz="2400"/>
            </a:pPr>
            <a:r>
              <a:rPr lang="en-GB" sz="2400" dirty="0"/>
              <a:t>Added Rocca-S to </a:t>
            </a:r>
            <a:r>
              <a:rPr lang="en-GB" sz="2400" dirty="0" err="1"/>
              <a:t>quictls</a:t>
            </a:r>
            <a:r>
              <a:rPr lang="en-GB" sz="2400" dirty="0"/>
              <a:t> as </a:t>
            </a:r>
            <a:r>
              <a:rPr lang="en-GB" altLang="ja-JP" sz="2400" dirty="0"/>
              <a:t>TLS_ROCCA-S_SHA384</a:t>
            </a:r>
          </a:p>
        </p:txBody>
      </p:sp>
      <p:sp>
        <p:nvSpPr>
          <p:cNvPr id="3" name="TextBox 2">
            <a:extLst>
              <a:ext uri="{FF2B5EF4-FFF2-40B4-BE49-F238E27FC236}">
                <a16:creationId xmlns:a16="http://schemas.microsoft.com/office/drawing/2014/main" id="{70C84599-2161-FF0E-C631-49EF7BA16CFA}"/>
              </a:ext>
            </a:extLst>
          </p:cNvPr>
          <p:cNvSpPr txBox="1"/>
          <p:nvPr/>
        </p:nvSpPr>
        <p:spPr>
          <a:xfrm>
            <a:off x="238258" y="2263191"/>
            <a:ext cx="8562842"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nSpc>
                <a:spcPct val="90000"/>
              </a:lnSpc>
              <a:spcBef>
                <a:spcPts val="500"/>
              </a:spcBef>
              <a:buNone/>
              <a:defRPr sz="2400"/>
            </a:pPr>
            <a:r>
              <a:rPr lang="en-GB" altLang="ja-JP" sz="2400" dirty="0"/>
              <a:t>Evaluated the performance</a:t>
            </a:r>
          </a:p>
        </p:txBody>
      </p:sp>
      <p:sp>
        <p:nvSpPr>
          <p:cNvPr id="6" name="TextBox 5">
            <a:extLst>
              <a:ext uri="{FF2B5EF4-FFF2-40B4-BE49-F238E27FC236}">
                <a16:creationId xmlns:a16="http://schemas.microsoft.com/office/drawing/2014/main" id="{287147F6-07A1-FBCB-511D-137D5DA10793}"/>
              </a:ext>
            </a:extLst>
          </p:cNvPr>
          <p:cNvSpPr txBox="1"/>
          <p:nvPr/>
        </p:nvSpPr>
        <p:spPr>
          <a:xfrm>
            <a:off x="651475" y="2665641"/>
            <a:ext cx="7602790" cy="1815882"/>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chemeClr val="bg1"/>
                </a:solidFill>
              </a:rPr>
              <a:t>$ ./</a:t>
            </a:r>
            <a:r>
              <a:rPr lang="en-US" sz="1600" dirty="0" err="1">
                <a:solidFill>
                  <a:schemeClr val="bg1"/>
                </a:solidFill>
              </a:rPr>
              <a:t>openssl</a:t>
            </a:r>
            <a:r>
              <a:rPr lang="en-US" sz="1600" dirty="0">
                <a:solidFill>
                  <a:schemeClr val="bg1"/>
                </a:solidFill>
              </a:rPr>
              <a:t> speed -</a:t>
            </a:r>
            <a:r>
              <a:rPr lang="en-US" sz="1600" dirty="0" err="1">
                <a:solidFill>
                  <a:schemeClr val="bg1"/>
                </a:solidFill>
              </a:rPr>
              <a:t>evp</a:t>
            </a:r>
            <a:r>
              <a:rPr lang="en-US" sz="1600" dirty="0">
                <a:solidFill>
                  <a:schemeClr val="bg1"/>
                </a:solidFill>
              </a:rPr>
              <a:t> </a:t>
            </a:r>
            <a:r>
              <a:rPr lang="en-US" sz="1600" dirty="0" err="1">
                <a:solidFill>
                  <a:schemeClr val="bg1"/>
                </a:solidFill>
              </a:rPr>
              <a:t>rocca</a:t>
            </a:r>
            <a:r>
              <a:rPr lang="en-US" sz="1600" dirty="0">
                <a:solidFill>
                  <a:schemeClr val="bg1"/>
                </a:solidFill>
              </a:rPr>
              <a:t>-s</a:t>
            </a:r>
          </a:p>
          <a:p>
            <a:r>
              <a:rPr lang="en-US" sz="1600" dirty="0">
                <a:solidFill>
                  <a:schemeClr val="bg1"/>
                </a:solidFill>
              </a:rPr>
              <a:t>Doing ROCCA-S for 3s on 16 size blocks: 242775500 ROCCA-S's in 3.00s</a:t>
            </a:r>
          </a:p>
          <a:p>
            <a:r>
              <a:rPr lang="en-US" sz="1600" dirty="0">
                <a:solidFill>
                  <a:schemeClr val="bg1"/>
                </a:solidFill>
              </a:rPr>
              <a:t>Doing ROCCA-S for 3s on 64 size blocks: 273957568 ROCCA-S's in 3.00s</a:t>
            </a:r>
          </a:p>
          <a:p>
            <a:r>
              <a:rPr lang="en-US" sz="1600" dirty="0">
                <a:solidFill>
                  <a:schemeClr val="bg1"/>
                </a:solidFill>
              </a:rPr>
              <a:t>Doing ROCCA-S for 3s on 256 size blocks: 162557432 ROCCA-S's in 3.00s</a:t>
            </a:r>
          </a:p>
          <a:p>
            <a:r>
              <a:rPr lang="en-US" sz="1600" dirty="0">
                <a:solidFill>
                  <a:schemeClr val="bg1"/>
                </a:solidFill>
              </a:rPr>
              <a:t>Doing ROCCA-S for 3s on 1024 size blocks: 56992051 ROCCA-S's in 3.00s</a:t>
            </a:r>
          </a:p>
          <a:p>
            <a:r>
              <a:rPr lang="en-US" sz="1600" dirty="0">
                <a:solidFill>
                  <a:schemeClr val="bg1"/>
                </a:solidFill>
              </a:rPr>
              <a:t>Doing ROCCA-S for 3s on 8192 size blocks: 9290839 ROCCA-S's in 3.00s</a:t>
            </a:r>
          </a:p>
          <a:p>
            <a:r>
              <a:rPr lang="en-US" sz="1600" dirty="0">
                <a:solidFill>
                  <a:schemeClr val="bg1"/>
                </a:solidFill>
              </a:rPr>
              <a:t>Doing ROCCA-S for 3s on 16384 size blocks: 4733520 ROCCA-S's in 3.00s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Title 1"/>
          <p:cNvSpPr txBox="1">
            <a:spLocks noGrp="1"/>
          </p:cNvSpPr>
          <p:nvPr>
            <p:ph type="title"/>
          </p:nvPr>
        </p:nvSpPr>
        <p:spPr>
          <a:prstGeom prst="rect">
            <a:avLst/>
          </a:prstGeom>
        </p:spPr>
        <p:txBody>
          <a:bodyPr/>
          <a:lstStyle/>
          <a:p>
            <a:r>
              <a:t>What got done</a:t>
            </a:r>
          </a:p>
        </p:txBody>
      </p:sp>
      <p:sp>
        <p:nvSpPr>
          <p:cNvPr id="1458" name="Slide Number Placeholder 5"/>
          <p:cNvSpPr txBox="1">
            <a:spLocks noGrp="1"/>
          </p:cNvSpPr>
          <p:nvPr>
            <p:ph type="sldNum" sz="quarter" idx="2"/>
          </p:nvPr>
        </p:nvSpPr>
        <p:spPr>
          <a:xfrm>
            <a:off x="8502739" y="4769565"/>
            <a:ext cx="184061" cy="2692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5</a:t>
            </a:fld>
            <a:endParaRPr/>
          </a:p>
        </p:txBody>
      </p:sp>
      <p:sp>
        <p:nvSpPr>
          <p:cNvPr id="12" name="TextBox 11">
            <a:extLst>
              <a:ext uri="{FF2B5EF4-FFF2-40B4-BE49-F238E27FC236}">
                <a16:creationId xmlns:a16="http://schemas.microsoft.com/office/drawing/2014/main" id="{1CF59EF6-3FA6-B431-AC09-002C51C475FB}"/>
              </a:ext>
            </a:extLst>
          </p:cNvPr>
          <p:cNvSpPr txBox="1"/>
          <p:nvPr/>
        </p:nvSpPr>
        <p:spPr>
          <a:xfrm>
            <a:off x="151327" y="1080591"/>
            <a:ext cx="8947597"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89186" indent="-189186">
              <a:lnSpc>
                <a:spcPct val="90000"/>
              </a:lnSpc>
              <a:spcBef>
                <a:spcPts val="500"/>
              </a:spcBef>
              <a:buFontTx/>
              <a:defRPr sz="2400"/>
            </a:pPr>
            <a:r>
              <a:rPr lang="en-US" dirty="0"/>
              <a:t>Confirmed TLS connection with Rocca-S between </a:t>
            </a:r>
            <a:r>
              <a:rPr lang="en-US" dirty="0" err="1"/>
              <a:t>s_client</a:t>
            </a:r>
            <a:r>
              <a:rPr lang="en-US" dirty="0"/>
              <a:t> and </a:t>
            </a:r>
            <a:r>
              <a:rPr lang="en-US" dirty="0" err="1"/>
              <a:t>s_server</a:t>
            </a:r>
            <a:endParaRPr lang="en-US" dirty="0"/>
          </a:p>
        </p:txBody>
      </p:sp>
      <p:sp>
        <p:nvSpPr>
          <p:cNvPr id="14" name="TextBox 13">
            <a:extLst>
              <a:ext uri="{FF2B5EF4-FFF2-40B4-BE49-F238E27FC236}">
                <a16:creationId xmlns:a16="http://schemas.microsoft.com/office/drawing/2014/main" id="{92EB145D-2A4D-51AF-DC2B-4F1E101DEB78}"/>
              </a:ext>
            </a:extLst>
          </p:cNvPr>
          <p:cNvSpPr txBox="1"/>
          <p:nvPr/>
        </p:nvSpPr>
        <p:spPr>
          <a:xfrm>
            <a:off x="291116" y="4207361"/>
            <a:ext cx="8303653" cy="424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89186" indent="-189186">
              <a:lnSpc>
                <a:spcPct val="90000"/>
              </a:lnSpc>
              <a:spcBef>
                <a:spcPts val="500"/>
              </a:spcBef>
              <a:buFontTx/>
              <a:defRPr sz="2400"/>
            </a:pPr>
            <a:r>
              <a:rPr lang="en-US" dirty="0"/>
              <a:t>The result of this Hackathon will be published later</a:t>
            </a:r>
          </a:p>
        </p:txBody>
      </p:sp>
      <p:sp>
        <p:nvSpPr>
          <p:cNvPr id="3" name="TextBox 2">
            <a:extLst>
              <a:ext uri="{FF2B5EF4-FFF2-40B4-BE49-F238E27FC236}">
                <a16:creationId xmlns:a16="http://schemas.microsoft.com/office/drawing/2014/main" id="{0108A54E-BA67-6022-D097-88E85F12218D}"/>
              </a:ext>
            </a:extLst>
          </p:cNvPr>
          <p:cNvSpPr txBox="1"/>
          <p:nvPr/>
        </p:nvSpPr>
        <p:spPr>
          <a:xfrm>
            <a:off x="473298" y="1577529"/>
            <a:ext cx="3843301" cy="2462213"/>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solidFill>
                  <a:schemeClr val="bg1"/>
                </a:solidFill>
              </a:rPr>
              <a:t>$ ./apps/</a:t>
            </a:r>
            <a:r>
              <a:rPr lang="en-US" sz="1400" dirty="0" err="1">
                <a:solidFill>
                  <a:schemeClr val="bg1"/>
                </a:solidFill>
              </a:rPr>
              <a:t>openssl</a:t>
            </a:r>
            <a:r>
              <a:rPr lang="en-US" sz="1400" dirty="0">
                <a:solidFill>
                  <a:schemeClr val="bg1"/>
                </a:solidFill>
              </a:rPr>
              <a:t> </a:t>
            </a:r>
            <a:r>
              <a:rPr lang="en-US" sz="1400" dirty="0" err="1">
                <a:solidFill>
                  <a:schemeClr val="bg1"/>
                </a:solidFill>
              </a:rPr>
              <a:t>s_server</a:t>
            </a:r>
            <a:r>
              <a:rPr lang="en-US" sz="1400" dirty="0">
                <a:solidFill>
                  <a:schemeClr val="bg1"/>
                </a:solidFill>
              </a:rPr>
              <a:t> -cert server.crt -key </a:t>
            </a:r>
            <a:r>
              <a:rPr lang="en-US" sz="1400">
                <a:solidFill>
                  <a:schemeClr val="bg1"/>
                </a:solidFill>
              </a:rPr>
              <a:t>localhost.</a:t>
            </a:r>
            <a:r>
              <a:rPr lang="en-US" sz="1400" dirty="0" err="1">
                <a:solidFill>
                  <a:schemeClr val="bg1"/>
                </a:solidFill>
              </a:rPr>
              <a:t>key</a:t>
            </a:r>
            <a:r>
              <a:rPr lang="en-US" sz="1400" dirty="0">
                <a:solidFill>
                  <a:schemeClr val="bg1"/>
                </a:solidFill>
              </a:rPr>
              <a:t> -accept 10000 -</a:t>
            </a:r>
            <a:r>
              <a:rPr lang="en-US" sz="1400" dirty="0" err="1">
                <a:solidFill>
                  <a:schemeClr val="bg1"/>
                </a:solidFill>
              </a:rPr>
              <a:t>ciphersuites</a:t>
            </a:r>
            <a:r>
              <a:rPr lang="en-US" sz="1400" dirty="0">
                <a:solidFill>
                  <a:schemeClr val="bg1"/>
                </a:solidFill>
              </a:rPr>
              <a:t> "TLS_ROCCA-S_SHA384“</a:t>
            </a:r>
          </a:p>
          <a:p>
            <a:endParaRPr lang="en-US" sz="1400" dirty="0">
              <a:solidFill>
                <a:schemeClr val="bg1"/>
              </a:solidFill>
            </a:endParaRPr>
          </a:p>
          <a:p>
            <a:r>
              <a:rPr lang="en-US" sz="1400" dirty="0">
                <a:solidFill>
                  <a:schemeClr val="bg1"/>
                </a:solidFill>
              </a:rPr>
              <a:t>Using default temp DH parameters</a:t>
            </a:r>
          </a:p>
          <a:p>
            <a:r>
              <a:rPr lang="en-US" sz="1400" dirty="0">
                <a:solidFill>
                  <a:schemeClr val="bg1"/>
                </a:solidFill>
              </a:rPr>
              <a:t>ACCEPT</a:t>
            </a:r>
          </a:p>
          <a:p>
            <a:r>
              <a:rPr lang="en-US" sz="1400" dirty="0">
                <a:solidFill>
                  <a:schemeClr val="bg1"/>
                </a:solidFill>
              </a:rPr>
              <a:t>…</a:t>
            </a:r>
          </a:p>
          <a:p>
            <a:r>
              <a:rPr lang="en-US" sz="1400" dirty="0">
                <a:solidFill>
                  <a:schemeClr val="bg1"/>
                </a:solidFill>
              </a:rPr>
              <a:t>Shared ciphers:TLS_ROCCA-S_SHA384:ECDHE-ECDSA-AES256-GCM-SHA384:…</a:t>
            </a:r>
          </a:p>
          <a:p>
            <a:r>
              <a:rPr lang="en-US" sz="1400" dirty="0">
                <a:solidFill>
                  <a:schemeClr val="bg1"/>
                </a:solidFill>
              </a:rPr>
              <a:t>CIPHER is TLS_ROCCA-S_SHA384</a:t>
            </a:r>
          </a:p>
          <a:p>
            <a:r>
              <a:rPr lang="en-US" sz="1400" dirty="0">
                <a:solidFill>
                  <a:schemeClr val="bg1"/>
                </a:solidFill>
              </a:rPr>
              <a:t>…</a:t>
            </a:r>
          </a:p>
        </p:txBody>
      </p:sp>
      <p:sp>
        <p:nvSpPr>
          <p:cNvPr id="6" name="TextBox 5">
            <a:extLst>
              <a:ext uri="{FF2B5EF4-FFF2-40B4-BE49-F238E27FC236}">
                <a16:creationId xmlns:a16="http://schemas.microsoft.com/office/drawing/2014/main" id="{4E48B8D9-6FBC-7C39-B029-FDC2397CFE43}"/>
              </a:ext>
            </a:extLst>
          </p:cNvPr>
          <p:cNvSpPr txBox="1"/>
          <p:nvPr/>
        </p:nvSpPr>
        <p:spPr>
          <a:xfrm>
            <a:off x="4963317" y="1577529"/>
            <a:ext cx="3843301" cy="1815882"/>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dirty="0">
                <a:solidFill>
                  <a:schemeClr val="bg1"/>
                </a:solidFill>
              </a:rPr>
              <a:t>$ ./apps/</a:t>
            </a:r>
            <a:r>
              <a:rPr lang="en-US" sz="1400" dirty="0" err="1">
                <a:solidFill>
                  <a:schemeClr val="bg1"/>
                </a:solidFill>
              </a:rPr>
              <a:t>openssl</a:t>
            </a:r>
            <a:r>
              <a:rPr lang="en-US" sz="1400" dirty="0">
                <a:solidFill>
                  <a:schemeClr val="bg1"/>
                </a:solidFill>
              </a:rPr>
              <a:t> </a:t>
            </a:r>
            <a:r>
              <a:rPr lang="en-US" sz="1400" dirty="0" err="1">
                <a:solidFill>
                  <a:schemeClr val="bg1"/>
                </a:solidFill>
              </a:rPr>
              <a:t>s_client</a:t>
            </a:r>
            <a:r>
              <a:rPr lang="en-US" sz="1400" dirty="0">
                <a:solidFill>
                  <a:schemeClr val="bg1"/>
                </a:solidFill>
              </a:rPr>
              <a:t> -connect localhost:10000 -</a:t>
            </a:r>
            <a:r>
              <a:rPr lang="en-US" sz="1400" dirty="0" err="1">
                <a:solidFill>
                  <a:schemeClr val="bg1"/>
                </a:solidFill>
              </a:rPr>
              <a:t>ciphersuites</a:t>
            </a:r>
            <a:r>
              <a:rPr lang="en-US" sz="1400" dirty="0">
                <a:solidFill>
                  <a:schemeClr val="bg1"/>
                </a:solidFill>
              </a:rPr>
              <a:t> "TLS_ROCCA-S_SHA384“</a:t>
            </a:r>
          </a:p>
          <a:p>
            <a:endParaRPr lang="en-US" sz="1400" dirty="0">
              <a:solidFill>
                <a:schemeClr val="bg1"/>
              </a:solidFill>
            </a:endParaRPr>
          </a:p>
          <a:p>
            <a:r>
              <a:rPr lang="en-US" sz="1400" dirty="0">
                <a:solidFill>
                  <a:schemeClr val="bg1"/>
                </a:solidFill>
              </a:rPr>
              <a:t>…</a:t>
            </a:r>
          </a:p>
          <a:p>
            <a:r>
              <a:rPr lang="en-US" sz="1400" dirty="0">
                <a:solidFill>
                  <a:schemeClr val="bg1"/>
                </a:solidFill>
              </a:rPr>
              <a:t>New, TLSv1.3, Cipher is TLS_ROCCA-S_SHA384</a:t>
            </a:r>
          </a:p>
          <a:p>
            <a:r>
              <a:rPr lang="en-US" sz="1400" dirty="0">
                <a:solidFill>
                  <a:schemeClr val="bg1"/>
                </a:solidFill>
              </a:rPr>
              <a:t>Server public key is 521 bit</a:t>
            </a:r>
          </a:p>
          <a:p>
            <a:r>
              <a:rPr lang="en-US" sz="1400" dirty="0">
                <a:solidFill>
                  <a:schemeClr val="bg1"/>
                </a:solidFill>
              </a:rPr>
              <a:t>…</a:t>
            </a:r>
          </a:p>
        </p:txBody>
      </p:sp>
    </p:spTree>
    <p:extLst>
      <p:ext uri="{BB962C8B-B14F-4D97-AF65-F5344CB8AC3E}">
        <p14:creationId xmlns:p14="http://schemas.microsoft.com/office/powerpoint/2010/main" val="2305386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5654-6364-76A4-7C4A-FD7815F2668F}"/>
              </a:ext>
            </a:extLst>
          </p:cNvPr>
          <p:cNvSpPr>
            <a:spLocks noGrp="1"/>
          </p:cNvSpPr>
          <p:nvPr>
            <p:ph type="title"/>
          </p:nvPr>
        </p:nvSpPr>
        <p:spPr/>
        <p:txBody>
          <a:bodyPr/>
          <a:lstStyle/>
          <a:p>
            <a:r>
              <a:rPr lang="en-US" dirty="0"/>
              <a:t>acknowledgement</a:t>
            </a:r>
          </a:p>
        </p:txBody>
      </p:sp>
      <p:sp>
        <p:nvSpPr>
          <p:cNvPr id="3" name="Text Placeholder 2">
            <a:extLst>
              <a:ext uri="{FF2B5EF4-FFF2-40B4-BE49-F238E27FC236}">
                <a16:creationId xmlns:a16="http://schemas.microsoft.com/office/drawing/2014/main" id="{C3AAF815-7E0D-86A3-6374-29C8C7A26CBD}"/>
              </a:ext>
            </a:extLst>
          </p:cNvPr>
          <p:cNvSpPr>
            <a:spLocks noGrp="1"/>
          </p:cNvSpPr>
          <p:nvPr>
            <p:ph type="body" sz="half" idx="1"/>
          </p:nvPr>
        </p:nvSpPr>
        <p:spPr>
          <a:xfrm>
            <a:off x="457199" y="1200150"/>
            <a:ext cx="8351949" cy="3394473"/>
          </a:xfrm>
        </p:spPr>
        <p:txBody>
          <a:bodyPr>
            <a:normAutofit/>
          </a:bodyPr>
          <a:lstStyle/>
          <a:p>
            <a:r>
              <a:rPr lang="en-GB" sz="2800" b="0" i="0" dirty="0">
                <a:solidFill>
                  <a:srgbClr val="222222"/>
                </a:solidFill>
                <a:effectLst/>
                <a:latin typeface="+mj-ea"/>
              </a:rPr>
              <a:t>This activity is partially supported by a contract of "Research and development on new generation cryptography for secure wireless communication services" among "Research and Development for Expansion of Radio Wave Resources (JPJ000254)", which was supported by the Ministry of Internal Affairs and Communications, Japan.</a:t>
            </a:r>
            <a:endParaRPr kumimoji="0" lang="en-GB" sz="2800" b="0" i="0" u="none" strike="noStrike" cap="none" spc="0" normalizeH="0" baseline="0" dirty="0">
              <a:ln>
                <a:noFill/>
              </a:ln>
              <a:solidFill>
                <a:srgbClr val="000000"/>
              </a:solidFill>
              <a:effectLst/>
              <a:uFillTx/>
              <a:latin typeface="+mj-ea"/>
              <a:cs typeface="+mj-cs"/>
              <a:sym typeface="Calibri"/>
            </a:endParaRPr>
          </a:p>
          <a:p>
            <a:endParaRPr lang="en-US" dirty="0"/>
          </a:p>
        </p:txBody>
      </p:sp>
    </p:spTree>
    <p:extLst>
      <p:ext uri="{BB962C8B-B14F-4D97-AF65-F5344CB8AC3E}">
        <p14:creationId xmlns:p14="http://schemas.microsoft.com/office/powerpoint/2010/main" val="98127404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316</TotalTime>
  <Words>437</Words>
  <Application>Microsoft Office PowerPoint</Application>
  <PresentationFormat>On-screen Show (16:9)</PresentationFormat>
  <Paragraphs>56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Encryption algorithm Rocca-S IETF Hackathon</vt:lpstr>
      <vt:lpstr>Rocca-S</vt:lpstr>
      <vt:lpstr>Hackathon Plan</vt:lpstr>
      <vt:lpstr>What got done</vt:lpstr>
      <vt:lpstr>What got done</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Hackathon: &lt;Project Name&gt;</dc:title>
  <cp:lastModifiedBy>YUTO NAKANO</cp:lastModifiedBy>
  <cp:revision>36</cp:revision>
  <dcterms:modified xsi:type="dcterms:W3CDTF">2023-11-05T12:06:58Z</dcterms:modified>
</cp:coreProperties>
</file>