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57" r:id="rId3"/>
    <p:sldId id="259" r:id="rId4"/>
    <p:sldId id="267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75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E7A4F5D-A145-3E1A-8AC2-9B775DF9B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9D876-4E10-EE6E-15E3-8D0A43A8F2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7C732-4445-4389-867E-E9E4B815ED31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4E9CDB-638E-6BA7-76B1-FF592FDE95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EF272-271B-C62A-BB8A-448DE07A1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950B-1E7D-4114-907B-4E4162CAA2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2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g-inet/python-asyncio-taps/tree" TargetMode="External"/><Relationship Id="rId2" Type="http://schemas.openxmlformats.org/officeDocument/2006/relationships/hyperlink" Target="https://github.com/aiortc/aioqui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g-inet/python-asyncio-taps" TargetMode="External"/><Relationship Id="rId5" Type="http://schemas.openxmlformats.org/officeDocument/2006/relationships/hyperlink" Target="https://datatracker.ietf.org/doc/draft-kuhn-quic-bdpframe-extension" TargetMode="External"/><Relationship Id="rId4" Type="http://schemas.openxmlformats.org/officeDocument/2006/relationships/hyperlink" Target="https://datatracker.ietf.org/doc/draft-ietf-tsvwg-careful-resu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pnsig-pwg.github.io/" TargetMode="External"/><Relationship Id="rId2" Type="http://schemas.openxmlformats.org/officeDocument/2006/relationships/hyperlink" Target="https://www.privateoctopus.com/2023/02/07/quic-to-mar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894780" cy="1744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118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QUIC over TAPS for Deep Space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TAPSCE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454150"/>
            <a:ext cx="814070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&lt;What problem were you working on?&gt;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Tune QUIC with TAPS API for using QUIC in deep space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&lt;Specific problems to solve&gt;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Support extremely long delay, no ack, disruption…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&lt;How you planned to solve it?&gt;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implement TAPS on the top of QUIC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Identify QUIC and DTN parameters, profiles, features missing and to be added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done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33988" y="955814"/>
            <a:ext cx="7243000" cy="39817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sz="2000" dirty="0"/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2000" dirty="0"/>
              <a:t>TAPS and QUIC </a:t>
            </a:r>
            <a:r>
              <a:rPr lang="fr-FR" sz="2000" dirty="0" err="1"/>
              <a:t>implementations</a:t>
            </a:r>
            <a:r>
              <a:rPr lang="fr-FR" sz="2000" dirty="0"/>
              <a:t> over python </a:t>
            </a:r>
            <a:r>
              <a:rPr lang="fr-FR" sz="2000" dirty="0" err="1"/>
              <a:t>asyncio</a:t>
            </a:r>
            <a:r>
              <a:rPr lang="fr-FR" sz="2000" dirty="0"/>
              <a:t> </a:t>
            </a:r>
            <a:r>
              <a:rPr lang="fr-FR" sz="2000" dirty="0" err="1"/>
              <a:t>might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assembled</a:t>
            </a:r>
            <a:r>
              <a:rPr lang="fr-FR" sz="2000" dirty="0"/>
              <a:t> </a:t>
            </a:r>
          </a:p>
          <a:p>
            <a:pPr marL="1121229" lvl="2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2000" dirty="0">
                <a:hlinkClick r:id="rId2"/>
              </a:rPr>
              <a:t>https://github.com/aiortc/aioquic</a:t>
            </a:r>
            <a:r>
              <a:rPr lang="fr-FR" sz="2000" dirty="0"/>
              <a:t> </a:t>
            </a:r>
          </a:p>
          <a:p>
            <a:pPr marL="1121229" lvl="2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2000" dirty="0">
                <a:hlinkClick r:id="rId3"/>
              </a:rPr>
              <a:t>https://github.com/fg-inet/python-asyncio-taps/tree</a:t>
            </a:r>
            <a:r>
              <a:rPr lang="fr-FR" sz="2000" dirty="0"/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2000" dirty="0" err="1">
                <a:hlinkClick r:id="rId4"/>
              </a:rPr>
              <a:t>careful-resume</a:t>
            </a:r>
            <a:r>
              <a:rPr lang="fr-FR" sz="2000" dirty="0"/>
              <a:t> and </a:t>
            </a:r>
            <a:r>
              <a:rPr lang="fr-FR" sz="2000" dirty="0" err="1">
                <a:hlinkClick r:id="rId5"/>
              </a:rPr>
              <a:t>bdp</a:t>
            </a:r>
            <a:r>
              <a:rPr lang="fr-FR" sz="2000" dirty="0">
                <a:hlinkClick r:id="rId5"/>
              </a:rPr>
              <a:t> frame</a:t>
            </a:r>
            <a:r>
              <a:rPr lang="fr-FR" sz="2000" dirty="0"/>
              <a:t> </a:t>
            </a:r>
            <a:r>
              <a:rPr lang="fr-FR" sz="2000" dirty="0" err="1"/>
              <a:t>might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implemented</a:t>
            </a:r>
            <a:r>
              <a:rPr lang="fr-FR" sz="2000" dirty="0"/>
              <a:t> </a:t>
            </a:r>
            <a:r>
              <a:rPr lang="fr-FR" sz="2000" dirty="0" err="1"/>
              <a:t>soon</a:t>
            </a:r>
            <a:r>
              <a:rPr lang="fr-FR" sz="2000" dirty="0"/>
              <a:t> in QUIC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2000" dirty="0" err="1"/>
              <a:t>Whe</a:t>
            </a:r>
            <a:r>
              <a:rPr lang="fr-FR" sz="2000" dirty="0"/>
              <a:t> </a:t>
            </a:r>
            <a:r>
              <a:rPr lang="fr-FR" sz="2000" dirty="0" err="1"/>
              <a:t>started</a:t>
            </a:r>
            <a:r>
              <a:rPr lang="fr-FR" sz="2000" dirty="0"/>
              <a:t> to merge python-</a:t>
            </a:r>
            <a:r>
              <a:rPr lang="fr-FR" sz="2000" dirty="0" err="1"/>
              <a:t>asyncio</a:t>
            </a:r>
            <a:r>
              <a:rPr lang="fr-FR" sz="2000" dirty="0"/>
              <a:t>-</a:t>
            </a:r>
            <a:r>
              <a:rPr lang="fr-FR" sz="2000" dirty="0" err="1"/>
              <a:t>taps</a:t>
            </a:r>
            <a:r>
              <a:rPr lang="fr-FR" sz="2000" dirty="0">
                <a:hlinkClick r:id="rId6"/>
              </a:rPr>
              <a:t> </a:t>
            </a:r>
            <a:r>
              <a:rPr lang="fr-FR" sz="2000" dirty="0"/>
              <a:t> and </a:t>
            </a:r>
            <a:r>
              <a:rPr lang="fr-FR" sz="2000" dirty="0" err="1"/>
              <a:t>aioquic</a:t>
            </a:r>
            <a:r>
              <a:rPr lang="fr-FR" sz="2000" dirty="0"/>
              <a:t> 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planed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33988" y="955814"/>
            <a:ext cx="7243000" cy="39817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0">
              <a:lnSpc>
                <a:spcPct val="90000"/>
              </a:lnSpc>
              <a:spcBef>
                <a:spcPts val="1300"/>
              </a:spcBef>
              <a:buNone/>
              <a:defRPr sz="2400"/>
            </a:pPr>
            <a:endParaRPr lang="fr-FR" sz="1800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1800" dirty="0" err="1"/>
              <a:t>interop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Christian </a:t>
            </a:r>
            <a:r>
              <a:rPr lang="fr-FR" sz="1800" dirty="0" err="1">
                <a:hlinkClick r:id="rId2"/>
              </a:rPr>
              <a:t>Quic</a:t>
            </a:r>
            <a:r>
              <a:rPr lang="fr-FR" sz="1800" dirty="0">
                <a:hlinkClick r:id="rId2"/>
              </a:rPr>
              <a:t> to Mars</a:t>
            </a:r>
            <a:r>
              <a:rPr lang="fr-FR" sz="1800" dirty="0"/>
              <a:t> </a:t>
            </a:r>
            <a:r>
              <a:rPr lang="fr-FR" sz="1800" dirty="0" err="1"/>
              <a:t>implementation</a:t>
            </a:r>
            <a:endParaRPr lang="fr-FR" sz="1800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1800" dirty="0" err="1"/>
              <a:t>interop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QUIC </a:t>
            </a:r>
            <a:r>
              <a:rPr lang="fr-FR" sz="1800" dirty="0" err="1"/>
              <a:t>implementations</a:t>
            </a:r>
            <a:r>
              <a:rPr lang="fr-FR" sz="1800" dirty="0"/>
              <a:t> </a:t>
            </a:r>
            <a:r>
              <a:rPr lang="fr-FR" sz="1800" dirty="0" err="1"/>
              <a:t>suppoting</a:t>
            </a:r>
            <a:r>
              <a:rPr lang="fr-FR" sz="1800" dirty="0"/>
              <a:t> </a:t>
            </a:r>
            <a:r>
              <a:rPr lang="fr-FR" sz="1800" dirty="0" err="1"/>
              <a:t>Careful</a:t>
            </a:r>
            <a:r>
              <a:rPr lang="fr-FR" sz="1800" dirty="0"/>
              <a:t> </a:t>
            </a:r>
            <a:r>
              <a:rPr lang="fr-FR" sz="1800" dirty="0" err="1"/>
              <a:t>Resume</a:t>
            </a:r>
            <a:r>
              <a:rPr lang="fr-FR" sz="1800" dirty="0"/>
              <a:t> </a:t>
            </a:r>
            <a:endParaRPr sz="1800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sz="1800" dirty="0"/>
              <a:t>&lt;New feedback to take to WG?&gt;</a:t>
            </a:r>
            <a:r>
              <a:rPr lang="fr-FR" sz="1800" dirty="0"/>
              <a:t> </a:t>
            </a:r>
            <a:r>
              <a:rPr sz="1800" dirty="0"/>
              <a:t>&lt;New work to take to WG?&gt;</a:t>
            </a:r>
            <a:endParaRPr lang="fr-FR" sz="1800" dirty="0"/>
          </a:p>
          <a:p>
            <a:pPr marL="1121229" lvl="2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1800" dirty="0"/>
              <a:t>TAPS and QUIC WG : supports </a:t>
            </a:r>
            <a:r>
              <a:rPr lang="fr-FR" sz="1800" dirty="0" err="1"/>
              <a:t>whenever</a:t>
            </a:r>
            <a:r>
              <a:rPr lang="fr-FR" sz="1800" dirty="0"/>
              <a:t> extensions to TAPS and QUIC are </a:t>
            </a:r>
            <a:r>
              <a:rPr lang="fr-FR" sz="1800" dirty="0" err="1"/>
              <a:t>needed</a:t>
            </a:r>
            <a:endParaRPr lang="fr-FR" sz="1800" dirty="0"/>
          </a:p>
          <a:p>
            <a:pPr marL="1121229" lvl="2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fr-FR" sz="1800" dirty="0"/>
              <a:t>Need feedback </a:t>
            </a:r>
            <a:r>
              <a:rPr lang="fr-FR" sz="1800" dirty="0" err="1"/>
              <a:t>from</a:t>
            </a:r>
            <a:r>
              <a:rPr lang="fr-FR" sz="1800" dirty="0"/>
              <a:t> DTN </a:t>
            </a:r>
            <a:r>
              <a:rPr lang="fr-FR" sz="180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3"/>
              </a:rPr>
              <a:t>Bundle Protocol </a:t>
            </a:r>
            <a:r>
              <a:rPr lang="fr-FR" sz="1800" u="none" strike="noStrike" dirty="0" err="1">
                <a:solidFill>
                  <a:srgbClr val="80808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3"/>
              </a:rPr>
              <a:t>Implementations</a:t>
            </a:r>
            <a:r>
              <a:rPr lang="fr-FR" sz="1800" u="none" strike="noStrike" dirty="0">
                <a:solidFill>
                  <a:srgbClr val="80808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3"/>
              </a:rPr>
              <a:t> </a:t>
            </a:r>
            <a:r>
              <a:rPr lang="fr-FR" sz="1800" dirty="0"/>
              <a:t>to </a:t>
            </a:r>
            <a:r>
              <a:rPr lang="fr-FR" sz="1800" dirty="0" err="1"/>
              <a:t>map</a:t>
            </a:r>
            <a:r>
              <a:rPr lang="fr-FR" sz="1800" dirty="0"/>
              <a:t> parts of DTN </a:t>
            </a:r>
            <a:r>
              <a:rPr lang="fr-FR" sz="1800" dirty="0" err="1"/>
              <a:t>using</a:t>
            </a:r>
            <a:r>
              <a:rPr lang="fr-FR" sz="1800" dirty="0"/>
              <a:t> TAPS </a:t>
            </a:r>
            <a:r>
              <a:rPr lang="fr-FR" sz="1800" dirty="0" err="1"/>
              <a:t>specifications</a:t>
            </a:r>
            <a:endParaRPr lang="fr-FR" sz="18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3762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16891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sz="1200" dirty="0"/>
              <a:t>Team members:</a:t>
            </a:r>
            <a:endParaRPr lang="fr-FR" sz="1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fr-FR" sz="1200" dirty="0"/>
          </a:p>
          <a:p>
            <a:pPr marL="0" indent="0" algn="l">
              <a:buNone/>
            </a:pPr>
            <a:r>
              <a:rPr lang="da-DK" sz="1400" dirty="0"/>
              <a:t>Emile Stephan (emile.stephan@orange.com)</a:t>
            </a:r>
          </a:p>
          <a:p>
            <a:pPr marL="0" indent="0" algn="l">
              <a:buNone/>
            </a:pPr>
            <a:r>
              <a:rPr lang="da-DK" sz="1400" dirty="0"/>
              <a:t>Marc Blanchet (marc.blanchet@viagenie.ca)</a:t>
            </a:r>
          </a:p>
          <a:p>
            <a:pPr marL="0" indent="0" algn="l">
              <a:buNone/>
            </a:pPr>
            <a:r>
              <a:rPr lang="da-DK" sz="1400" dirty="0"/>
              <a:t>Max </a:t>
            </a:r>
            <a:r>
              <a:rPr lang="de-DE" sz="1400" dirty="0"/>
              <a:t>Max Franke (mfranke@inet.tu-berlin.de)</a:t>
            </a:r>
          </a:p>
          <a:p>
            <a:pPr marL="0" indent="0" algn="l">
              <a:buNone/>
            </a:pPr>
            <a:endParaRPr lang="de-DE" sz="1400" dirty="0"/>
          </a:p>
          <a:p>
            <a:pPr marL="0" indent="0" algn="l">
              <a:buNone/>
            </a:pPr>
            <a:r>
              <a:rPr lang="de-DE" sz="1400" dirty="0"/>
              <a:t>Special </a:t>
            </a:r>
            <a:r>
              <a:rPr lang="de-DE" sz="1400" dirty="0" err="1"/>
              <a:t>thanks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Gorry</a:t>
            </a:r>
            <a:r>
              <a:rPr lang="de-DE" sz="1400" dirty="0"/>
              <a:t> and Ana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Careful</a:t>
            </a:r>
            <a:r>
              <a:rPr lang="de-DE" sz="1400" dirty="0"/>
              <a:t> </a:t>
            </a:r>
            <a:r>
              <a:rPr lang="de-DE" sz="1400" dirty="0" err="1"/>
              <a:t>Resume</a:t>
            </a:r>
            <a:r>
              <a:rPr lang="de-DE" sz="1400" dirty="0"/>
              <a:t> Table, and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visitors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TAPS</a:t>
            </a:r>
            <a:endParaRPr sz="14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sz="1200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256</Words>
  <Application>Microsoft Office PowerPoint</Application>
  <PresentationFormat>Affichage à l'écran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Times New Roman</vt:lpstr>
      <vt:lpstr>Office Theme</vt:lpstr>
      <vt:lpstr>IETF Hackathon</vt:lpstr>
      <vt:lpstr>Hackathon Plan</vt:lpstr>
      <vt:lpstr>What got done</vt:lpstr>
      <vt:lpstr>What is planed 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STEPHAN Emile INNOV/NET</dc:creator>
  <cp:lastModifiedBy>STEPHAN Emile INNOV/NET</cp:lastModifiedBy>
  <cp:revision>31</cp:revision>
  <dcterms:modified xsi:type="dcterms:W3CDTF">2023-11-05T13:12:21Z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Theme:7</vt:lpwstr>
  </property>
  <property fmtid="{D5CDD505-2E9C-101B-9397-08002B2CF9AE}" pid="3" name="ClassificationContentMarkingFooterText">
    <vt:lpwstr>Orange Restricted</vt:lpwstr>
  </property>
</Properties>
</file>