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6" r:id="rId2"/>
    <p:sldId id="271" r:id="rId3"/>
    <p:sldId id="272" r:id="rId4"/>
    <p:sldId id="279" r:id="rId5"/>
    <p:sldId id="280" r:id="rId6"/>
    <p:sldId id="281" r:id="rId7"/>
    <p:sldId id="278" r:id="rId8"/>
  </p:sldIdLst>
  <p:sldSz cx="9144000" cy="5143500" type="screen16x9"/>
  <p:notesSz cx="6858000" cy="9144000"/>
  <p:custDataLst>
    <p:tags r:id="rId10"/>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EFFE06-7528-C4A0-C29D-96F1D8942A21}" name="yxin jiang" initials="yj" userId="d720c7ab6954419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1302" autoAdjust="0"/>
  </p:normalViewPr>
  <p:slideViewPr>
    <p:cSldViewPr snapToGrid="0" snapToObjects="1">
      <p:cViewPr varScale="1">
        <p:scale>
          <a:sx n="83" d="100"/>
          <a:sy n="83" d="100"/>
        </p:scale>
        <p:origin x="145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9" d="100"/>
          <a:sy n="59" d="100"/>
        </p:scale>
        <p:origin x="3298"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5" name="Shape 14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6" name="Shape 14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panose="020F0502020204030204"/>
      </a:defRPr>
    </a:lvl1pPr>
    <a:lvl2pPr indent="228600" defTabSz="457200" latinLnBrk="0">
      <a:defRPr sz="1200">
        <a:latin typeface="+mj-lt"/>
        <a:ea typeface="+mj-ea"/>
        <a:cs typeface="+mj-cs"/>
        <a:sym typeface="Calibri" panose="020F0502020204030204"/>
      </a:defRPr>
    </a:lvl2pPr>
    <a:lvl3pPr indent="457200" defTabSz="457200" latinLnBrk="0">
      <a:defRPr sz="1200">
        <a:latin typeface="+mj-lt"/>
        <a:ea typeface="+mj-ea"/>
        <a:cs typeface="+mj-cs"/>
        <a:sym typeface="Calibri" panose="020F0502020204030204"/>
      </a:defRPr>
    </a:lvl3pPr>
    <a:lvl4pPr indent="685800" defTabSz="457200" latinLnBrk="0">
      <a:defRPr sz="1200">
        <a:latin typeface="+mj-lt"/>
        <a:ea typeface="+mj-ea"/>
        <a:cs typeface="+mj-cs"/>
        <a:sym typeface="Calibri" panose="020F0502020204030204"/>
      </a:defRPr>
    </a:lvl4pPr>
    <a:lvl5pPr indent="914400" defTabSz="457200" latinLnBrk="0">
      <a:defRPr sz="1200">
        <a:latin typeface="+mj-lt"/>
        <a:ea typeface="+mj-ea"/>
        <a:cs typeface="+mj-cs"/>
        <a:sym typeface="Calibri" panose="020F0502020204030204"/>
      </a:defRPr>
    </a:lvl5pPr>
    <a:lvl6pPr indent="1143000" defTabSz="457200" latinLnBrk="0">
      <a:defRPr sz="1200">
        <a:latin typeface="+mj-lt"/>
        <a:ea typeface="+mj-ea"/>
        <a:cs typeface="+mj-cs"/>
        <a:sym typeface="Calibri" panose="020F0502020204030204"/>
      </a:defRPr>
    </a:lvl6pPr>
    <a:lvl7pPr indent="1371600" defTabSz="457200" latinLnBrk="0">
      <a:defRPr sz="1200">
        <a:latin typeface="+mj-lt"/>
        <a:ea typeface="+mj-ea"/>
        <a:cs typeface="+mj-cs"/>
        <a:sym typeface="Calibri" panose="020F0502020204030204"/>
      </a:defRPr>
    </a:lvl7pPr>
    <a:lvl8pPr indent="1600200" defTabSz="457200" latinLnBrk="0">
      <a:defRPr sz="1200">
        <a:latin typeface="+mj-lt"/>
        <a:ea typeface="+mj-ea"/>
        <a:cs typeface="+mj-cs"/>
        <a:sym typeface="Calibri" panose="020F0502020204030204"/>
      </a:defRPr>
    </a:lvl8pPr>
    <a:lvl9pPr indent="1828800" defTabSz="4572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just" defTabSz="45720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Hello everyone, my name is Jiang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Yuxin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I’m a Master student in Beijing University of posts and Telecommunications. When we were looking for some solutions for IP multicast, we noticed some drafts of MSR6, and had some interest in them. So we implement them on our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Experimental Network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 provide a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Hardware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evaluation of MSR6.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22850B7-243E-B44C-91D9-EC504FD0DDA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This slide shows the main works and some useful links. </a:t>
            </a:r>
          </a:p>
          <a:p>
            <a:pPr algn="l"/>
            <a:r>
              <a:rPr lang="en-US" altLang="zh-CN" sz="1800" b="0" i="0" u="none" strike="noStrike" kern="100" baseline="0" dirty="0">
                <a:effectLst/>
                <a:latin typeface="等线" panose="02010600030101010101" pitchFamily="2" charset="-122"/>
                <a:ea typeface="等线" panose="02010600030101010101" pitchFamily="2" charset="-122"/>
                <a:cs typeface="Times New Roman" panose="02020603050405020304" pitchFamily="18" charset="0"/>
              </a:rPr>
              <a:t>Both of MSR6 TE and TE with LRB use</a:t>
            </a:r>
            <a:r>
              <a:rPr lang="en-US" altLang="zh-CN" sz="1800" b="0" i="0" u="none" strike="noStrike" baseline="0" dirty="0">
                <a:latin typeface="NimbusRomNo9L-Regu"/>
              </a:rPr>
              <a:t> SIDs in IPv6 expansion header to schedule multicast traffic. But the structure of SID is designed differently.</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the work, we first implement these two MSR6 solutions on hardware using the P4 language and conduct hardware emulations based on a testbed with 5 hardware P4 switches on CENI.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topology was constructed using P4 switches as the ingress, transit, and egress nodes in the MSR domain. At the ingress node Beijing), incoming packets are encapsulated to form MSR6 packets. The transit nodes(at Wuhan and Nanjing) receive the MSR6 packets and copy them into 2 copies based on the MRH. After that, transit nodes send them to 2 egress nodes at Nanjing respectively. The egress node receives the MSR6 packet and decapsulates it, restoring the packet to its state before entering the MSR domain.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just" defTabSz="457200" eaLnBrk="1" fontAlgn="auto" latinLnBrk="0" hangingPunct="1">
              <a:lnSpc>
                <a:spcPct val="100000"/>
              </a:lnSpc>
              <a:spcBef>
                <a:spcPts val="0"/>
              </a:spcBef>
              <a:spcAft>
                <a:spcPts val="0"/>
              </a:spcAft>
              <a:buClrTx/>
              <a:buSzTx/>
              <a:buFontTx/>
              <a:buNone/>
              <a:tabLst/>
              <a:defRPr/>
            </a:pPr>
            <a:r>
              <a:rPr lang="en-US" altLang="zh-CN" dirty="0"/>
              <a:t>Firstly, regarding to Hardware Resource </a:t>
            </a:r>
            <a:r>
              <a:rPr lang="en-US" altLang="zh-CN" i="0" dirty="0"/>
              <a:t>Usage </a:t>
            </a:r>
            <a:r>
              <a:rPr kumimoji="0" lang="en-US" altLang="zh-CN" sz="1200" b="0" i="0" u="none" strike="noStrike" cap="none" spc="0" normalizeH="0" baseline="0" dirty="0">
                <a:ln>
                  <a:noFill/>
                </a:ln>
                <a:solidFill>
                  <a:srgbClr val="000000"/>
                </a:solidFill>
                <a:effectLst/>
                <a:uFillTx/>
                <a:latin typeface="+mj-lt"/>
                <a:ea typeface="+mj-ea"/>
                <a:cs typeface="+mj-cs"/>
                <a:sym typeface="Calibri" panose="020F0502020204030204"/>
              </a:rPr>
              <a:t>of </a:t>
            </a:r>
            <a:r>
              <a:rPr kumimoji="0" lang="en-US" altLang="zh-CN" sz="1200" b="0" i="0" u="none" strike="noStrike" cap="none" spc="0" normalizeH="0" baseline="0" dirty="0">
                <a:ln>
                  <a:noFill/>
                </a:ln>
                <a:solidFill>
                  <a:srgbClr val="FF0000"/>
                </a:solidFill>
                <a:effectLst/>
                <a:uFillTx/>
                <a:latin typeface="+mj-lt"/>
                <a:ea typeface="+mj-ea"/>
                <a:cs typeface="+mj-cs"/>
                <a:sym typeface="Calibri" panose="020F0502020204030204"/>
              </a:rPr>
              <a:t>MSR6 TE.</a:t>
            </a:r>
            <a:r>
              <a:rPr lang="en-US" altLang="zh-CN" dirty="0"/>
              <a:t> This column, which shows the </a:t>
            </a:r>
            <a:r>
              <a:rPr lang="en-US" altLang="zh-CN" sz="1200" dirty="0">
                <a:solidFill>
                  <a:srgbClr val="FF0000"/>
                </a:solidFill>
              </a:rPr>
              <a:t>resource occupancy rate is not high, and t</a:t>
            </a:r>
            <a:r>
              <a:rPr lang="en-US" altLang="zh-CN" sz="1200" dirty="0"/>
              <a:t>he P4 program used in this project only uses </a:t>
            </a:r>
            <a:r>
              <a:rPr lang="en-US" altLang="zh-CN" sz="1200" dirty="0">
                <a:solidFill>
                  <a:srgbClr val="FF0000"/>
                </a:solidFill>
              </a:rPr>
              <a:t>4 of the 12 stages. Thus,</a:t>
            </a:r>
            <a:r>
              <a:rPr lang="en-US" altLang="zh-CN" sz="1200" dirty="0"/>
              <a:t> It can be considered that this program will not bring a bottleneck on hardware resources.</a:t>
            </a: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18190-8B3D-130A-DFD6-B8E33F29AC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36A7AA-5479-9E6B-9C2E-CC644EFA426E}"/>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45AB6D65-5DE0-4BB1-5050-6AAED00D332E}"/>
              </a:ext>
            </a:extLst>
          </p:cNvPr>
          <p:cNvSpPr>
            <a:spLocks noGrp="1"/>
          </p:cNvSpPr>
          <p:nvPr>
            <p:ph type="body" idx="1"/>
          </p:nvPr>
        </p:nvSpPr>
        <p:spPr/>
        <p:txBody>
          <a:bodyPr/>
          <a:lstStyle/>
          <a:p>
            <a:pPr algn="l"/>
            <a:r>
              <a:rPr lang="en-US" altLang="zh-CN" dirty="0"/>
              <a:t>Then, we conducted time delay measurements. </a:t>
            </a:r>
          </a:p>
          <a:p>
            <a:pPr algn="l"/>
            <a:r>
              <a:rPr lang="en-US" altLang="zh-CN" sz="1800" b="0" i="0" u="none" strike="noStrike" baseline="0" dirty="0">
                <a:latin typeface="NimbusRomNo9L-Regu"/>
              </a:rPr>
              <a:t>We use the timestamp function in P4 to measure delay. Timestamp records the time when packets enter ingress pipeline and egress pipeline.</a:t>
            </a:r>
          </a:p>
          <a:p>
            <a:pPr algn="l"/>
            <a:r>
              <a:rPr lang="en-US" altLang="zh-CN" dirty="0"/>
              <a:t>For </a:t>
            </a:r>
            <a:r>
              <a:rPr lang="en-US" altLang="zh-CN" sz="1200" b="0" i="0" dirty="0"/>
              <a:t>Encapsulation Delay on ingress node, the data shows left here. And for Clone and Forward Delay on transit nodes, the data shows in table 2 and 3.</a:t>
            </a:r>
          </a:p>
          <a:p>
            <a:pPr algn="l"/>
            <a:r>
              <a:rPr lang="en-US" altLang="zh-CN" sz="1800" b="0" i="0" u="none" strike="noStrike" baseline="0" dirty="0">
                <a:latin typeface="NimbusRomNo9L-Regu"/>
              </a:rPr>
              <a:t>It can be seen that Compared to the delay of IPv6, MSR6 TE brings less than 30 ns increase in process delay while MSR6 TE with RLB brings about 60 ns increase. In the actual network environment, this increment can be considered to have little influence.</a:t>
            </a:r>
            <a:endParaRPr lang="en-US" altLang="zh-CN" sz="1200" b="0" i="0" dirty="0"/>
          </a:p>
          <a:p>
            <a:pPr algn="l"/>
            <a:endParaRPr lang="zh-CN" altLang="en-US" sz="1200" b="0" i="0" dirty="0"/>
          </a:p>
          <a:p>
            <a:pPr marL="0" marR="0" lvl="0" indent="0" algn="l" defTabSz="457200" eaLnBrk="1" fontAlgn="auto" latinLnBrk="0" hangingPunct="1">
              <a:lnSpc>
                <a:spcPct val="100000"/>
              </a:lnSpc>
              <a:spcBef>
                <a:spcPts val="0"/>
              </a:spcBef>
              <a:spcAft>
                <a:spcPts val="0"/>
              </a:spcAft>
              <a:buClrTx/>
              <a:buSzTx/>
              <a:buFontTx/>
              <a:buNone/>
              <a:tabLst/>
              <a:defRPr/>
            </a:pPr>
            <a:r>
              <a:rPr lang="en-US" altLang="zh-CN" sz="1200" b="0" i="0" dirty="0"/>
              <a:t> </a:t>
            </a:r>
            <a:endParaRPr lang="zh-CN" altLang="en-US" sz="1200" b="0" i="0" dirty="0"/>
          </a:p>
          <a:p>
            <a:pPr algn="l"/>
            <a:endParaRPr lang="zh-CN" altLang="en-US" dirty="0"/>
          </a:p>
        </p:txBody>
      </p:sp>
    </p:spTree>
    <p:extLst>
      <p:ext uri="{BB962C8B-B14F-4D97-AF65-F5344CB8AC3E}">
        <p14:creationId xmlns:p14="http://schemas.microsoft.com/office/powerpoint/2010/main" val="119182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DE819-D18D-699D-CA50-F168C213F4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3ED593-0812-9A3E-F74A-F85C24A7AAEF}"/>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EA5CA53D-398F-4434-BA10-E9BC43C6C7B0}"/>
              </a:ext>
            </a:extLst>
          </p:cNvPr>
          <p:cNvSpPr>
            <a:spLocks noGrp="1"/>
          </p:cNvSpPr>
          <p:nvPr>
            <p:ph type="body" idx="1"/>
          </p:nvPr>
        </p:nvSpPr>
        <p:spPr/>
        <p:txBody>
          <a:bodyPr/>
          <a:lstStyle/>
          <a:p>
            <a:r>
              <a:rPr lang="en-US" altLang="zh-CN" dirty="0"/>
              <a:t>For the stability test, A total of 5000 packets were sent and the difference between the sending interval and the receiving interval was calculated. Measurements were made under conditions where no switching was performed and where the path was switched once per second(on the left) and on the right </a:t>
            </a:r>
            <a:r>
              <a:rPr kumimoji="0" lang="en-US" altLang="zh-CN" sz="1200" b="0" i="0" u="none" strike="noStrike" cap="none" spc="0" normalizeH="0" baseline="0" dirty="0">
                <a:ln>
                  <a:noFill/>
                </a:ln>
                <a:solidFill>
                  <a:srgbClr val="000000"/>
                </a:solidFill>
                <a:effectLst/>
                <a:uFillTx/>
                <a:latin typeface="+mj-lt"/>
                <a:ea typeface="+mj-ea"/>
                <a:cs typeface="+mj-cs"/>
                <a:sym typeface="Calibri" panose="020F0502020204030204"/>
              </a:rPr>
              <a:t>we set a value to further measure stability.</a:t>
            </a:r>
            <a:endParaRPr lang="en-US" altLang="zh-CN" dirty="0"/>
          </a:p>
          <a:p>
            <a:pPr algn="l"/>
            <a:r>
              <a:rPr lang="en-US" altLang="zh-CN" sz="1800" b="0" i="0" u="none" strike="noStrike" baseline="0" dirty="0">
                <a:latin typeface="NimbusRomNo9L-Regu"/>
              </a:rPr>
              <a:t>Before the experiment, we changed the link between Beijing and Wuhan to a link with a long delay.</a:t>
            </a:r>
          </a:p>
          <a:p>
            <a:pPr algn="l"/>
            <a:r>
              <a:rPr lang="en-US" altLang="zh-CN" dirty="0"/>
              <a:t>Both simulation results indicate that when the long delay link is involved, the turbulence of the interval between sending time and receiving time rises, but the rate of increase is acceptable. Therefore, </a:t>
            </a:r>
            <a:r>
              <a:rPr lang="en-US" altLang="zh-CN" dirty="0">
                <a:solidFill>
                  <a:srgbClr val="FF0000"/>
                </a:solidFill>
              </a:rPr>
              <a:t>this system is considered to a good stability</a:t>
            </a:r>
            <a:r>
              <a:rPr lang="en-US" altLang="zh-CN" dirty="0"/>
              <a:t>.</a:t>
            </a:r>
            <a:endParaRPr lang="zh-CN" altLang="en-US" dirty="0"/>
          </a:p>
        </p:txBody>
      </p:sp>
    </p:spTree>
    <p:extLst>
      <p:ext uri="{BB962C8B-B14F-4D97-AF65-F5344CB8AC3E}">
        <p14:creationId xmlns:p14="http://schemas.microsoft.com/office/powerpoint/2010/main" val="3259515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rPr>
              <a:t>That</a:t>
            </a: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rPr>
              <a:t>s all we want to share about our Hardware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evaluation</a:t>
            </a:r>
            <a:r>
              <a:rPr lang="en-US" altLang="zh-CN" dirty="0"/>
              <a:t>, if you have some interests or puzzles about the demo or any others, just contact us. </a:t>
            </a:r>
          </a:p>
          <a:p>
            <a:r>
              <a:rPr lang="en-US" altLang="zh-CN" dirty="0"/>
              <a:t>So, thanks for listening. </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hasCustomPrompt="1"/>
          </p:nvPr>
        </p:nvSpPr>
        <p:spPr>
          <a:prstGeom prst="rect">
            <a:avLst/>
          </a:prstGeom>
        </p:spPr>
        <p:txBody>
          <a:bodyPr/>
          <a:lstStyle/>
          <a:p>
            <a:r>
              <a:t>Title Text</a:t>
            </a:r>
          </a:p>
        </p:txBody>
      </p:sp>
      <p:sp>
        <p:nvSpPr>
          <p:cNvPr id="22"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927" name="Group 118"/>
          <p:cNvGrpSpPr/>
          <p:nvPr/>
        </p:nvGrpSpPr>
        <p:grpSpPr>
          <a:xfrm>
            <a:off x="70339" y="59532"/>
            <a:ext cx="8954966" cy="4980385"/>
            <a:chOff x="0" y="0"/>
            <a:chExt cx="8954965" cy="4980384"/>
          </a:xfrm>
        </p:grpSpPr>
        <p:grpSp>
          <p:nvGrpSpPr>
            <p:cNvPr id="925" name="Group 116"/>
            <p:cNvGrpSpPr/>
            <p:nvPr/>
          </p:nvGrpSpPr>
          <p:grpSpPr>
            <a:xfrm>
              <a:off x="0" y="-1"/>
              <a:ext cx="8954966" cy="4980386"/>
              <a:chOff x="0" y="0"/>
              <a:chExt cx="8954965" cy="4980384"/>
            </a:xfrm>
          </p:grpSpPr>
          <p:grpSp>
            <p:nvGrpSpPr>
              <p:cNvPr id="867" name="Group 58"/>
              <p:cNvGrpSpPr/>
              <p:nvPr/>
            </p:nvGrpSpPr>
            <p:grpSpPr>
              <a:xfrm>
                <a:off x="0" y="-1"/>
                <a:ext cx="1098535" cy="1215629"/>
                <a:chOff x="0" y="0"/>
                <a:chExt cx="1098534" cy="1215627"/>
              </a:xfrm>
            </p:grpSpPr>
            <p:grpSp>
              <p:nvGrpSpPr>
                <p:cNvPr id="817" name="Group 8"/>
                <p:cNvGrpSpPr/>
                <p:nvPr/>
              </p:nvGrpSpPr>
              <p:grpSpPr>
                <a:xfrm>
                  <a:off x="0" y="0"/>
                  <a:ext cx="1098535" cy="80962"/>
                  <a:chOff x="0" y="0"/>
                  <a:chExt cx="1098534" cy="80961"/>
                </a:xfrm>
              </p:grpSpPr>
              <p:sp>
                <p:nvSpPr>
                  <p:cNvPr id="811"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12"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13"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14"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15"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16"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24" name="Group 15"/>
                <p:cNvGrpSpPr/>
                <p:nvPr/>
              </p:nvGrpSpPr>
              <p:grpSpPr>
                <a:xfrm>
                  <a:off x="0" y="159543"/>
                  <a:ext cx="1098535" cy="80963"/>
                  <a:chOff x="0" y="0"/>
                  <a:chExt cx="1098534" cy="80961"/>
                </a:xfrm>
              </p:grpSpPr>
              <p:sp>
                <p:nvSpPr>
                  <p:cNvPr id="818"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19"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0"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1"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2"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3"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31" name="Group 22"/>
                <p:cNvGrpSpPr/>
                <p:nvPr/>
              </p:nvGrpSpPr>
              <p:grpSpPr>
                <a:xfrm>
                  <a:off x="0" y="322659"/>
                  <a:ext cx="1098535" cy="80963"/>
                  <a:chOff x="0" y="0"/>
                  <a:chExt cx="1098534" cy="80961"/>
                </a:xfrm>
              </p:grpSpPr>
              <p:sp>
                <p:nvSpPr>
                  <p:cNvPr id="825"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6"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7"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8"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9"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30"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38" name="Group 29"/>
                <p:cNvGrpSpPr/>
                <p:nvPr/>
              </p:nvGrpSpPr>
              <p:grpSpPr>
                <a:xfrm>
                  <a:off x="0" y="485775"/>
                  <a:ext cx="1098535" cy="80963"/>
                  <a:chOff x="0" y="0"/>
                  <a:chExt cx="1098534" cy="80961"/>
                </a:xfrm>
              </p:grpSpPr>
              <p:sp>
                <p:nvSpPr>
                  <p:cNvPr id="832"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33"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34"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35"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36"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37"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45" name="Group 36"/>
                <p:cNvGrpSpPr/>
                <p:nvPr/>
              </p:nvGrpSpPr>
              <p:grpSpPr>
                <a:xfrm>
                  <a:off x="0" y="646509"/>
                  <a:ext cx="1098535" cy="80963"/>
                  <a:chOff x="0" y="0"/>
                  <a:chExt cx="1098534" cy="80961"/>
                </a:xfrm>
              </p:grpSpPr>
              <p:sp>
                <p:nvSpPr>
                  <p:cNvPr id="839"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40"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41"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42"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43"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44"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52" name="Group 43"/>
                <p:cNvGrpSpPr/>
                <p:nvPr/>
              </p:nvGrpSpPr>
              <p:grpSpPr>
                <a:xfrm>
                  <a:off x="0" y="809625"/>
                  <a:ext cx="1098535" cy="80963"/>
                  <a:chOff x="0" y="0"/>
                  <a:chExt cx="1098534" cy="80961"/>
                </a:xfrm>
              </p:grpSpPr>
              <p:sp>
                <p:nvSpPr>
                  <p:cNvPr id="846"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47"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48"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49"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50"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51"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59" name="Group 50"/>
                <p:cNvGrpSpPr/>
                <p:nvPr/>
              </p:nvGrpSpPr>
              <p:grpSpPr>
                <a:xfrm>
                  <a:off x="0" y="971550"/>
                  <a:ext cx="1098535" cy="80963"/>
                  <a:chOff x="0" y="0"/>
                  <a:chExt cx="1098534" cy="80961"/>
                </a:xfrm>
              </p:grpSpPr>
              <p:sp>
                <p:nvSpPr>
                  <p:cNvPr id="853"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54"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55"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56"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57"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58"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66" name="Group 57"/>
                <p:cNvGrpSpPr/>
                <p:nvPr/>
              </p:nvGrpSpPr>
              <p:grpSpPr>
                <a:xfrm>
                  <a:off x="0" y="1134665"/>
                  <a:ext cx="1098535" cy="80963"/>
                  <a:chOff x="0" y="0"/>
                  <a:chExt cx="1098534" cy="80961"/>
                </a:xfrm>
              </p:grpSpPr>
              <p:sp>
                <p:nvSpPr>
                  <p:cNvPr id="860"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61"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62"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63"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64"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65"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924" name="Group 115"/>
              <p:cNvGrpSpPr/>
              <p:nvPr/>
            </p:nvGrpSpPr>
            <p:grpSpPr>
              <a:xfrm>
                <a:off x="7858018" y="3764757"/>
                <a:ext cx="1096948" cy="1215628"/>
                <a:chOff x="0" y="0"/>
                <a:chExt cx="1096947" cy="1215627"/>
              </a:xfrm>
            </p:grpSpPr>
            <p:grpSp>
              <p:nvGrpSpPr>
                <p:cNvPr id="874" name="Group 65"/>
                <p:cNvGrpSpPr/>
                <p:nvPr/>
              </p:nvGrpSpPr>
              <p:grpSpPr>
                <a:xfrm>
                  <a:off x="-1" y="0"/>
                  <a:ext cx="1096949" cy="80962"/>
                  <a:chOff x="0" y="0"/>
                  <a:chExt cx="1096947" cy="80961"/>
                </a:xfrm>
              </p:grpSpPr>
              <p:sp>
                <p:nvSpPr>
                  <p:cNvPr id="868"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69"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0"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1"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2"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3"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81" name="Group 72"/>
                <p:cNvGrpSpPr/>
                <p:nvPr/>
              </p:nvGrpSpPr>
              <p:grpSpPr>
                <a:xfrm>
                  <a:off x="-1" y="159543"/>
                  <a:ext cx="1096949" cy="80963"/>
                  <a:chOff x="0" y="0"/>
                  <a:chExt cx="1096947" cy="80961"/>
                </a:xfrm>
              </p:grpSpPr>
              <p:sp>
                <p:nvSpPr>
                  <p:cNvPr id="875"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6"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7"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8"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9"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80"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88" name="Group 79"/>
                <p:cNvGrpSpPr/>
                <p:nvPr/>
              </p:nvGrpSpPr>
              <p:grpSpPr>
                <a:xfrm>
                  <a:off x="-1" y="322659"/>
                  <a:ext cx="1096949" cy="80963"/>
                  <a:chOff x="0" y="0"/>
                  <a:chExt cx="1096947" cy="80961"/>
                </a:xfrm>
              </p:grpSpPr>
              <p:sp>
                <p:nvSpPr>
                  <p:cNvPr id="882"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83"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84"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85"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86"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87"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95" name="Group 86"/>
                <p:cNvGrpSpPr/>
                <p:nvPr/>
              </p:nvGrpSpPr>
              <p:grpSpPr>
                <a:xfrm>
                  <a:off x="-1" y="485775"/>
                  <a:ext cx="1096949" cy="80963"/>
                  <a:chOff x="0" y="0"/>
                  <a:chExt cx="1096947" cy="80961"/>
                </a:xfrm>
              </p:grpSpPr>
              <p:sp>
                <p:nvSpPr>
                  <p:cNvPr id="889"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0"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1"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2"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3"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4"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02" name="Group 93"/>
                <p:cNvGrpSpPr/>
                <p:nvPr/>
              </p:nvGrpSpPr>
              <p:grpSpPr>
                <a:xfrm>
                  <a:off x="-1" y="646509"/>
                  <a:ext cx="1096949" cy="80963"/>
                  <a:chOff x="0" y="0"/>
                  <a:chExt cx="1096947" cy="80961"/>
                </a:xfrm>
              </p:grpSpPr>
              <p:sp>
                <p:nvSpPr>
                  <p:cNvPr id="896"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7"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8"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9"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00"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01"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09" name="Group 100"/>
                <p:cNvGrpSpPr/>
                <p:nvPr/>
              </p:nvGrpSpPr>
              <p:grpSpPr>
                <a:xfrm>
                  <a:off x="-1" y="809625"/>
                  <a:ext cx="1096949" cy="80963"/>
                  <a:chOff x="0" y="0"/>
                  <a:chExt cx="1096947" cy="80961"/>
                </a:xfrm>
              </p:grpSpPr>
              <p:sp>
                <p:nvSpPr>
                  <p:cNvPr id="903"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04"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05"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06"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07"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08"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16" name="Group 107"/>
                <p:cNvGrpSpPr/>
                <p:nvPr/>
              </p:nvGrpSpPr>
              <p:grpSpPr>
                <a:xfrm>
                  <a:off x="-1" y="971550"/>
                  <a:ext cx="1096949" cy="80963"/>
                  <a:chOff x="0" y="0"/>
                  <a:chExt cx="1096947" cy="80961"/>
                </a:xfrm>
              </p:grpSpPr>
              <p:sp>
                <p:nvSpPr>
                  <p:cNvPr id="910"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11"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12"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13"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14"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15"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23" name="Group 114"/>
                <p:cNvGrpSpPr/>
                <p:nvPr/>
              </p:nvGrpSpPr>
              <p:grpSpPr>
                <a:xfrm>
                  <a:off x="-1" y="1134665"/>
                  <a:ext cx="1096949" cy="80963"/>
                  <a:chOff x="0" y="0"/>
                  <a:chExt cx="1096947" cy="80961"/>
                </a:xfrm>
              </p:grpSpPr>
              <p:sp>
                <p:nvSpPr>
                  <p:cNvPr id="917"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18"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19"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20"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21"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22"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926"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928"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92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052" name="Group 118"/>
          <p:cNvGrpSpPr/>
          <p:nvPr/>
        </p:nvGrpSpPr>
        <p:grpSpPr>
          <a:xfrm>
            <a:off x="70339" y="59532"/>
            <a:ext cx="8954966" cy="4980385"/>
            <a:chOff x="0" y="0"/>
            <a:chExt cx="8954965" cy="4980384"/>
          </a:xfrm>
        </p:grpSpPr>
        <p:grpSp>
          <p:nvGrpSpPr>
            <p:cNvPr id="1050" name="Group 116"/>
            <p:cNvGrpSpPr/>
            <p:nvPr/>
          </p:nvGrpSpPr>
          <p:grpSpPr>
            <a:xfrm>
              <a:off x="0" y="-1"/>
              <a:ext cx="8954966" cy="4980386"/>
              <a:chOff x="0" y="0"/>
              <a:chExt cx="8954965" cy="4980384"/>
            </a:xfrm>
          </p:grpSpPr>
          <p:grpSp>
            <p:nvGrpSpPr>
              <p:cNvPr id="992" name="Group 58"/>
              <p:cNvGrpSpPr/>
              <p:nvPr/>
            </p:nvGrpSpPr>
            <p:grpSpPr>
              <a:xfrm>
                <a:off x="0" y="-1"/>
                <a:ext cx="1098535" cy="1215629"/>
                <a:chOff x="0" y="0"/>
                <a:chExt cx="1098534" cy="1215627"/>
              </a:xfrm>
            </p:grpSpPr>
            <p:grpSp>
              <p:nvGrpSpPr>
                <p:cNvPr id="942" name="Group 8"/>
                <p:cNvGrpSpPr/>
                <p:nvPr/>
              </p:nvGrpSpPr>
              <p:grpSpPr>
                <a:xfrm>
                  <a:off x="0" y="0"/>
                  <a:ext cx="1098535" cy="80962"/>
                  <a:chOff x="0" y="0"/>
                  <a:chExt cx="1098534" cy="80961"/>
                </a:xfrm>
              </p:grpSpPr>
              <p:sp>
                <p:nvSpPr>
                  <p:cNvPr id="93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3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3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3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4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4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49" name="Group 15"/>
                <p:cNvGrpSpPr/>
                <p:nvPr/>
              </p:nvGrpSpPr>
              <p:grpSpPr>
                <a:xfrm>
                  <a:off x="0" y="159543"/>
                  <a:ext cx="1098535" cy="80963"/>
                  <a:chOff x="0" y="0"/>
                  <a:chExt cx="1098534" cy="80961"/>
                </a:xfrm>
              </p:grpSpPr>
              <p:sp>
                <p:nvSpPr>
                  <p:cNvPr id="94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4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4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4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4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4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56" name="Group 22"/>
                <p:cNvGrpSpPr/>
                <p:nvPr/>
              </p:nvGrpSpPr>
              <p:grpSpPr>
                <a:xfrm>
                  <a:off x="0" y="322659"/>
                  <a:ext cx="1098535" cy="80963"/>
                  <a:chOff x="0" y="0"/>
                  <a:chExt cx="1098534" cy="80961"/>
                </a:xfrm>
              </p:grpSpPr>
              <p:sp>
                <p:nvSpPr>
                  <p:cNvPr id="95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5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5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5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5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5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63" name="Group 29"/>
                <p:cNvGrpSpPr/>
                <p:nvPr/>
              </p:nvGrpSpPr>
              <p:grpSpPr>
                <a:xfrm>
                  <a:off x="0" y="485775"/>
                  <a:ext cx="1098535" cy="80963"/>
                  <a:chOff x="0" y="0"/>
                  <a:chExt cx="1098534" cy="80961"/>
                </a:xfrm>
              </p:grpSpPr>
              <p:sp>
                <p:nvSpPr>
                  <p:cNvPr id="95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5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5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70" name="Group 36"/>
                <p:cNvGrpSpPr/>
                <p:nvPr/>
              </p:nvGrpSpPr>
              <p:grpSpPr>
                <a:xfrm>
                  <a:off x="0" y="646509"/>
                  <a:ext cx="1098535" cy="80963"/>
                  <a:chOff x="0" y="0"/>
                  <a:chExt cx="1098534" cy="80961"/>
                </a:xfrm>
              </p:grpSpPr>
              <p:sp>
                <p:nvSpPr>
                  <p:cNvPr id="96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77" name="Group 43"/>
                <p:cNvGrpSpPr/>
                <p:nvPr/>
              </p:nvGrpSpPr>
              <p:grpSpPr>
                <a:xfrm>
                  <a:off x="0" y="809625"/>
                  <a:ext cx="1098535" cy="80963"/>
                  <a:chOff x="0" y="0"/>
                  <a:chExt cx="1098534" cy="80961"/>
                </a:xfrm>
              </p:grpSpPr>
              <p:sp>
                <p:nvSpPr>
                  <p:cNvPr id="97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7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7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7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7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7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84" name="Group 50"/>
                <p:cNvGrpSpPr/>
                <p:nvPr/>
              </p:nvGrpSpPr>
              <p:grpSpPr>
                <a:xfrm>
                  <a:off x="0" y="971550"/>
                  <a:ext cx="1098535" cy="80963"/>
                  <a:chOff x="0" y="0"/>
                  <a:chExt cx="1098534" cy="80961"/>
                </a:xfrm>
              </p:grpSpPr>
              <p:sp>
                <p:nvSpPr>
                  <p:cNvPr id="97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7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8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8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8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8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91" name="Group 57"/>
                <p:cNvGrpSpPr/>
                <p:nvPr/>
              </p:nvGrpSpPr>
              <p:grpSpPr>
                <a:xfrm>
                  <a:off x="0" y="1134665"/>
                  <a:ext cx="1098535" cy="80963"/>
                  <a:chOff x="0" y="0"/>
                  <a:chExt cx="1098534" cy="80961"/>
                </a:xfrm>
              </p:grpSpPr>
              <p:sp>
                <p:nvSpPr>
                  <p:cNvPr id="98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8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8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8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8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9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1049" name="Group 115"/>
              <p:cNvGrpSpPr/>
              <p:nvPr/>
            </p:nvGrpSpPr>
            <p:grpSpPr>
              <a:xfrm>
                <a:off x="7858018" y="3764757"/>
                <a:ext cx="1096948" cy="1215628"/>
                <a:chOff x="0" y="0"/>
                <a:chExt cx="1096947" cy="1215627"/>
              </a:xfrm>
            </p:grpSpPr>
            <p:grpSp>
              <p:nvGrpSpPr>
                <p:cNvPr id="999" name="Group 65"/>
                <p:cNvGrpSpPr/>
                <p:nvPr/>
              </p:nvGrpSpPr>
              <p:grpSpPr>
                <a:xfrm>
                  <a:off x="-1" y="0"/>
                  <a:ext cx="1096949" cy="80962"/>
                  <a:chOff x="0" y="0"/>
                  <a:chExt cx="1096947" cy="80961"/>
                </a:xfrm>
              </p:grpSpPr>
              <p:sp>
                <p:nvSpPr>
                  <p:cNvPr id="99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9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9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9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9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9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06" name="Group 72"/>
                <p:cNvGrpSpPr/>
                <p:nvPr/>
              </p:nvGrpSpPr>
              <p:grpSpPr>
                <a:xfrm>
                  <a:off x="-1" y="159543"/>
                  <a:ext cx="1096949" cy="80963"/>
                  <a:chOff x="0" y="0"/>
                  <a:chExt cx="1096947" cy="80961"/>
                </a:xfrm>
              </p:grpSpPr>
              <p:sp>
                <p:nvSpPr>
                  <p:cNvPr id="100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0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0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0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0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0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13" name="Group 79"/>
                <p:cNvGrpSpPr/>
                <p:nvPr/>
              </p:nvGrpSpPr>
              <p:grpSpPr>
                <a:xfrm>
                  <a:off x="-1" y="322659"/>
                  <a:ext cx="1096949" cy="80963"/>
                  <a:chOff x="0" y="0"/>
                  <a:chExt cx="1096947" cy="80961"/>
                </a:xfrm>
              </p:grpSpPr>
              <p:sp>
                <p:nvSpPr>
                  <p:cNvPr id="100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0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0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20" name="Group 86"/>
                <p:cNvGrpSpPr/>
                <p:nvPr/>
              </p:nvGrpSpPr>
              <p:grpSpPr>
                <a:xfrm>
                  <a:off x="-1" y="485775"/>
                  <a:ext cx="1096949" cy="80963"/>
                  <a:chOff x="0" y="0"/>
                  <a:chExt cx="1096947" cy="80961"/>
                </a:xfrm>
              </p:grpSpPr>
              <p:sp>
                <p:nvSpPr>
                  <p:cNvPr id="101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27" name="Group 93"/>
                <p:cNvGrpSpPr/>
                <p:nvPr/>
              </p:nvGrpSpPr>
              <p:grpSpPr>
                <a:xfrm>
                  <a:off x="-1" y="646509"/>
                  <a:ext cx="1096949" cy="80963"/>
                  <a:chOff x="0" y="0"/>
                  <a:chExt cx="1096947" cy="80961"/>
                </a:xfrm>
              </p:grpSpPr>
              <p:sp>
                <p:nvSpPr>
                  <p:cNvPr id="102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2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2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2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2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2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34" name="Group 100"/>
                <p:cNvGrpSpPr/>
                <p:nvPr/>
              </p:nvGrpSpPr>
              <p:grpSpPr>
                <a:xfrm>
                  <a:off x="-1" y="809625"/>
                  <a:ext cx="1096949" cy="80963"/>
                  <a:chOff x="0" y="0"/>
                  <a:chExt cx="1096947" cy="80961"/>
                </a:xfrm>
              </p:grpSpPr>
              <p:sp>
                <p:nvSpPr>
                  <p:cNvPr id="102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2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41" name="Group 107"/>
                <p:cNvGrpSpPr/>
                <p:nvPr/>
              </p:nvGrpSpPr>
              <p:grpSpPr>
                <a:xfrm>
                  <a:off x="-1" y="971550"/>
                  <a:ext cx="1096949" cy="80963"/>
                  <a:chOff x="0" y="0"/>
                  <a:chExt cx="1096947" cy="80961"/>
                </a:xfrm>
              </p:grpSpPr>
              <p:sp>
                <p:nvSpPr>
                  <p:cNvPr id="103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4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48" name="Group 114"/>
                <p:cNvGrpSpPr/>
                <p:nvPr/>
              </p:nvGrpSpPr>
              <p:grpSpPr>
                <a:xfrm>
                  <a:off x="-1" y="1134665"/>
                  <a:ext cx="1096949" cy="80963"/>
                  <a:chOff x="0" y="0"/>
                  <a:chExt cx="1096947" cy="80961"/>
                </a:xfrm>
              </p:grpSpPr>
              <p:sp>
                <p:nvSpPr>
                  <p:cNvPr id="104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4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4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4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4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4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105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1053"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1054" name="Title Text"/>
          <p:cNvSpPr txBox="1">
            <a:spLocks noGrp="1"/>
          </p:cNvSpPr>
          <p:nvPr>
            <p:ph type="title" hasCustomPrompt="1"/>
          </p:nvPr>
        </p:nvSpPr>
        <p:spPr>
          <a:xfrm>
            <a:off x="457200" y="204786"/>
            <a:ext cx="3008435" cy="871539"/>
          </a:xfrm>
          <a:prstGeom prst="rect">
            <a:avLst/>
          </a:prstGeom>
        </p:spPr>
        <p:txBody>
          <a:bodyPr lIns="44450" tIns="44450" rIns="44450" bIns="44450" anchor="b"/>
          <a:lstStyle>
            <a:lvl1pPr algn="l" defTabSz="914400">
              <a:lnSpc>
                <a:spcPct val="90000"/>
              </a:lnSpc>
              <a:defRPr sz="15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1055" name="Body Level One…"/>
          <p:cNvSpPr txBox="1">
            <a:spLocks noGrp="1"/>
          </p:cNvSpPr>
          <p:nvPr>
            <p:ph type="body" idx="1" hasCustomPrompt="1"/>
          </p:nvPr>
        </p:nvSpPr>
        <p:spPr>
          <a:xfrm>
            <a:off x="3575537" y="204788"/>
            <a:ext cx="5111263" cy="4389836"/>
          </a:xfrm>
          <a:prstGeom prst="rect">
            <a:avLst/>
          </a:prstGeom>
        </p:spPr>
        <p:txBody>
          <a:bodyPr lIns="44450" tIns="44450" rIns="44450" bIns="44450"/>
          <a:lstStyle>
            <a:lvl1pPr marL="214630" indent="-214630" defTabSz="914400">
              <a:lnSpc>
                <a:spcPct val="90000"/>
              </a:lnSpc>
              <a:spcBef>
                <a:spcPts val="800"/>
              </a:spcBef>
              <a:buSzTx/>
              <a:buFontTx/>
              <a:buNone/>
              <a:defRPr sz="2400" b="1">
                <a:latin typeface="Arial" panose="020B0604020202020204"/>
                <a:ea typeface="Arial" panose="020B0604020202020204"/>
                <a:cs typeface="Arial" panose="020B0604020202020204"/>
                <a:sym typeface="Arial" panose="020B0604020202020204"/>
              </a:defRPr>
            </a:lvl1pPr>
            <a:lvl2pPr marL="214630" indent="128270" defTabSz="914400">
              <a:lnSpc>
                <a:spcPct val="90000"/>
              </a:lnSpc>
              <a:spcBef>
                <a:spcPts val="800"/>
              </a:spcBef>
              <a:buSzTx/>
              <a:buFontTx/>
              <a:buNone/>
              <a:defRPr sz="2400" b="1">
                <a:latin typeface="Arial" panose="020B0604020202020204"/>
                <a:ea typeface="Arial" panose="020B0604020202020204"/>
                <a:cs typeface="Arial" panose="020B0604020202020204"/>
                <a:sym typeface="Arial" panose="020B0604020202020204"/>
              </a:defRPr>
            </a:lvl2pPr>
            <a:lvl3pPr marL="214630" indent="471170" defTabSz="914400">
              <a:lnSpc>
                <a:spcPct val="90000"/>
              </a:lnSpc>
              <a:spcBef>
                <a:spcPts val="800"/>
              </a:spcBef>
              <a:buSzTx/>
              <a:buFontTx/>
              <a:buNone/>
              <a:defRPr sz="2400" b="1">
                <a:latin typeface="Arial" panose="020B0604020202020204"/>
                <a:ea typeface="Arial" panose="020B0604020202020204"/>
                <a:cs typeface="Arial" panose="020B0604020202020204"/>
                <a:sym typeface="Arial" panose="020B0604020202020204"/>
              </a:defRPr>
            </a:lvl3pPr>
            <a:lvl4pPr marL="214630" indent="814070" defTabSz="914400">
              <a:lnSpc>
                <a:spcPct val="90000"/>
              </a:lnSpc>
              <a:spcBef>
                <a:spcPts val="800"/>
              </a:spcBef>
              <a:buSzTx/>
              <a:buFontTx/>
              <a:buNone/>
              <a:defRPr sz="2400" b="1">
                <a:latin typeface="Arial" panose="020B0604020202020204"/>
                <a:ea typeface="Arial" panose="020B0604020202020204"/>
                <a:cs typeface="Arial" panose="020B0604020202020204"/>
                <a:sym typeface="Arial" panose="020B0604020202020204"/>
              </a:defRPr>
            </a:lvl4pPr>
            <a:lvl5pPr marL="214630" indent="1156970" defTabSz="914400">
              <a:lnSpc>
                <a:spcPct val="90000"/>
              </a:lnSpc>
              <a:spcBef>
                <a:spcPts val="800"/>
              </a:spcBef>
              <a:buSzTx/>
              <a:buFontTx/>
              <a:buNone/>
              <a:defRPr sz="24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056" name="Text Placeholder 3"/>
          <p:cNvSpPr>
            <a:spLocks noGrp="1"/>
          </p:cNvSpPr>
          <p:nvPr>
            <p:ph type="body" sz="half" idx="13"/>
          </p:nvPr>
        </p:nvSpPr>
        <p:spPr>
          <a:xfrm>
            <a:off x="457200" y="1076326"/>
            <a:ext cx="3008435" cy="3518297"/>
          </a:xfrm>
          <a:prstGeom prst="rect">
            <a:avLst/>
          </a:prstGeom>
        </p:spPr>
        <p:txBody>
          <a:bodyPr lIns="44450" tIns="44450" rIns="44450" bIns="44450"/>
          <a:lstStyle/>
          <a:p>
            <a:pPr marL="0" indent="0" defTabSz="914400">
              <a:lnSpc>
                <a:spcPct val="90000"/>
              </a:lnSpc>
              <a:spcBef>
                <a:spcPts val="300"/>
              </a:spcBef>
              <a:buSzTx/>
              <a:buFontTx/>
              <a:buNone/>
              <a:defRPr sz="1000" b="1">
                <a:latin typeface="Arial" panose="020B0604020202020204"/>
                <a:ea typeface="Arial" panose="020B0604020202020204"/>
                <a:cs typeface="Arial" panose="020B0604020202020204"/>
                <a:sym typeface="Arial" panose="020B0604020202020204"/>
              </a:defRPr>
            </a:pPr>
            <a:endParaRPr/>
          </a:p>
        </p:txBody>
      </p:sp>
      <p:sp>
        <p:nvSpPr>
          <p:cNvPr id="1057"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180" name="Group 118"/>
          <p:cNvGrpSpPr/>
          <p:nvPr/>
        </p:nvGrpSpPr>
        <p:grpSpPr>
          <a:xfrm>
            <a:off x="70339" y="59532"/>
            <a:ext cx="8954966" cy="4980385"/>
            <a:chOff x="0" y="0"/>
            <a:chExt cx="8954965" cy="4980384"/>
          </a:xfrm>
        </p:grpSpPr>
        <p:grpSp>
          <p:nvGrpSpPr>
            <p:cNvPr id="1178" name="Group 116"/>
            <p:cNvGrpSpPr/>
            <p:nvPr/>
          </p:nvGrpSpPr>
          <p:grpSpPr>
            <a:xfrm>
              <a:off x="0" y="-1"/>
              <a:ext cx="8954966" cy="4980386"/>
              <a:chOff x="0" y="0"/>
              <a:chExt cx="8954965" cy="4980384"/>
            </a:xfrm>
          </p:grpSpPr>
          <p:grpSp>
            <p:nvGrpSpPr>
              <p:cNvPr id="1120" name="Group 58"/>
              <p:cNvGrpSpPr/>
              <p:nvPr/>
            </p:nvGrpSpPr>
            <p:grpSpPr>
              <a:xfrm>
                <a:off x="0" y="-1"/>
                <a:ext cx="1098535" cy="1215629"/>
                <a:chOff x="0" y="0"/>
                <a:chExt cx="1098534" cy="1215627"/>
              </a:xfrm>
            </p:grpSpPr>
            <p:grpSp>
              <p:nvGrpSpPr>
                <p:cNvPr id="1070" name="Group 8"/>
                <p:cNvGrpSpPr/>
                <p:nvPr/>
              </p:nvGrpSpPr>
              <p:grpSpPr>
                <a:xfrm>
                  <a:off x="0" y="0"/>
                  <a:ext cx="1098535" cy="80962"/>
                  <a:chOff x="0" y="0"/>
                  <a:chExt cx="1098534" cy="80961"/>
                </a:xfrm>
              </p:grpSpPr>
              <p:sp>
                <p:nvSpPr>
                  <p:cNvPr id="1064"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65"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66"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67"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68"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69"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77" name="Group 15"/>
                <p:cNvGrpSpPr/>
                <p:nvPr/>
              </p:nvGrpSpPr>
              <p:grpSpPr>
                <a:xfrm>
                  <a:off x="0" y="159543"/>
                  <a:ext cx="1098535" cy="80963"/>
                  <a:chOff x="0" y="0"/>
                  <a:chExt cx="1098534" cy="80961"/>
                </a:xfrm>
              </p:grpSpPr>
              <p:sp>
                <p:nvSpPr>
                  <p:cNvPr id="1071"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72"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73"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74"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75"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76"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84" name="Group 22"/>
                <p:cNvGrpSpPr/>
                <p:nvPr/>
              </p:nvGrpSpPr>
              <p:grpSpPr>
                <a:xfrm>
                  <a:off x="0" y="322659"/>
                  <a:ext cx="1098535" cy="80963"/>
                  <a:chOff x="0" y="0"/>
                  <a:chExt cx="1098534" cy="80961"/>
                </a:xfrm>
              </p:grpSpPr>
              <p:sp>
                <p:nvSpPr>
                  <p:cNvPr id="1078"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79"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0"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1"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2"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3"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91" name="Group 29"/>
                <p:cNvGrpSpPr/>
                <p:nvPr/>
              </p:nvGrpSpPr>
              <p:grpSpPr>
                <a:xfrm>
                  <a:off x="0" y="485775"/>
                  <a:ext cx="1098535" cy="80963"/>
                  <a:chOff x="0" y="0"/>
                  <a:chExt cx="1098534" cy="80961"/>
                </a:xfrm>
              </p:grpSpPr>
              <p:sp>
                <p:nvSpPr>
                  <p:cNvPr id="1085"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6"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7"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8"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9"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90"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98" name="Group 36"/>
                <p:cNvGrpSpPr/>
                <p:nvPr/>
              </p:nvGrpSpPr>
              <p:grpSpPr>
                <a:xfrm>
                  <a:off x="0" y="646509"/>
                  <a:ext cx="1098535" cy="80963"/>
                  <a:chOff x="0" y="0"/>
                  <a:chExt cx="1098534" cy="80961"/>
                </a:xfrm>
              </p:grpSpPr>
              <p:sp>
                <p:nvSpPr>
                  <p:cNvPr id="1092"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93"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94"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95"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96"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97"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05" name="Group 43"/>
                <p:cNvGrpSpPr/>
                <p:nvPr/>
              </p:nvGrpSpPr>
              <p:grpSpPr>
                <a:xfrm>
                  <a:off x="0" y="809625"/>
                  <a:ext cx="1098535" cy="80963"/>
                  <a:chOff x="0" y="0"/>
                  <a:chExt cx="1098534" cy="80961"/>
                </a:xfrm>
              </p:grpSpPr>
              <p:sp>
                <p:nvSpPr>
                  <p:cNvPr id="1099"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0"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1"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2"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3"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4"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12" name="Group 50"/>
                <p:cNvGrpSpPr/>
                <p:nvPr/>
              </p:nvGrpSpPr>
              <p:grpSpPr>
                <a:xfrm>
                  <a:off x="0" y="971550"/>
                  <a:ext cx="1098535" cy="80963"/>
                  <a:chOff x="0" y="0"/>
                  <a:chExt cx="1098534" cy="80961"/>
                </a:xfrm>
              </p:grpSpPr>
              <p:sp>
                <p:nvSpPr>
                  <p:cNvPr id="1106"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7"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8"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9"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10"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11"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19" name="Group 57"/>
                <p:cNvGrpSpPr/>
                <p:nvPr/>
              </p:nvGrpSpPr>
              <p:grpSpPr>
                <a:xfrm>
                  <a:off x="0" y="1134665"/>
                  <a:ext cx="1098535" cy="80963"/>
                  <a:chOff x="0" y="0"/>
                  <a:chExt cx="1098534" cy="80961"/>
                </a:xfrm>
              </p:grpSpPr>
              <p:sp>
                <p:nvSpPr>
                  <p:cNvPr id="1113"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14"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15"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16"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17"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18"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1177" name="Group 115"/>
              <p:cNvGrpSpPr/>
              <p:nvPr/>
            </p:nvGrpSpPr>
            <p:grpSpPr>
              <a:xfrm>
                <a:off x="7858018" y="3764757"/>
                <a:ext cx="1096948" cy="1215628"/>
                <a:chOff x="0" y="0"/>
                <a:chExt cx="1096947" cy="1215627"/>
              </a:xfrm>
            </p:grpSpPr>
            <p:grpSp>
              <p:nvGrpSpPr>
                <p:cNvPr id="1127" name="Group 65"/>
                <p:cNvGrpSpPr/>
                <p:nvPr/>
              </p:nvGrpSpPr>
              <p:grpSpPr>
                <a:xfrm>
                  <a:off x="-1" y="0"/>
                  <a:ext cx="1096949" cy="80962"/>
                  <a:chOff x="0" y="0"/>
                  <a:chExt cx="1096947" cy="80961"/>
                </a:xfrm>
              </p:grpSpPr>
              <p:sp>
                <p:nvSpPr>
                  <p:cNvPr id="1121"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22"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23"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24"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25"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26"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34" name="Group 72"/>
                <p:cNvGrpSpPr/>
                <p:nvPr/>
              </p:nvGrpSpPr>
              <p:grpSpPr>
                <a:xfrm>
                  <a:off x="-1" y="159543"/>
                  <a:ext cx="1096949" cy="80963"/>
                  <a:chOff x="0" y="0"/>
                  <a:chExt cx="1096947" cy="80961"/>
                </a:xfrm>
              </p:grpSpPr>
              <p:sp>
                <p:nvSpPr>
                  <p:cNvPr id="1128"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29"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30"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31"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32"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33"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41" name="Group 79"/>
                <p:cNvGrpSpPr/>
                <p:nvPr/>
              </p:nvGrpSpPr>
              <p:grpSpPr>
                <a:xfrm>
                  <a:off x="-1" y="322659"/>
                  <a:ext cx="1096949" cy="80963"/>
                  <a:chOff x="0" y="0"/>
                  <a:chExt cx="1096947" cy="80961"/>
                </a:xfrm>
              </p:grpSpPr>
              <p:sp>
                <p:nvSpPr>
                  <p:cNvPr id="1135"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36"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37"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38"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39"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40"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48" name="Group 86"/>
                <p:cNvGrpSpPr/>
                <p:nvPr/>
              </p:nvGrpSpPr>
              <p:grpSpPr>
                <a:xfrm>
                  <a:off x="-1" y="485775"/>
                  <a:ext cx="1096949" cy="80963"/>
                  <a:chOff x="0" y="0"/>
                  <a:chExt cx="1096947" cy="80961"/>
                </a:xfrm>
              </p:grpSpPr>
              <p:sp>
                <p:nvSpPr>
                  <p:cNvPr id="1142"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43"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44"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45"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46"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47"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55" name="Group 93"/>
                <p:cNvGrpSpPr/>
                <p:nvPr/>
              </p:nvGrpSpPr>
              <p:grpSpPr>
                <a:xfrm>
                  <a:off x="-1" y="646509"/>
                  <a:ext cx="1096949" cy="80963"/>
                  <a:chOff x="0" y="0"/>
                  <a:chExt cx="1096947" cy="80961"/>
                </a:xfrm>
              </p:grpSpPr>
              <p:sp>
                <p:nvSpPr>
                  <p:cNvPr id="1149"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0"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1"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2"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3"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4"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62" name="Group 100"/>
                <p:cNvGrpSpPr/>
                <p:nvPr/>
              </p:nvGrpSpPr>
              <p:grpSpPr>
                <a:xfrm>
                  <a:off x="-1" y="809625"/>
                  <a:ext cx="1096949" cy="80963"/>
                  <a:chOff x="0" y="0"/>
                  <a:chExt cx="1096947" cy="80961"/>
                </a:xfrm>
              </p:grpSpPr>
              <p:sp>
                <p:nvSpPr>
                  <p:cNvPr id="1156"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7"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8"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9"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60"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61"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69" name="Group 107"/>
                <p:cNvGrpSpPr/>
                <p:nvPr/>
              </p:nvGrpSpPr>
              <p:grpSpPr>
                <a:xfrm>
                  <a:off x="-1" y="971550"/>
                  <a:ext cx="1096949" cy="80963"/>
                  <a:chOff x="0" y="0"/>
                  <a:chExt cx="1096947" cy="80961"/>
                </a:xfrm>
              </p:grpSpPr>
              <p:sp>
                <p:nvSpPr>
                  <p:cNvPr id="1163"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64"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65"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66"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67"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68"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76" name="Group 114"/>
                <p:cNvGrpSpPr/>
                <p:nvPr/>
              </p:nvGrpSpPr>
              <p:grpSpPr>
                <a:xfrm>
                  <a:off x="-1" y="1134665"/>
                  <a:ext cx="1096949" cy="80963"/>
                  <a:chOff x="0" y="0"/>
                  <a:chExt cx="1096947" cy="80961"/>
                </a:xfrm>
              </p:grpSpPr>
              <p:sp>
                <p:nvSpPr>
                  <p:cNvPr id="1170"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71"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72"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73"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74"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75"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1179"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1181"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1182" name="Title Text"/>
          <p:cNvSpPr txBox="1">
            <a:spLocks noGrp="1"/>
          </p:cNvSpPr>
          <p:nvPr>
            <p:ph type="title" hasCustomPrompt="1"/>
          </p:nvPr>
        </p:nvSpPr>
        <p:spPr>
          <a:xfrm>
            <a:off x="1792165" y="3600450"/>
            <a:ext cx="5486401" cy="425054"/>
          </a:xfrm>
          <a:prstGeom prst="rect">
            <a:avLst/>
          </a:prstGeom>
        </p:spPr>
        <p:txBody>
          <a:bodyPr lIns="44450" tIns="44450" rIns="44450" bIns="44450" anchor="b"/>
          <a:lstStyle>
            <a:lvl1pPr algn="l" defTabSz="914400">
              <a:lnSpc>
                <a:spcPct val="90000"/>
              </a:lnSpc>
              <a:defRPr sz="15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1183" name="Picture Placeholder 2"/>
          <p:cNvSpPr>
            <a:spLocks noGrp="1"/>
          </p:cNvSpPr>
          <p:nvPr>
            <p:ph type="pic" sz="half" idx="13"/>
          </p:nvPr>
        </p:nvSpPr>
        <p:spPr>
          <a:xfrm>
            <a:off x="1792165" y="459581"/>
            <a:ext cx="5486401" cy="3086101"/>
          </a:xfrm>
          <a:prstGeom prst="rect">
            <a:avLst/>
          </a:prstGeom>
        </p:spPr>
        <p:txBody>
          <a:bodyPr lIns="91439" rIns="91439">
            <a:noAutofit/>
          </a:bodyPr>
          <a:lstStyle/>
          <a:p>
            <a:endParaRPr/>
          </a:p>
        </p:txBody>
      </p:sp>
      <p:sp>
        <p:nvSpPr>
          <p:cNvPr id="1184" name="Body Level One…"/>
          <p:cNvSpPr txBox="1">
            <a:spLocks noGrp="1"/>
          </p:cNvSpPr>
          <p:nvPr>
            <p:ph type="body" sz="quarter" idx="1" hasCustomPrompt="1"/>
          </p:nvPr>
        </p:nvSpPr>
        <p:spPr>
          <a:xfrm>
            <a:off x="1792165" y="4025503"/>
            <a:ext cx="5486401" cy="603648"/>
          </a:xfrm>
          <a:prstGeom prst="rect">
            <a:avLst/>
          </a:prstGeom>
        </p:spPr>
        <p:txBody>
          <a:bodyPr lIns="44450" tIns="44450" rIns="44450" bIns="44450"/>
          <a:lstStyle>
            <a:lvl1pPr marL="0" indent="0" defTabSz="914400">
              <a:lnSpc>
                <a:spcPct val="90000"/>
              </a:lnSpc>
              <a:spcBef>
                <a:spcPts val="300"/>
              </a:spcBef>
              <a:buSzTx/>
              <a:buFontTx/>
              <a:buNone/>
              <a:defRPr sz="1000" b="1">
                <a:latin typeface="Arial" panose="020B0604020202020204"/>
                <a:ea typeface="Arial" panose="020B0604020202020204"/>
                <a:cs typeface="Arial" panose="020B0604020202020204"/>
                <a:sym typeface="Arial" panose="020B0604020202020204"/>
              </a:defRPr>
            </a:lvl1pPr>
            <a:lvl2pPr marL="0" indent="342900" defTabSz="914400">
              <a:lnSpc>
                <a:spcPct val="90000"/>
              </a:lnSpc>
              <a:spcBef>
                <a:spcPts val="300"/>
              </a:spcBef>
              <a:buSzTx/>
              <a:buFontTx/>
              <a:buNone/>
              <a:defRPr sz="1000" b="1">
                <a:latin typeface="Arial" panose="020B0604020202020204"/>
                <a:ea typeface="Arial" panose="020B0604020202020204"/>
                <a:cs typeface="Arial" panose="020B0604020202020204"/>
                <a:sym typeface="Arial" panose="020B0604020202020204"/>
              </a:defRPr>
            </a:lvl2pPr>
            <a:lvl3pPr marL="0" indent="685800" defTabSz="914400">
              <a:lnSpc>
                <a:spcPct val="90000"/>
              </a:lnSpc>
              <a:spcBef>
                <a:spcPts val="300"/>
              </a:spcBef>
              <a:buSzTx/>
              <a:buFontTx/>
              <a:buNone/>
              <a:defRPr sz="1000" b="1">
                <a:latin typeface="Arial" panose="020B0604020202020204"/>
                <a:ea typeface="Arial" panose="020B0604020202020204"/>
                <a:cs typeface="Arial" panose="020B0604020202020204"/>
                <a:sym typeface="Arial" panose="020B0604020202020204"/>
              </a:defRPr>
            </a:lvl3pPr>
            <a:lvl4pPr marL="0" indent="1028700" defTabSz="914400">
              <a:lnSpc>
                <a:spcPct val="90000"/>
              </a:lnSpc>
              <a:spcBef>
                <a:spcPts val="300"/>
              </a:spcBef>
              <a:buSzTx/>
              <a:buFontTx/>
              <a:buNone/>
              <a:defRPr sz="1000" b="1">
                <a:latin typeface="Arial" panose="020B0604020202020204"/>
                <a:ea typeface="Arial" panose="020B0604020202020204"/>
                <a:cs typeface="Arial" panose="020B0604020202020204"/>
                <a:sym typeface="Arial" panose="020B0604020202020204"/>
              </a:defRPr>
            </a:lvl4pPr>
            <a:lvl5pPr marL="0" indent="1371600" defTabSz="914400">
              <a:lnSpc>
                <a:spcPct val="90000"/>
              </a:lnSpc>
              <a:spcBef>
                <a:spcPts val="300"/>
              </a:spcBef>
              <a:buSzTx/>
              <a:buFontTx/>
              <a:buNone/>
              <a:defRPr sz="10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185"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grpSp>
        <p:nvGrpSpPr>
          <p:cNvPr id="1308" name="Group 118"/>
          <p:cNvGrpSpPr/>
          <p:nvPr/>
        </p:nvGrpSpPr>
        <p:grpSpPr>
          <a:xfrm>
            <a:off x="70339" y="59532"/>
            <a:ext cx="8954966" cy="4980385"/>
            <a:chOff x="0" y="0"/>
            <a:chExt cx="8954965" cy="4980384"/>
          </a:xfrm>
        </p:grpSpPr>
        <p:grpSp>
          <p:nvGrpSpPr>
            <p:cNvPr id="1306" name="Group 116"/>
            <p:cNvGrpSpPr/>
            <p:nvPr/>
          </p:nvGrpSpPr>
          <p:grpSpPr>
            <a:xfrm>
              <a:off x="0" y="-1"/>
              <a:ext cx="8954966" cy="4980386"/>
              <a:chOff x="0" y="0"/>
              <a:chExt cx="8954965" cy="4980384"/>
            </a:xfrm>
          </p:grpSpPr>
          <p:grpSp>
            <p:nvGrpSpPr>
              <p:cNvPr id="1248" name="Group 58"/>
              <p:cNvGrpSpPr/>
              <p:nvPr/>
            </p:nvGrpSpPr>
            <p:grpSpPr>
              <a:xfrm>
                <a:off x="0" y="-1"/>
                <a:ext cx="1098535" cy="1215629"/>
                <a:chOff x="0" y="0"/>
                <a:chExt cx="1098534" cy="1215627"/>
              </a:xfrm>
            </p:grpSpPr>
            <p:grpSp>
              <p:nvGrpSpPr>
                <p:cNvPr id="1198" name="Group 8"/>
                <p:cNvGrpSpPr/>
                <p:nvPr/>
              </p:nvGrpSpPr>
              <p:grpSpPr>
                <a:xfrm>
                  <a:off x="0" y="0"/>
                  <a:ext cx="1098535" cy="80962"/>
                  <a:chOff x="0" y="0"/>
                  <a:chExt cx="1098534" cy="80961"/>
                </a:xfrm>
              </p:grpSpPr>
              <p:sp>
                <p:nvSpPr>
                  <p:cNvPr id="1192"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93"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94"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95"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96"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97"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05" name="Group 15"/>
                <p:cNvGrpSpPr/>
                <p:nvPr/>
              </p:nvGrpSpPr>
              <p:grpSpPr>
                <a:xfrm>
                  <a:off x="0" y="159543"/>
                  <a:ext cx="1098535" cy="80963"/>
                  <a:chOff x="0" y="0"/>
                  <a:chExt cx="1098534" cy="80961"/>
                </a:xfrm>
              </p:grpSpPr>
              <p:sp>
                <p:nvSpPr>
                  <p:cNvPr id="1199"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00"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01"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02"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03"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04"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12" name="Group 22"/>
                <p:cNvGrpSpPr/>
                <p:nvPr/>
              </p:nvGrpSpPr>
              <p:grpSpPr>
                <a:xfrm>
                  <a:off x="0" y="322659"/>
                  <a:ext cx="1098535" cy="80963"/>
                  <a:chOff x="0" y="0"/>
                  <a:chExt cx="1098534" cy="80961"/>
                </a:xfrm>
              </p:grpSpPr>
              <p:sp>
                <p:nvSpPr>
                  <p:cNvPr id="1206"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07"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08"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09"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10"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11"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19" name="Group 29"/>
                <p:cNvGrpSpPr/>
                <p:nvPr/>
              </p:nvGrpSpPr>
              <p:grpSpPr>
                <a:xfrm>
                  <a:off x="0" y="485775"/>
                  <a:ext cx="1098535" cy="80963"/>
                  <a:chOff x="0" y="0"/>
                  <a:chExt cx="1098534" cy="80961"/>
                </a:xfrm>
              </p:grpSpPr>
              <p:sp>
                <p:nvSpPr>
                  <p:cNvPr id="1213"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14"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15"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16"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17"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18"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26" name="Group 36"/>
                <p:cNvGrpSpPr/>
                <p:nvPr/>
              </p:nvGrpSpPr>
              <p:grpSpPr>
                <a:xfrm>
                  <a:off x="0" y="646509"/>
                  <a:ext cx="1098535" cy="80963"/>
                  <a:chOff x="0" y="0"/>
                  <a:chExt cx="1098534" cy="80961"/>
                </a:xfrm>
              </p:grpSpPr>
              <p:sp>
                <p:nvSpPr>
                  <p:cNvPr id="1220"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21"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22"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23"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24"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25"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33" name="Group 43"/>
                <p:cNvGrpSpPr/>
                <p:nvPr/>
              </p:nvGrpSpPr>
              <p:grpSpPr>
                <a:xfrm>
                  <a:off x="0" y="809625"/>
                  <a:ext cx="1098535" cy="80963"/>
                  <a:chOff x="0" y="0"/>
                  <a:chExt cx="1098534" cy="80961"/>
                </a:xfrm>
              </p:grpSpPr>
              <p:sp>
                <p:nvSpPr>
                  <p:cNvPr id="1227"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28"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29"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0"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1"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2"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40" name="Group 50"/>
                <p:cNvGrpSpPr/>
                <p:nvPr/>
              </p:nvGrpSpPr>
              <p:grpSpPr>
                <a:xfrm>
                  <a:off x="0" y="971550"/>
                  <a:ext cx="1098535" cy="80963"/>
                  <a:chOff x="0" y="0"/>
                  <a:chExt cx="1098534" cy="80961"/>
                </a:xfrm>
              </p:grpSpPr>
              <p:sp>
                <p:nvSpPr>
                  <p:cNvPr id="1234"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5"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6"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7"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8"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9"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47" name="Group 57"/>
                <p:cNvGrpSpPr/>
                <p:nvPr/>
              </p:nvGrpSpPr>
              <p:grpSpPr>
                <a:xfrm>
                  <a:off x="0" y="1134665"/>
                  <a:ext cx="1098535" cy="80963"/>
                  <a:chOff x="0" y="0"/>
                  <a:chExt cx="1098534" cy="80961"/>
                </a:xfrm>
              </p:grpSpPr>
              <p:sp>
                <p:nvSpPr>
                  <p:cNvPr id="1241"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42"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43"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44"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45"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46"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1305" name="Group 115"/>
              <p:cNvGrpSpPr/>
              <p:nvPr/>
            </p:nvGrpSpPr>
            <p:grpSpPr>
              <a:xfrm>
                <a:off x="7858018" y="3764757"/>
                <a:ext cx="1096948" cy="1215628"/>
                <a:chOff x="0" y="0"/>
                <a:chExt cx="1096947" cy="1215627"/>
              </a:xfrm>
            </p:grpSpPr>
            <p:grpSp>
              <p:nvGrpSpPr>
                <p:cNvPr id="1255" name="Group 65"/>
                <p:cNvGrpSpPr/>
                <p:nvPr/>
              </p:nvGrpSpPr>
              <p:grpSpPr>
                <a:xfrm>
                  <a:off x="-1" y="0"/>
                  <a:ext cx="1096949" cy="80962"/>
                  <a:chOff x="0" y="0"/>
                  <a:chExt cx="1096947" cy="80961"/>
                </a:xfrm>
              </p:grpSpPr>
              <p:sp>
                <p:nvSpPr>
                  <p:cNvPr id="1249"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0"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1"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2"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3"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4"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62" name="Group 72"/>
                <p:cNvGrpSpPr/>
                <p:nvPr/>
              </p:nvGrpSpPr>
              <p:grpSpPr>
                <a:xfrm>
                  <a:off x="-1" y="159543"/>
                  <a:ext cx="1096949" cy="80963"/>
                  <a:chOff x="0" y="0"/>
                  <a:chExt cx="1096947" cy="80961"/>
                </a:xfrm>
              </p:grpSpPr>
              <p:sp>
                <p:nvSpPr>
                  <p:cNvPr id="1256"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7"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8"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9"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60"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61"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69" name="Group 79"/>
                <p:cNvGrpSpPr/>
                <p:nvPr/>
              </p:nvGrpSpPr>
              <p:grpSpPr>
                <a:xfrm>
                  <a:off x="-1" y="322659"/>
                  <a:ext cx="1096949" cy="80963"/>
                  <a:chOff x="0" y="0"/>
                  <a:chExt cx="1096947" cy="80961"/>
                </a:xfrm>
              </p:grpSpPr>
              <p:sp>
                <p:nvSpPr>
                  <p:cNvPr id="1263"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64"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65"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66"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67"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68"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76" name="Group 86"/>
                <p:cNvGrpSpPr/>
                <p:nvPr/>
              </p:nvGrpSpPr>
              <p:grpSpPr>
                <a:xfrm>
                  <a:off x="-1" y="485775"/>
                  <a:ext cx="1096949" cy="80963"/>
                  <a:chOff x="0" y="0"/>
                  <a:chExt cx="1096947" cy="80961"/>
                </a:xfrm>
              </p:grpSpPr>
              <p:sp>
                <p:nvSpPr>
                  <p:cNvPr id="1270"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71"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72"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73"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74"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75"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83" name="Group 93"/>
                <p:cNvGrpSpPr/>
                <p:nvPr/>
              </p:nvGrpSpPr>
              <p:grpSpPr>
                <a:xfrm>
                  <a:off x="-1" y="646509"/>
                  <a:ext cx="1096949" cy="80963"/>
                  <a:chOff x="0" y="0"/>
                  <a:chExt cx="1096947" cy="80961"/>
                </a:xfrm>
              </p:grpSpPr>
              <p:sp>
                <p:nvSpPr>
                  <p:cNvPr id="1277"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78"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79"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0"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1"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2"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90" name="Group 100"/>
                <p:cNvGrpSpPr/>
                <p:nvPr/>
              </p:nvGrpSpPr>
              <p:grpSpPr>
                <a:xfrm>
                  <a:off x="-1" y="809625"/>
                  <a:ext cx="1096949" cy="80963"/>
                  <a:chOff x="0" y="0"/>
                  <a:chExt cx="1096947" cy="80961"/>
                </a:xfrm>
              </p:grpSpPr>
              <p:sp>
                <p:nvSpPr>
                  <p:cNvPr id="1284"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5"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6"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7"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8"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9"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97" name="Group 107"/>
                <p:cNvGrpSpPr/>
                <p:nvPr/>
              </p:nvGrpSpPr>
              <p:grpSpPr>
                <a:xfrm>
                  <a:off x="-1" y="971550"/>
                  <a:ext cx="1096949" cy="80963"/>
                  <a:chOff x="0" y="0"/>
                  <a:chExt cx="1096947" cy="80961"/>
                </a:xfrm>
              </p:grpSpPr>
              <p:sp>
                <p:nvSpPr>
                  <p:cNvPr id="1291"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92"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93"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94"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95"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96"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04" name="Group 114"/>
                <p:cNvGrpSpPr/>
                <p:nvPr/>
              </p:nvGrpSpPr>
              <p:grpSpPr>
                <a:xfrm>
                  <a:off x="-1" y="1134665"/>
                  <a:ext cx="1096949" cy="80963"/>
                  <a:chOff x="0" y="0"/>
                  <a:chExt cx="1096947" cy="80961"/>
                </a:xfrm>
              </p:grpSpPr>
              <p:sp>
                <p:nvSpPr>
                  <p:cNvPr id="1298"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99"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00"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01"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02"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03"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1307"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1309"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1310" name="Title Text"/>
          <p:cNvSpPr txBox="1">
            <a:spLocks noGrp="1"/>
          </p:cNvSpPr>
          <p:nvPr>
            <p:ph type="title" hasCustomPrompt="1"/>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1311" name="Body Level One…"/>
          <p:cNvSpPr txBox="1">
            <a:spLocks noGrp="1"/>
          </p:cNvSpPr>
          <p:nvPr>
            <p:ph type="body" idx="1" hasCustomPrompt="1"/>
          </p:nvPr>
        </p:nvSpPr>
        <p:spPr>
          <a:xfrm>
            <a:off x="990600" y="1485900"/>
            <a:ext cx="7162800" cy="3086100"/>
          </a:xfrm>
          <a:prstGeom prst="rect">
            <a:avLst/>
          </a:prstGeom>
        </p:spPr>
        <p:txBody>
          <a:bodyPr lIns="44450" tIns="44450" rIns="44450" bIns="44450"/>
          <a:lstStyle>
            <a:lvl1pPr marL="214630" indent="-21463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1pPr>
            <a:lvl2pPr marL="214630" indent="1282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2pPr>
            <a:lvl3pPr marL="214630" indent="4711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3pPr>
            <a:lvl4pPr marL="214630" indent="8140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4pPr>
            <a:lvl5pPr marL="214630" indent="11569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312"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grpSp>
        <p:nvGrpSpPr>
          <p:cNvPr id="1435" name="Group 118"/>
          <p:cNvGrpSpPr/>
          <p:nvPr/>
        </p:nvGrpSpPr>
        <p:grpSpPr>
          <a:xfrm>
            <a:off x="70339" y="59532"/>
            <a:ext cx="8954966" cy="4980385"/>
            <a:chOff x="0" y="0"/>
            <a:chExt cx="8954965" cy="4980384"/>
          </a:xfrm>
        </p:grpSpPr>
        <p:grpSp>
          <p:nvGrpSpPr>
            <p:cNvPr id="1433" name="Group 116"/>
            <p:cNvGrpSpPr/>
            <p:nvPr/>
          </p:nvGrpSpPr>
          <p:grpSpPr>
            <a:xfrm>
              <a:off x="0" y="-1"/>
              <a:ext cx="8954966" cy="4980386"/>
              <a:chOff x="0" y="0"/>
              <a:chExt cx="8954965" cy="4980384"/>
            </a:xfrm>
          </p:grpSpPr>
          <p:grpSp>
            <p:nvGrpSpPr>
              <p:cNvPr id="1375" name="Group 58"/>
              <p:cNvGrpSpPr/>
              <p:nvPr/>
            </p:nvGrpSpPr>
            <p:grpSpPr>
              <a:xfrm>
                <a:off x="0" y="-1"/>
                <a:ext cx="1098535" cy="1215629"/>
                <a:chOff x="0" y="0"/>
                <a:chExt cx="1098534" cy="1215627"/>
              </a:xfrm>
            </p:grpSpPr>
            <p:grpSp>
              <p:nvGrpSpPr>
                <p:cNvPr id="1325" name="Group 8"/>
                <p:cNvGrpSpPr/>
                <p:nvPr/>
              </p:nvGrpSpPr>
              <p:grpSpPr>
                <a:xfrm>
                  <a:off x="0" y="0"/>
                  <a:ext cx="1098535" cy="80962"/>
                  <a:chOff x="0" y="0"/>
                  <a:chExt cx="1098534" cy="80961"/>
                </a:xfrm>
              </p:grpSpPr>
              <p:sp>
                <p:nvSpPr>
                  <p:cNvPr id="131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32" name="Group 15"/>
                <p:cNvGrpSpPr/>
                <p:nvPr/>
              </p:nvGrpSpPr>
              <p:grpSpPr>
                <a:xfrm>
                  <a:off x="0" y="159543"/>
                  <a:ext cx="1098535" cy="80963"/>
                  <a:chOff x="0" y="0"/>
                  <a:chExt cx="1098534" cy="80961"/>
                </a:xfrm>
              </p:grpSpPr>
              <p:sp>
                <p:nvSpPr>
                  <p:cNvPr id="132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3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3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39" name="Group 22"/>
                <p:cNvGrpSpPr/>
                <p:nvPr/>
              </p:nvGrpSpPr>
              <p:grpSpPr>
                <a:xfrm>
                  <a:off x="0" y="322659"/>
                  <a:ext cx="1098535" cy="80963"/>
                  <a:chOff x="0" y="0"/>
                  <a:chExt cx="1098534" cy="80961"/>
                </a:xfrm>
              </p:grpSpPr>
              <p:sp>
                <p:nvSpPr>
                  <p:cNvPr id="133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3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3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3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3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3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46" name="Group 29"/>
                <p:cNvGrpSpPr/>
                <p:nvPr/>
              </p:nvGrpSpPr>
              <p:grpSpPr>
                <a:xfrm>
                  <a:off x="0" y="485775"/>
                  <a:ext cx="1098535" cy="80963"/>
                  <a:chOff x="0" y="0"/>
                  <a:chExt cx="1098534" cy="80961"/>
                </a:xfrm>
              </p:grpSpPr>
              <p:sp>
                <p:nvSpPr>
                  <p:cNvPr id="134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4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4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4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4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4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53" name="Group 36"/>
                <p:cNvGrpSpPr/>
                <p:nvPr/>
              </p:nvGrpSpPr>
              <p:grpSpPr>
                <a:xfrm>
                  <a:off x="0" y="646509"/>
                  <a:ext cx="1098535" cy="80963"/>
                  <a:chOff x="0" y="0"/>
                  <a:chExt cx="1098534" cy="80961"/>
                </a:xfrm>
              </p:grpSpPr>
              <p:sp>
                <p:nvSpPr>
                  <p:cNvPr id="134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4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4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60" name="Group 43"/>
                <p:cNvGrpSpPr/>
                <p:nvPr/>
              </p:nvGrpSpPr>
              <p:grpSpPr>
                <a:xfrm>
                  <a:off x="0" y="809625"/>
                  <a:ext cx="1098535" cy="80963"/>
                  <a:chOff x="0" y="0"/>
                  <a:chExt cx="1098534" cy="80961"/>
                </a:xfrm>
              </p:grpSpPr>
              <p:sp>
                <p:nvSpPr>
                  <p:cNvPr id="135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67" name="Group 50"/>
                <p:cNvGrpSpPr/>
                <p:nvPr/>
              </p:nvGrpSpPr>
              <p:grpSpPr>
                <a:xfrm>
                  <a:off x="0" y="971550"/>
                  <a:ext cx="1098535" cy="80963"/>
                  <a:chOff x="0" y="0"/>
                  <a:chExt cx="1098534" cy="80961"/>
                </a:xfrm>
              </p:grpSpPr>
              <p:sp>
                <p:nvSpPr>
                  <p:cNvPr id="136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6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6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6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6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6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74" name="Group 57"/>
                <p:cNvGrpSpPr/>
                <p:nvPr/>
              </p:nvGrpSpPr>
              <p:grpSpPr>
                <a:xfrm>
                  <a:off x="0" y="1134665"/>
                  <a:ext cx="1098535" cy="80963"/>
                  <a:chOff x="0" y="0"/>
                  <a:chExt cx="1098534" cy="80961"/>
                </a:xfrm>
              </p:grpSpPr>
              <p:sp>
                <p:nvSpPr>
                  <p:cNvPr id="136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6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7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7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7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7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1432" name="Group 115"/>
              <p:cNvGrpSpPr/>
              <p:nvPr/>
            </p:nvGrpSpPr>
            <p:grpSpPr>
              <a:xfrm>
                <a:off x="7858018" y="3764757"/>
                <a:ext cx="1096948" cy="1215628"/>
                <a:chOff x="0" y="0"/>
                <a:chExt cx="1096947" cy="1215627"/>
              </a:xfrm>
            </p:grpSpPr>
            <p:grpSp>
              <p:nvGrpSpPr>
                <p:cNvPr id="1382" name="Group 65"/>
                <p:cNvGrpSpPr/>
                <p:nvPr/>
              </p:nvGrpSpPr>
              <p:grpSpPr>
                <a:xfrm>
                  <a:off x="-1" y="0"/>
                  <a:ext cx="1096949" cy="80962"/>
                  <a:chOff x="0" y="0"/>
                  <a:chExt cx="1096947" cy="80961"/>
                </a:xfrm>
              </p:grpSpPr>
              <p:sp>
                <p:nvSpPr>
                  <p:cNvPr id="137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7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7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7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8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8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89" name="Group 72"/>
                <p:cNvGrpSpPr/>
                <p:nvPr/>
              </p:nvGrpSpPr>
              <p:grpSpPr>
                <a:xfrm>
                  <a:off x="-1" y="159543"/>
                  <a:ext cx="1096949" cy="80963"/>
                  <a:chOff x="0" y="0"/>
                  <a:chExt cx="1096947" cy="80961"/>
                </a:xfrm>
              </p:grpSpPr>
              <p:sp>
                <p:nvSpPr>
                  <p:cNvPr id="138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8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8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8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8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8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96" name="Group 79"/>
                <p:cNvGrpSpPr/>
                <p:nvPr/>
              </p:nvGrpSpPr>
              <p:grpSpPr>
                <a:xfrm>
                  <a:off x="-1" y="322659"/>
                  <a:ext cx="1096949" cy="80963"/>
                  <a:chOff x="0" y="0"/>
                  <a:chExt cx="1096947" cy="80961"/>
                </a:xfrm>
              </p:grpSpPr>
              <p:sp>
                <p:nvSpPr>
                  <p:cNvPr id="139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9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9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9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9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9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403" name="Group 86"/>
                <p:cNvGrpSpPr/>
                <p:nvPr/>
              </p:nvGrpSpPr>
              <p:grpSpPr>
                <a:xfrm>
                  <a:off x="-1" y="485775"/>
                  <a:ext cx="1096949" cy="80963"/>
                  <a:chOff x="0" y="0"/>
                  <a:chExt cx="1096947" cy="80961"/>
                </a:xfrm>
              </p:grpSpPr>
              <p:sp>
                <p:nvSpPr>
                  <p:cNvPr id="139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9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9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0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0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0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410" name="Group 93"/>
                <p:cNvGrpSpPr/>
                <p:nvPr/>
              </p:nvGrpSpPr>
              <p:grpSpPr>
                <a:xfrm>
                  <a:off x="-1" y="646509"/>
                  <a:ext cx="1096949" cy="80963"/>
                  <a:chOff x="0" y="0"/>
                  <a:chExt cx="1096947" cy="80961"/>
                </a:xfrm>
              </p:grpSpPr>
              <p:sp>
                <p:nvSpPr>
                  <p:cNvPr id="140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0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0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0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0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0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417" name="Group 100"/>
                <p:cNvGrpSpPr/>
                <p:nvPr/>
              </p:nvGrpSpPr>
              <p:grpSpPr>
                <a:xfrm>
                  <a:off x="-1" y="809625"/>
                  <a:ext cx="1096949" cy="80963"/>
                  <a:chOff x="0" y="0"/>
                  <a:chExt cx="1096947" cy="80961"/>
                </a:xfrm>
              </p:grpSpPr>
              <p:sp>
                <p:nvSpPr>
                  <p:cNvPr id="141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1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1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1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1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1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424" name="Group 107"/>
                <p:cNvGrpSpPr/>
                <p:nvPr/>
              </p:nvGrpSpPr>
              <p:grpSpPr>
                <a:xfrm>
                  <a:off x="-1" y="971550"/>
                  <a:ext cx="1096949" cy="80963"/>
                  <a:chOff x="0" y="0"/>
                  <a:chExt cx="1096947" cy="80961"/>
                </a:xfrm>
              </p:grpSpPr>
              <p:sp>
                <p:nvSpPr>
                  <p:cNvPr id="141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1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431" name="Group 114"/>
                <p:cNvGrpSpPr/>
                <p:nvPr/>
              </p:nvGrpSpPr>
              <p:grpSpPr>
                <a:xfrm>
                  <a:off x="-1" y="1134665"/>
                  <a:ext cx="1096949" cy="80963"/>
                  <a:chOff x="0" y="0"/>
                  <a:chExt cx="1096947" cy="80961"/>
                </a:xfrm>
              </p:grpSpPr>
              <p:sp>
                <p:nvSpPr>
                  <p:cNvPr id="142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3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143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1436"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1437" name="Title Text"/>
          <p:cNvSpPr txBox="1">
            <a:spLocks noGrp="1"/>
          </p:cNvSpPr>
          <p:nvPr>
            <p:ph type="title" hasCustomPrompt="1"/>
          </p:nvPr>
        </p:nvSpPr>
        <p:spPr>
          <a:xfrm>
            <a:off x="6362700" y="457200"/>
            <a:ext cx="1790700" cy="4114800"/>
          </a:xfrm>
          <a:prstGeom prst="rect">
            <a:avLst/>
          </a:prstGeom>
        </p:spPr>
        <p:txBody>
          <a:bodyPr lIns="44450" tIns="44450" rIns="44450" bIns="44450"/>
          <a:lstStyle>
            <a:lvl1pPr defTabSz="914400">
              <a:lnSpc>
                <a:spcPct val="90000"/>
              </a:lnSpc>
              <a:defRPr sz="27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1438" name="Body Level One…"/>
          <p:cNvSpPr txBox="1">
            <a:spLocks noGrp="1"/>
          </p:cNvSpPr>
          <p:nvPr>
            <p:ph type="body" idx="1" hasCustomPrompt="1"/>
          </p:nvPr>
        </p:nvSpPr>
        <p:spPr>
          <a:xfrm>
            <a:off x="990600" y="457200"/>
            <a:ext cx="5231424" cy="4114800"/>
          </a:xfrm>
          <a:prstGeom prst="rect">
            <a:avLst/>
          </a:prstGeom>
        </p:spPr>
        <p:txBody>
          <a:bodyPr lIns="44450" tIns="44450" rIns="44450" bIns="44450"/>
          <a:lstStyle>
            <a:lvl1pPr marL="214630" indent="-21463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1pPr>
            <a:lvl2pPr marL="214630" indent="1282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2pPr>
            <a:lvl3pPr marL="214630" indent="4711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3pPr>
            <a:lvl4pPr marL="214630" indent="8140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4pPr>
            <a:lvl5pPr marL="214630" indent="11569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43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30" name="Title Text"/>
          <p:cNvSpPr txBox="1">
            <a:spLocks noGrp="1"/>
          </p:cNvSpPr>
          <p:nvPr>
            <p:ph type="title" hasCustomPrompt="1"/>
          </p:nvPr>
        </p:nvSpPr>
        <p:spPr>
          <a:prstGeom prst="rect">
            <a:avLst/>
          </a:prstGeom>
        </p:spPr>
        <p:txBody>
          <a:bodyPr/>
          <a:lstStyle/>
          <a:p>
            <a:r>
              <a:t>Title Text</a:t>
            </a:r>
          </a:p>
        </p:txBody>
      </p:sp>
      <p:sp>
        <p:nvSpPr>
          <p:cNvPr id="31" name="Body Level One…"/>
          <p:cNvSpPr txBox="1">
            <a:spLocks noGrp="1"/>
          </p:cNvSpPr>
          <p:nvPr>
            <p:ph type="body" sz="half" idx="1" hasCustomPrompt="1"/>
          </p:nvPr>
        </p:nvSpPr>
        <p:spPr>
          <a:xfrm>
            <a:off x="457200" y="1200150"/>
            <a:ext cx="4038600" cy="339447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9" name="Title Text"/>
          <p:cNvSpPr txBox="1">
            <a:spLocks noGrp="1"/>
          </p:cNvSpPr>
          <p:nvPr>
            <p:ph type="title" hasCustomPrompt="1"/>
          </p:nvPr>
        </p:nvSpPr>
        <p:spPr>
          <a:prstGeom prst="rect">
            <a:avLst/>
          </a:prstGeom>
        </p:spPr>
        <p:txBody>
          <a:bodyPr/>
          <a:lstStyle/>
          <a:p>
            <a:r>
              <a:t>Title Text</a:t>
            </a:r>
          </a:p>
        </p:txBody>
      </p:sp>
      <p:sp>
        <p:nvSpPr>
          <p:cNvPr id="40" name="Body Level One…"/>
          <p:cNvSpPr txBox="1">
            <a:spLocks noGrp="1"/>
          </p:cNvSpPr>
          <p:nvPr>
            <p:ph type="body" sz="quarter" idx="1" hasCustomPrompt="1"/>
          </p:nvPr>
        </p:nvSpPr>
        <p:spPr>
          <a:xfrm>
            <a:off x="457200" y="1151334"/>
            <a:ext cx="4040188" cy="47982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1" name="Text Placeholder 4"/>
          <p:cNvSpPr>
            <a:spLocks noGrp="1"/>
          </p:cNvSpPr>
          <p:nvPr>
            <p:ph type="body" sz="quarter" idx="13"/>
          </p:nvPr>
        </p:nvSpPr>
        <p:spPr>
          <a:xfrm>
            <a:off x="4645030" y="1151334"/>
            <a:ext cx="4041776" cy="479823"/>
          </a:xfrm>
          <a:prstGeom prst="rect">
            <a:avLst/>
          </a:prstGeom>
        </p:spPr>
        <p:txBody>
          <a:bodyPr anchor="b"/>
          <a:lstStyle/>
          <a:p>
            <a:pPr marL="0" indent="0">
              <a:spcBef>
                <a:spcPts val="500"/>
              </a:spcBef>
              <a:buSzTx/>
              <a:buFontTx/>
              <a:buNone/>
              <a:defRPr sz="2400" b="1"/>
            </a:pP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65" name="Group 118"/>
          <p:cNvGrpSpPr/>
          <p:nvPr/>
        </p:nvGrpSpPr>
        <p:grpSpPr>
          <a:xfrm>
            <a:off x="70339" y="59532"/>
            <a:ext cx="8954966" cy="4980385"/>
            <a:chOff x="0" y="0"/>
            <a:chExt cx="8954965" cy="4980384"/>
          </a:xfrm>
        </p:grpSpPr>
        <p:grpSp>
          <p:nvGrpSpPr>
            <p:cNvPr id="163" name="Group 116"/>
            <p:cNvGrpSpPr/>
            <p:nvPr/>
          </p:nvGrpSpPr>
          <p:grpSpPr>
            <a:xfrm>
              <a:off x="0" y="-1"/>
              <a:ext cx="8954966" cy="4980386"/>
              <a:chOff x="0" y="0"/>
              <a:chExt cx="8954965" cy="4980384"/>
            </a:xfrm>
          </p:grpSpPr>
          <p:grpSp>
            <p:nvGrpSpPr>
              <p:cNvPr id="105" name="Group 58"/>
              <p:cNvGrpSpPr/>
              <p:nvPr/>
            </p:nvGrpSpPr>
            <p:grpSpPr>
              <a:xfrm>
                <a:off x="0" y="-1"/>
                <a:ext cx="1098535" cy="1215629"/>
                <a:chOff x="0" y="0"/>
                <a:chExt cx="1098534" cy="1215627"/>
              </a:xfrm>
            </p:grpSpPr>
            <p:grpSp>
              <p:nvGrpSpPr>
                <p:cNvPr id="55" name="Group 8"/>
                <p:cNvGrpSpPr/>
                <p:nvPr/>
              </p:nvGrpSpPr>
              <p:grpSpPr>
                <a:xfrm>
                  <a:off x="0" y="0"/>
                  <a:ext cx="1098535" cy="80962"/>
                  <a:chOff x="0" y="0"/>
                  <a:chExt cx="1098534" cy="80961"/>
                </a:xfrm>
              </p:grpSpPr>
              <p:sp>
                <p:nvSpPr>
                  <p:cNvPr id="4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2" name="Group 15"/>
                <p:cNvGrpSpPr/>
                <p:nvPr/>
              </p:nvGrpSpPr>
              <p:grpSpPr>
                <a:xfrm>
                  <a:off x="0" y="159543"/>
                  <a:ext cx="1098535" cy="80963"/>
                  <a:chOff x="0" y="0"/>
                  <a:chExt cx="1098534" cy="80961"/>
                </a:xfrm>
              </p:grpSpPr>
              <p:sp>
                <p:nvSpPr>
                  <p:cNvPr id="5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9" name="Group 22"/>
                <p:cNvGrpSpPr/>
                <p:nvPr/>
              </p:nvGrpSpPr>
              <p:grpSpPr>
                <a:xfrm>
                  <a:off x="0" y="322659"/>
                  <a:ext cx="1098535" cy="80963"/>
                  <a:chOff x="0" y="0"/>
                  <a:chExt cx="1098534" cy="80961"/>
                </a:xfrm>
              </p:grpSpPr>
              <p:sp>
                <p:nvSpPr>
                  <p:cNvPr id="6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6" name="Group 29"/>
                <p:cNvGrpSpPr/>
                <p:nvPr/>
              </p:nvGrpSpPr>
              <p:grpSpPr>
                <a:xfrm>
                  <a:off x="0" y="485775"/>
                  <a:ext cx="1098535" cy="80963"/>
                  <a:chOff x="0" y="0"/>
                  <a:chExt cx="1098534" cy="80961"/>
                </a:xfrm>
              </p:grpSpPr>
              <p:sp>
                <p:nvSpPr>
                  <p:cNvPr id="7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83" name="Group 36"/>
                <p:cNvGrpSpPr/>
                <p:nvPr/>
              </p:nvGrpSpPr>
              <p:grpSpPr>
                <a:xfrm>
                  <a:off x="0" y="646509"/>
                  <a:ext cx="1098535" cy="80963"/>
                  <a:chOff x="0" y="0"/>
                  <a:chExt cx="1098534" cy="80961"/>
                </a:xfrm>
              </p:grpSpPr>
              <p:sp>
                <p:nvSpPr>
                  <p:cNvPr id="7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0" name="Group 43"/>
                <p:cNvGrpSpPr/>
                <p:nvPr/>
              </p:nvGrpSpPr>
              <p:grpSpPr>
                <a:xfrm>
                  <a:off x="0" y="809625"/>
                  <a:ext cx="1098535" cy="80963"/>
                  <a:chOff x="0" y="0"/>
                  <a:chExt cx="1098534" cy="80961"/>
                </a:xfrm>
              </p:grpSpPr>
              <p:sp>
                <p:nvSpPr>
                  <p:cNvPr id="8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8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97" name="Group 50"/>
                <p:cNvGrpSpPr/>
                <p:nvPr/>
              </p:nvGrpSpPr>
              <p:grpSpPr>
                <a:xfrm>
                  <a:off x="0" y="971550"/>
                  <a:ext cx="1098535" cy="80963"/>
                  <a:chOff x="0" y="0"/>
                  <a:chExt cx="1098534" cy="80961"/>
                </a:xfrm>
              </p:grpSpPr>
              <p:sp>
                <p:nvSpPr>
                  <p:cNvPr id="9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04" name="Group 57"/>
                <p:cNvGrpSpPr/>
                <p:nvPr/>
              </p:nvGrpSpPr>
              <p:grpSpPr>
                <a:xfrm>
                  <a:off x="0" y="1134665"/>
                  <a:ext cx="1098535" cy="80963"/>
                  <a:chOff x="0" y="0"/>
                  <a:chExt cx="1098534" cy="80961"/>
                </a:xfrm>
              </p:grpSpPr>
              <p:sp>
                <p:nvSpPr>
                  <p:cNvPr id="9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9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162" name="Group 115"/>
              <p:cNvGrpSpPr/>
              <p:nvPr/>
            </p:nvGrpSpPr>
            <p:grpSpPr>
              <a:xfrm>
                <a:off x="7858018" y="3764757"/>
                <a:ext cx="1096948" cy="1215628"/>
                <a:chOff x="0" y="0"/>
                <a:chExt cx="1096947" cy="1215627"/>
              </a:xfrm>
            </p:grpSpPr>
            <p:grpSp>
              <p:nvGrpSpPr>
                <p:cNvPr id="112" name="Group 65"/>
                <p:cNvGrpSpPr/>
                <p:nvPr/>
              </p:nvGrpSpPr>
              <p:grpSpPr>
                <a:xfrm>
                  <a:off x="-1" y="0"/>
                  <a:ext cx="1096949" cy="80962"/>
                  <a:chOff x="0" y="0"/>
                  <a:chExt cx="1096947" cy="80961"/>
                </a:xfrm>
              </p:grpSpPr>
              <p:sp>
                <p:nvSpPr>
                  <p:cNvPr id="10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0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19" name="Group 72"/>
                <p:cNvGrpSpPr/>
                <p:nvPr/>
              </p:nvGrpSpPr>
              <p:grpSpPr>
                <a:xfrm>
                  <a:off x="-1" y="159543"/>
                  <a:ext cx="1096949" cy="80963"/>
                  <a:chOff x="0" y="0"/>
                  <a:chExt cx="1096947" cy="80961"/>
                </a:xfrm>
              </p:grpSpPr>
              <p:sp>
                <p:nvSpPr>
                  <p:cNvPr id="11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1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26" name="Group 79"/>
                <p:cNvGrpSpPr/>
                <p:nvPr/>
              </p:nvGrpSpPr>
              <p:grpSpPr>
                <a:xfrm>
                  <a:off x="-1" y="322659"/>
                  <a:ext cx="1096949" cy="80963"/>
                  <a:chOff x="0" y="0"/>
                  <a:chExt cx="1096947" cy="80961"/>
                </a:xfrm>
              </p:grpSpPr>
              <p:sp>
                <p:nvSpPr>
                  <p:cNvPr id="12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33" name="Group 86"/>
                <p:cNvGrpSpPr/>
                <p:nvPr/>
              </p:nvGrpSpPr>
              <p:grpSpPr>
                <a:xfrm>
                  <a:off x="-1" y="485775"/>
                  <a:ext cx="1096949" cy="80963"/>
                  <a:chOff x="0" y="0"/>
                  <a:chExt cx="1096947" cy="80961"/>
                </a:xfrm>
              </p:grpSpPr>
              <p:sp>
                <p:nvSpPr>
                  <p:cNvPr id="12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2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40" name="Group 93"/>
                <p:cNvGrpSpPr/>
                <p:nvPr/>
              </p:nvGrpSpPr>
              <p:grpSpPr>
                <a:xfrm>
                  <a:off x="-1" y="646509"/>
                  <a:ext cx="1096949" cy="80963"/>
                  <a:chOff x="0" y="0"/>
                  <a:chExt cx="1096947" cy="80961"/>
                </a:xfrm>
              </p:grpSpPr>
              <p:sp>
                <p:nvSpPr>
                  <p:cNvPr id="13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3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47" name="Group 100"/>
                <p:cNvGrpSpPr/>
                <p:nvPr/>
              </p:nvGrpSpPr>
              <p:grpSpPr>
                <a:xfrm>
                  <a:off x="-1" y="809625"/>
                  <a:ext cx="1096949" cy="80963"/>
                  <a:chOff x="0" y="0"/>
                  <a:chExt cx="1096947" cy="80961"/>
                </a:xfrm>
              </p:grpSpPr>
              <p:sp>
                <p:nvSpPr>
                  <p:cNvPr id="14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54" name="Group 107"/>
                <p:cNvGrpSpPr/>
                <p:nvPr/>
              </p:nvGrpSpPr>
              <p:grpSpPr>
                <a:xfrm>
                  <a:off x="-1" y="971550"/>
                  <a:ext cx="1096949" cy="80963"/>
                  <a:chOff x="0" y="0"/>
                  <a:chExt cx="1096947" cy="80961"/>
                </a:xfrm>
              </p:grpSpPr>
              <p:sp>
                <p:nvSpPr>
                  <p:cNvPr id="14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4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5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5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5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5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61" name="Group 114"/>
                <p:cNvGrpSpPr/>
                <p:nvPr/>
              </p:nvGrpSpPr>
              <p:grpSpPr>
                <a:xfrm>
                  <a:off x="-1" y="1134665"/>
                  <a:ext cx="1096949" cy="80963"/>
                  <a:chOff x="0" y="0"/>
                  <a:chExt cx="1096947" cy="80961"/>
                </a:xfrm>
              </p:grpSpPr>
              <p:sp>
                <p:nvSpPr>
                  <p:cNvPr id="15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5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5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5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5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6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16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166"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167" name="Title Text"/>
          <p:cNvSpPr txBox="1">
            <a:spLocks noGrp="1"/>
          </p:cNvSpPr>
          <p:nvPr>
            <p:ph type="title" hasCustomPrompt="1"/>
          </p:nvPr>
        </p:nvSpPr>
        <p:spPr>
          <a:xfrm>
            <a:off x="685800" y="1597819"/>
            <a:ext cx="7772400" cy="1102520"/>
          </a:xfrm>
          <a:prstGeom prst="rect">
            <a:avLst/>
          </a:prstGeom>
        </p:spPr>
        <p:txBody>
          <a:bodyPr lIns="44450" tIns="44450" rIns="44450" bIns="44450"/>
          <a:lstStyle>
            <a:lvl1pPr defTabSz="914400">
              <a:lnSpc>
                <a:spcPct val="90000"/>
              </a:lnSpc>
              <a:defRPr sz="27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168" name="Body Level One…"/>
          <p:cNvSpPr txBox="1">
            <a:spLocks noGrp="1"/>
          </p:cNvSpPr>
          <p:nvPr>
            <p:ph type="body" sz="quarter" idx="1" hasCustomPrompt="1"/>
          </p:nvPr>
        </p:nvSpPr>
        <p:spPr>
          <a:xfrm>
            <a:off x="1371600" y="2914650"/>
            <a:ext cx="6400800" cy="1314450"/>
          </a:xfrm>
          <a:prstGeom prst="rect">
            <a:avLst/>
          </a:prstGeom>
        </p:spPr>
        <p:txBody>
          <a:bodyPr lIns="44450" tIns="44450" rIns="44450" bIns="44450"/>
          <a:lstStyle>
            <a:lvl1pPr marL="0" indent="0" algn="ctr"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1pPr>
            <a:lvl2pPr marL="0" indent="342900" algn="ctr"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2pPr>
            <a:lvl3pPr marL="0" indent="685800" algn="ctr"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3pPr>
            <a:lvl4pPr marL="0" indent="1028700" algn="ctr"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4pPr>
            <a:lvl5pPr marL="0" indent="1371600" algn="ctr"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92" name="Group 118"/>
          <p:cNvGrpSpPr/>
          <p:nvPr/>
        </p:nvGrpSpPr>
        <p:grpSpPr>
          <a:xfrm>
            <a:off x="70339" y="59532"/>
            <a:ext cx="8954966" cy="4980385"/>
            <a:chOff x="0" y="0"/>
            <a:chExt cx="8954965" cy="4980384"/>
          </a:xfrm>
        </p:grpSpPr>
        <p:grpSp>
          <p:nvGrpSpPr>
            <p:cNvPr id="290" name="Group 116"/>
            <p:cNvGrpSpPr/>
            <p:nvPr/>
          </p:nvGrpSpPr>
          <p:grpSpPr>
            <a:xfrm>
              <a:off x="0" y="-1"/>
              <a:ext cx="8954966" cy="4980386"/>
              <a:chOff x="0" y="0"/>
              <a:chExt cx="8954965" cy="4980384"/>
            </a:xfrm>
          </p:grpSpPr>
          <p:grpSp>
            <p:nvGrpSpPr>
              <p:cNvPr id="232" name="Group 58"/>
              <p:cNvGrpSpPr/>
              <p:nvPr/>
            </p:nvGrpSpPr>
            <p:grpSpPr>
              <a:xfrm>
                <a:off x="0" y="-1"/>
                <a:ext cx="1098535" cy="1215629"/>
                <a:chOff x="0" y="0"/>
                <a:chExt cx="1098534" cy="1215627"/>
              </a:xfrm>
            </p:grpSpPr>
            <p:grpSp>
              <p:nvGrpSpPr>
                <p:cNvPr id="182" name="Group 8"/>
                <p:cNvGrpSpPr/>
                <p:nvPr/>
              </p:nvGrpSpPr>
              <p:grpSpPr>
                <a:xfrm>
                  <a:off x="0" y="0"/>
                  <a:ext cx="1098535" cy="80962"/>
                  <a:chOff x="0" y="0"/>
                  <a:chExt cx="1098534" cy="80961"/>
                </a:xfrm>
              </p:grpSpPr>
              <p:sp>
                <p:nvSpPr>
                  <p:cNvPr id="17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7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7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7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8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8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89" name="Group 15"/>
                <p:cNvGrpSpPr/>
                <p:nvPr/>
              </p:nvGrpSpPr>
              <p:grpSpPr>
                <a:xfrm>
                  <a:off x="0" y="159543"/>
                  <a:ext cx="1098535" cy="80963"/>
                  <a:chOff x="0" y="0"/>
                  <a:chExt cx="1098534" cy="80961"/>
                </a:xfrm>
              </p:grpSpPr>
              <p:sp>
                <p:nvSpPr>
                  <p:cNvPr id="18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8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8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8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8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8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196" name="Group 22"/>
                <p:cNvGrpSpPr/>
                <p:nvPr/>
              </p:nvGrpSpPr>
              <p:grpSpPr>
                <a:xfrm>
                  <a:off x="0" y="322659"/>
                  <a:ext cx="1098535" cy="80963"/>
                  <a:chOff x="0" y="0"/>
                  <a:chExt cx="1098534" cy="80961"/>
                </a:xfrm>
              </p:grpSpPr>
              <p:sp>
                <p:nvSpPr>
                  <p:cNvPr id="19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9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9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9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9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9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03" name="Group 29"/>
                <p:cNvGrpSpPr/>
                <p:nvPr/>
              </p:nvGrpSpPr>
              <p:grpSpPr>
                <a:xfrm>
                  <a:off x="0" y="485775"/>
                  <a:ext cx="1098535" cy="80963"/>
                  <a:chOff x="0" y="0"/>
                  <a:chExt cx="1098534" cy="80961"/>
                </a:xfrm>
              </p:grpSpPr>
              <p:sp>
                <p:nvSpPr>
                  <p:cNvPr id="19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9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19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0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0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0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10" name="Group 36"/>
                <p:cNvGrpSpPr/>
                <p:nvPr/>
              </p:nvGrpSpPr>
              <p:grpSpPr>
                <a:xfrm>
                  <a:off x="0" y="646509"/>
                  <a:ext cx="1098535" cy="80963"/>
                  <a:chOff x="0" y="0"/>
                  <a:chExt cx="1098534" cy="80961"/>
                </a:xfrm>
              </p:grpSpPr>
              <p:sp>
                <p:nvSpPr>
                  <p:cNvPr id="20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0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0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0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0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0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17" name="Group 43"/>
                <p:cNvGrpSpPr/>
                <p:nvPr/>
              </p:nvGrpSpPr>
              <p:grpSpPr>
                <a:xfrm>
                  <a:off x="0" y="809625"/>
                  <a:ext cx="1098535" cy="80963"/>
                  <a:chOff x="0" y="0"/>
                  <a:chExt cx="1098534" cy="80961"/>
                </a:xfrm>
              </p:grpSpPr>
              <p:sp>
                <p:nvSpPr>
                  <p:cNvPr id="21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1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1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1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1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1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24" name="Group 50"/>
                <p:cNvGrpSpPr/>
                <p:nvPr/>
              </p:nvGrpSpPr>
              <p:grpSpPr>
                <a:xfrm>
                  <a:off x="0" y="971550"/>
                  <a:ext cx="1098535" cy="80963"/>
                  <a:chOff x="0" y="0"/>
                  <a:chExt cx="1098534" cy="80961"/>
                </a:xfrm>
              </p:grpSpPr>
              <p:sp>
                <p:nvSpPr>
                  <p:cNvPr id="21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1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2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2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2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2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31" name="Group 57"/>
                <p:cNvGrpSpPr/>
                <p:nvPr/>
              </p:nvGrpSpPr>
              <p:grpSpPr>
                <a:xfrm>
                  <a:off x="0" y="1134665"/>
                  <a:ext cx="1098535" cy="80963"/>
                  <a:chOff x="0" y="0"/>
                  <a:chExt cx="1098534" cy="80961"/>
                </a:xfrm>
              </p:grpSpPr>
              <p:sp>
                <p:nvSpPr>
                  <p:cNvPr id="22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2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2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2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2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3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289" name="Group 115"/>
              <p:cNvGrpSpPr/>
              <p:nvPr/>
            </p:nvGrpSpPr>
            <p:grpSpPr>
              <a:xfrm>
                <a:off x="7858018" y="3764757"/>
                <a:ext cx="1096948" cy="1215628"/>
                <a:chOff x="0" y="0"/>
                <a:chExt cx="1096947" cy="1215627"/>
              </a:xfrm>
            </p:grpSpPr>
            <p:grpSp>
              <p:nvGrpSpPr>
                <p:cNvPr id="239" name="Group 65"/>
                <p:cNvGrpSpPr/>
                <p:nvPr/>
              </p:nvGrpSpPr>
              <p:grpSpPr>
                <a:xfrm>
                  <a:off x="-1" y="0"/>
                  <a:ext cx="1096949" cy="80962"/>
                  <a:chOff x="0" y="0"/>
                  <a:chExt cx="1096947" cy="80961"/>
                </a:xfrm>
              </p:grpSpPr>
              <p:sp>
                <p:nvSpPr>
                  <p:cNvPr id="23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3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3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3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3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3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46" name="Group 72"/>
                <p:cNvGrpSpPr/>
                <p:nvPr/>
              </p:nvGrpSpPr>
              <p:grpSpPr>
                <a:xfrm>
                  <a:off x="-1" y="159543"/>
                  <a:ext cx="1096949" cy="80963"/>
                  <a:chOff x="0" y="0"/>
                  <a:chExt cx="1096947" cy="80961"/>
                </a:xfrm>
              </p:grpSpPr>
              <p:sp>
                <p:nvSpPr>
                  <p:cNvPr id="24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4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4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4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4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4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53" name="Group 79"/>
                <p:cNvGrpSpPr/>
                <p:nvPr/>
              </p:nvGrpSpPr>
              <p:grpSpPr>
                <a:xfrm>
                  <a:off x="-1" y="322659"/>
                  <a:ext cx="1096949" cy="80963"/>
                  <a:chOff x="0" y="0"/>
                  <a:chExt cx="1096947" cy="80961"/>
                </a:xfrm>
              </p:grpSpPr>
              <p:sp>
                <p:nvSpPr>
                  <p:cNvPr id="24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4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4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5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5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5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60" name="Group 86"/>
                <p:cNvGrpSpPr/>
                <p:nvPr/>
              </p:nvGrpSpPr>
              <p:grpSpPr>
                <a:xfrm>
                  <a:off x="-1" y="485775"/>
                  <a:ext cx="1096949" cy="80963"/>
                  <a:chOff x="0" y="0"/>
                  <a:chExt cx="1096947" cy="80961"/>
                </a:xfrm>
              </p:grpSpPr>
              <p:sp>
                <p:nvSpPr>
                  <p:cNvPr id="25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5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5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5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5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5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67" name="Group 93"/>
                <p:cNvGrpSpPr/>
                <p:nvPr/>
              </p:nvGrpSpPr>
              <p:grpSpPr>
                <a:xfrm>
                  <a:off x="-1" y="646509"/>
                  <a:ext cx="1096949" cy="80963"/>
                  <a:chOff x="0" y="0"/>
                  <a:chExt cx="1096947" cy="80961"/>
                </a:xfrm>
              </p:grpSpPr>
              <p:sp>
                <p:nvSpPr>
                  <p:cNvPr id="26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6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6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6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6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6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74" name="Group 100"/>
                <p:cNvGrpSpPr/>
                <p:nvPr/>
              </p:nvGrpSpPr>
              <p:grpSpPr>
                <a:xfrm>
                  <a:off x="-1" y="809625"/>
                  <a:ext cx="1096949" cy="80963"/>
                  <a:chOff x="0" y="0"/>
                  <a:chExt cx="1096947" cy="80961"/>
                </a:xfrm>
              </p:grpSpPr>
              <p:sp>
                <p:nvSpPr>
                  <p:cNvPr id="26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6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7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7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7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7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81" name="Group 107"/>
                <p:cNvGrpSpPr/>
                <p:nvPr/>
              </p:nvGrpSpPr>
              <p:grpSpPr>
                <a:xfrm>
                  <a:off x="-1" y="971550"/>
                  <a:ext cx="1096949" cy="80963"/>
                  <a:chOff x="0" y="0"/>
                  <a:chExt cx="1096947" cy="80961"/>
                </a:xfrm>
              </p:grpSpPr>
              <p:sp>
                <p:nvSpPr>
                  <p:cNvPr id="27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7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7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7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7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8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288" name="Group 114"/>
                <p:cNvGrpSpPr/>
                <p:nvPr/>
              </p:nvGrpSpPr>
              <p:grpSpPr>
                <a:xfrm>
                  <a:off x="-1" y="1134665"/>
                  <a:ext cx="1096949" cy="80963"/>
                  <a:chOff x="0" y="0"/>
                  <a:chExt cx="1096947" cy="80961"/>
                </a:xfrm>
              </p:grpSpPr>
              <p:sp>
                <p:nvSpPr>
                  <p:cNvPr id="28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8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8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8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8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28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29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293"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294" name="Title Text"/>
          <p:cNvSpPr txBox="1">
            <a:spLocks noGrp="1"/>
          </p:cNvSpPr>
          <p:nvPr>
            <p:ph type="title" hasCustomPrompt="1"/>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295" name="Body Level One…"/>
          <p:cNvSpPr txBox="1">
            <a:spLocks noGrp="1"/>
          </p:cNvSpPr>
          <p:nvPr>
            <p:ph type="body" idx="1" hasCustomPrompt="1"/>
          </p:nvPr>
        </p:nvSpPr>
        <p:spPr>
          <a:xfrm>
            <a:off x="990600" y="1485900"/>
            <a:ext cx="7162800" cy="3086100"/>
          </a:xfrm>
          <a:prstGeom prst="rect">
            <a:avLst/>
          </a:prstGeom>
        </p:spPr>
        <p:txBody>
          <a:bodyPr lIns="44450" tIns="44450" rIns="44450" bIns="44450"/>
          <a:lstStyle>
            <a:lvl1pPr marL="214630" indent="-21463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1pPr>
            <a:lvl2pPr marL="214630" indent="1282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2pPr>
            <a:lvl3pPr marL="214630" indent="4711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3pPr>
            <a:lvl4pPr marL="214630" indent="8140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4pPr>
            <a:lvl5pPr marL="214630" indent="115697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296"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419" name="Group 118"/>
          <p:cNvGrpSpPr/>
          <p:nvPr/>
        </p:nvGrpSpPr>
        <p:grpSpPr>
          <a:xfrm>
            <a:off x="70339" y="59532"/>
            <a:ext cx="8954966" cy="4980385"/>
            <a:chOff x="0" y="0"/>
            <a:chExt cx="8954965" cy="4980384"/>
          </a:xfrm>
        </p:grpSpPr>
        <p:grpSp>
          <p:nvGrpSpPr>
            <p:cNvPr id="417" name="Group 116"/>
            <p:cNvGrpSpPr/>
            <p:nvPr/>
          </p:nvGrpSpPr>
          <p:grpSpPr>
            <a:xfrm>
              <a:off x="0" y="-1"/>
              <a:ext cx="8954966" cy="4980386"/>
              <a:chOff x="0" y="0"/>
              <a:chExt cx="8954965" cy="4980384"/>
            </a:xfrm>
          </p:grpSpPr>
          <p:grpSp>
            <p:nvGrpSpPr>
              <p:cNvPr id="359" name="Group 58"/>
              <p:cNvGrpSpPr/>
              <p:nvPr/>
            </p:nvGrpSpPr>
            <p:grpSpPr>
              <a:xfrm>
                <a:off x="0" y="-1"/>
                <a:ext cx="1098535" cy="1215629"/>
                <a:chOff x="0" y="0"/>
                <a:chExt cx="1098534" cy="1215627"/>
              </a:xfrm>
            </p:grpSpPr>
            <p:grpSp>
              <p:nvGrpSpPr>
                <p:cNvPr id="309" name="Group 8"/>
                <p:cNvGrpSpPr/>
                <p:nvPr/>
              </p:nvGrpSpPr>
              <p:grpSpPr>
                <a:xfrm>
                  <a:off x="0" y="0"/>
                  <a:ext cx="1098535" cy="80962"/>
                  <a:chOff x="0" y="0"/>
                  <a:chExt cx="1098534" cy="80961"/>
                </a:xfrm>
              </p:grpSpPr>
              <p:sp>
                <p:nvSpPr>
                  <p:cNvPr id="303"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04"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05"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06"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07"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08"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16" name="Group 15"/>
                <p:cNvGrpSpPr/>
                <p:nvPr/>
              </p:nvGrpSpPr>
              <p:grpSpPr>
                <a:xfrm>
                  <a:off x="0" y="159543"/>
                  <a:ext cx="1098535" cy="80963"/>
                  <a:chOff x="0" y="0"/>
                  <a:chExt cx="1098534" cy="80961"/>
                </a:xfrm>
              </p:grpSpPr>
              <p:sp>
                <p:nvSpPr>
                  <p:cNvPr id="310"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11"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12"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13"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14"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15"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23" name="Group 22"/>
                <p:cNvGrpSpPr/>
                <p:nvPr/>
              </p:nvGrpSpPr>
              <p:grpSpPr>
                <a:xfrm>
                  <a:off x="0" y="322659"/>
                  <a:ext cx="1098535" cy="80963"/>
                  <a:chOff x="0" y="0"/>
                  <a:chExt cx="1098534" cy="80961"/>
                </a:xfrm>
              </p:grpSpPr>
              <p:sp>
                <p:nvSpPr>
                  <p:cNvPr id="317"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18"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19"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20"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21"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22"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30" name="Group 29"/>
                <p:cNvGrpSpPr/>
                <p:nvPr/>
              </p:nvGrpSpPr>
              <p:grpSpPr>
                <a:xfrm>
                  <a:off x="0" y="485775"/>
                  <a:ext cx="1098535" cy="80963"/>
                  <a:chOff x="0" y="0"/>
                  <a:chExt cx="1098534" cy="80961"/>
                </a:xfrm>
              </p:grpSpPr>
              <p:sp>
                <p:nvSpPr>
                  <p:cNvPr id="324"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25"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26"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27"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28"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29"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37" name="Group 36"/>
                <p:cNvGrpSpPr/>
                <p:nvPr/>
              </p:nvGrpSpPr>
              <p:grpSpPr>
                <a:xfrm>
                  <a:off x="0" y="646509"/>
                  <a:ext cx="1098535" cy="80963"/>
                  <a:chOff x="0" y="0"/>
                  <a:chExt cx="1098534" cy="80961"/>
                </a:xfrm>
              </p:grpSpPr>
              <p:sp>
                <p:nvSpPr>
                  <p:cNvPr id="331"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32"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33"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34"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35"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36"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44" name="Group 43"/>
                <p:cNvGrpSpPr/>
                <p:nvPr/>
              </p:nvGrpSpPr>
              <p:grpSpPr>
                <a:xfrm>
                  <a:off x="0" y="809625"/>
                  <a:ext cx="1098535" cy="80963"/>
                  <a:chOff x="0" y="0"/>
                  <a:chExt cx="1098534" cy="80961"/>
                </a:xfrm>
              </p:grpSpPr>
              <p:sp>
                <p:nvSpPr>
                  <p:cNvPr id="338"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39"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40"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41"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42"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43"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51" name="Group 50"/>
                <p:cNvGrpSpPr/>
                <p:nvPr/>
              </p:nvGrpSpPr>
              <p:grpSpPr>
                <a:xfrm>
                  <a:off x="0" y="971550"/>
                  <a:ext cx="1098535" cy="80963"/>
                  <a:chOff x="0" y="0"/>
                  <a:chExt cx="1098534" cy="80961"/>
                </a:xfrm>
              </p:grpSpPr>
              <p:sp>
                <p:nvSpPr>
                  <p:cNvPr id="345"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46"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47"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48"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49"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50"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58" name="Group 57"/>
                <p:cNvGrpSpPr/>
                <p:nvPr/>
              </p:nvGrpSpPr>
              <p:grpSpPr>
                <a:xfrm>
                  <a:off x="0" y="1134665"/>
                  <a:ext cx="1098535" cy="80963"/>
                  <a:chOff x="0" y="0"/>
                  <a:chExt cx="1098534" cy="80961"/>
                </a:xfrm>
              </p:grpSpPr>
              <p:sp>
                <p:nvSpPr>
                  <p:cNvPr id="352"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53"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54"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55"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56"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57"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416" name="Group 115"/>
              <p:cNvGrpSpPr/>
              <p:nvPr/>
            </p:nvGrpSpPr>
            <p:grpSpPr>
              <a:xfrm>
                <a:off x="7858018" y="3764757"/>
                <a:ext cx="1096948" cy="1215628"/>
                <a:chOff x="0" y="0"/>
                <a:chExt cx="1096947" cy="1215627"/>
              </a:xfrm>
            </p:grpSpPr>
            <p:grpSp>
              <p:nvGrpSpPr>
                <p:cNvPr id="366" name="Group 65"/>
                <p:cNvGrpSpPr/>
                <p:nvPr/>
              </p:nvGrpSpPr>
              <p:grpSpPr>
                <a:xfrm>
                  <a:off x="-1" y="0"/>
                  <a:ext cx="1096949" cy="80962"/>
                  <a:chOff x="0" y="0"/>
                  <a:chExt cx="1096947" cy="80961"/>
                </a:xfrm>
              </p:grpSpPr>
              <p:sp>
                <p:nvSpPr>
                  <p:cNvPr id="360"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61"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62"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63"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64"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65"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73" name="Group 72"/>
                <p:cNvGrpSpPr/>
                <p:nvPr/>
              </p:nvGrpSpPr>
              <p:grpSpPr>
                <a:xfrm>
                  <a:off x="-1" y="159543"/>
                  <a:ext cx="1096949" cy="80963"/>
                  <a:chOff x="0" y="0"/>
                  <a:chExt cx="1096947" cy="80961"/>
                </a:xfrm>
              </p:grpSpPr>
              <p:sp>
                <p:nvSpPr>
                  <p:cNvPr id="367"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68"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69"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70"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71"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72"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80" name="Group 79"/>
                <p:cNvGrpSpPr/>
                <p:nvPr/>
              </p:nvGrpSpPr>
              <p:grpSpPr>
                <a:xfrm>
                  <a:off x="-1" y="322659"/>
                  <a:ext cx="1096949" cy="80963"/>
                  <a:chOff x="0" y="0"/>
                  <a:chExt cx="1096947" cy="80961"/>
                </a:xfrm>
              </p:grpSpPr>
              <p:sp>
                <p:nvSpPr>
                  <p:cNvPr id="374"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75"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76"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77"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78"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79"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87" name="Group 86"/>
                <p:cNvGrpSpPr/>
                <p:nvPr/>
              </p:nvGrpSpPr>
              <p:grpSpPr>
                <a:xfrm>
                  <a:off x="-1" y="485775"/>
                  <a:ext cx="1096949" cy="80963"/>
                  <a:chOff x="0" y="0"/>
                  <a:chExt cx="1096947" cy="80961"/>
                </a:xfrm>
              </p:grpSpPr>
              <p:sp>
                <p:nvSpPr>
                  <p:cNvPr id="381"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82"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83"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84"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85"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86"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394" name="Group 93"/>
                <p:cNvGrpSpPr/>
                <p:nvPr/>
              </p:nvGrpSpPr>
              <p:grpSpPr>
                <a:xfrm>
                  <a:off x="-1" y="646509"/>
                  <a:ext cx="1096949" cy="80963"/>
                  <a:chOff x="0" y="0"/>
                  <a:chExt cx="1096947" cy="80961"/>
                </a:xfrm>
              </p:grpSpPr>
              <p:sp>
                <p:nvSpPr>
                  <p:cNvPr id="388"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89"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90"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91"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92"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93"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01" name="Group 100"/>
                <p:cNvGrpSpPr/>
                <p:nvPr/>
              </p:nvGrpSpPr>
              <p:grpSpPr>
                <a:xfrm>
                  <a:off x="-1" y="809625"/>
                  <a:ext cx="1096949" cy="80963"/>
                  <a:chOff x="0" y="0"/>
                  <a:chExt cx="1096947" cy="80961"/>
                </a:xfrm>
              </p:grpSpPr>
              <p:sp>
                <p:nvSpPr>
                  <p:cNvPr id="395"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96"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97"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98"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399"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00"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08" name="Group 107"/>
                <p:cNvGrpSpPr/>
                <p:nvPr/>
              </p:nvGrpSpPr>
              <p:grpSpPr>
                <a:xfrm>
                  <a:off x="-1" y="971550"/>
                  <a:ext cx="1096949" cy="80963"/>
                  <a:chOff x="0" y="0"/>
                  <a:chExt cx="1096947" cy="80961"/>
                </a:xfrm>
              </p:grpSpPr>
              <p:sp>
                <p:nvSpPr>
                  <p:cNvPr id="402"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03"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04"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05"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06"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07"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15" name="Group 114"/>
                <p:cNvGrpSpPr/>
                <p:nvPr/>
              </p:nvGrpSpPr>
              <p:grpSpPr>
                <a:xfrm>
                  <a:off x="-1" y="1134665"/>
                  <a:ext cx="1096949" cy="80963"/>
                  <a:chOff x="0" y="0"/>
                  <a:chExt cx="1096947" cy="80961"/>
                </a:xfrm>
              </p:grpSpPr>
              <p:sp>
                <p:nvSpPr>
                  <p:cNvPr id="409"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10"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11"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12"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13"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14"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418"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420"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421" name="Title Text"/>
          <p:cNvSpPr txBox="1">
            <a:spLocks noGrp="1"/>
          </p:cNvSpPr>
          <p:nvPr>
            <p:ph type="title" hasCustomPrompt="1"/>
          </p:nvPr>
        </p:nvSpPr>
        <p:spPr>
          <a:xfrm>
            <a:off x="722435" y="3305176"/>
            <a:ext cx="7772401" cy="1021557"/>
          </a:xfrm>
          <a:prstGeom prst="rect">
            <a:avLst/>
          </a:prstGeom>
        </p:spPr>
        <p:txBody>
          <a:bodyPr lIns="44450" tIns="44450" rIns="44450" bIns="44450" anchor="t"/>
          <a:lstStyle>
            <a:lvl1pPr algn="l" defTabSz="914400">
              <a:lnSpc>
                <a:spcPct val="90000"/>
              </a:lnSpc>
              <a:defRPr sz="3000" b="1" cap="all">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422" name="Body Level One…"/>
          <p:cNvSpPr txBox="1">
            <a:spLocks noGrp="1"/>
          </p:cNvSpPr>
          <p:nvPr>
            <p:ph type="body" sz="quarter" idx="1" hasCustomPrompt="1"/>
          </p:nvPr>
        </p:nvSpPr>
        <p:spPr>
          <a:xfrm>
            <a:off x="722435" y="2180034"/>
            <a:ext cx="7772401" cy="1125141"/>
          </a:xfrm>
          <a:prstGeom prst="rect">
            <a:avLst/>
          </a:prstGeom>
        </p:spPr>
        <p:txBody>
          <a:bodyPr lIns="44450" tIns="44450" rIns="44450" bIns="44450" anchor="b"/>
          <a:lstStyle>
            <a:lvl1pPr marL="0" indent="0" defTabSz="914400">
              <a:lnSpc>
                <a:spcPct val="90000"/>
              </a:lnSpc>
              <a:spcBef>
                <a:spcPts val="500"/>
              </a:spcBef>
              <a:buSzTx/>
              <a:buFontTx/>
              <a:buNone/>
              <a:defRPr sz="1500" b="1">
                <a:latin typeface="Arial" panose="020B0604020202020204"/>
                <a:ea typeface="Arial" panose="020B0604020202020204"/>
                <a:cs typeface="Arial" panose="020B0604020202020204"/>
                <a:sym typeface="Arial" panose="020B0604020202020204"/>
              </a:defRPr>
            </a:lvl1pPr>
            <a:lvl2pPr marL="0" indent="342900" defTabSz="914400">
              <a:lnSpc>
                <a:spcPct val="90000"/>
              </a:lnSpc>
              <a:spcBef>
                <a:spcPts val="500"/>
              </a:spcBef>
              <a:buSzTx/>
              <a:buFontTx/>
              <a:buNone/>
              <a:defRPr sz="1500" b="1">
                <a:latin typeface="Arial" panose="020B0604020202020204"/>
                <a:ea typeface="Arial" panose="020B0604020202020204"/>
                <a:cs typeface="Arial" panose="020B0604020202020204"/>
                <a:sym typeface="Arial" panose="020B0604020202020204"/>
              </a:defRPr>
            </a:lvl2pPr>
            <a:lvl3pPr marL="0" indent="685800" defTabSz="914400">
              <a:lnSpc>
                <a:spcPct val="90000"/>
              </a:lnSpc>
              <a:spcBef>
                <a:spcPts val="500"/>
              </a:spcBef>
              <a:buSzTx/>
              <a:buFontTx/>
              <a:buNone/>
              <a:defRPr sz="1500" b="1">
                <a:latin typeface="Arial" panose="020B0604020202020204"/>
                <a:ea typeface="Arial" panose="020B0604020202020204"/>
                <a:cs typeface="Arial" panose="020B0604020202020204"/>
                <a:sym typeface="Arial" panose="020B0604020202020204"/>
              </a:defRPr>
            </a:lvl3pPr>
            <a:lvl4pPr marL="0" indent="1028700" defTabSz="914400">
              <a:lnSpc>
                <a:spcPct val="90000"/>
              </a:lnSpc>
              <a:spcBef>
                <a:spcPts val="500"/>
              </a:spcBef>
              <a:buSzTx/>
              <a:buFontTx/>
              <a:buNone/>
              <a:defRPr sz="1500" b="1">
                <a:latin typeface="Arial" panose="020B0604020202020204"/>
                <a:ea typeface="Arial" panose="020B0604020202020204"/>
                <a:cs typeface="Arial" panose="020B0604020202020204"/>
                <a:sym typeface="Arial" panose="020B0604020202020204"/>
              </a:defRPr>
            </a:lvl4pPr>
            <a:lvl5pPr marL="0" indent="1371600" defTabSz="914400">
              <a:lnSpc>
                <a:spcPct val="90000"/>
              </a:lnSpc>
              <a:spcBef>
                <a:spcPts val="500"/>
              </a:spcBef>
              <a:buSzTx/>
              <a:buFontTx/>
              <a:buNone/>
              <a:defRPr sz="15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423"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546" name="Group 118"/>
          <p:cNvGrpSpPr/>
          <p:nvPr/>
        </p:nvGrpSpPr>
        <p:grpSpPr>
          <a:xfrm>
            <a:off x="70339" y="59532"/>
            <a:ext cx="8954966" cy="4980385"/>
            <a:chOff x="0" y="0"/>
            <a:chExt cx="8954965" cy="4980384"/>
          </a:xfrm>
        </p:grpSpPr>
        <p:grpSp>
          <p:nvGrpSpPr>
            <p:cNvPr id="544" name="Group 116"/>
            <p:cNvGrpSpPr/>
            <p:nvPr/>
          </p:nvGrpSpPr>
          <p:grpSpPr>
            <a:xfrm>
              <a:off x="0" y="-1"/>
              <a:ext cx="8954966" cy="4980386"/>
              <a:chOff x="0" y="0"/>
              <a:chExt cx="8954965" cy="4980384"/>
            </a:xfrm>
          </p:grpSpPr>
          <p:grpSp>
            <p:nvGrpSpPr>
              <p:cNvPr id="486" name="Group 58"/>
              <p:cNvGrpSpPr/>
              <p:nvPr/>
            </p:nvGrpSpPr>
            <p:grpSpPr>
              <a:xfrm>
                <a:off x="0" y="-1"/>
                <a:ext cx="1098535" cy="1215629"/>
                <a:chOff x="0" y="0"/>
                <a:chExt cx="1098534" cy="1215627"/>
              </a:xfrm>
            </p:grpSpPr>
            <p:grpSp>
              <p:nvGrpSpPr>
                <p:cNvPr id="436" name="Group 8"/>
                <p:cNvGrpSpPr/>
                <p:nvPr/>
              </p:nvGrpSpPr>
              <p:grpSpPr>
                <a:xfrm>
                  <a:off x="0" y="0"/>
                  <a:ext cx="1098535" cy="80962"/>
                  <a:chOff x="0" y="0"/>
                  <a:chExt cx="1098534" cy="80961"/>
                </a:xfrm>
              </p:grpSpPr>
              <p:sp>
                <p:nvSpPr>
                  <p:cNvPr id="430"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31"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32"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33"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34"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35"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43" name="Group 15"/>
                <p:cNvGrpSpPr/>
                <p:nvPr/>
              </p:nvGrpSpPr>
              <p:grpSpPr>
                <a:xfrm>
                  <a:off x="0" y="159543"/>
                  <a:ext cx="1098535" cy="80963"/>
                  <a:chOff x="0" y="0"/>
                  <a:chExt cx="1098534" cy="80961"/>
                </a:xfrm>
              </p:grpSpPr>
              <p:sp>
                <p:nvSpPr>
                  <p:cNvPr id="437"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38"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39"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40"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41"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42"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50" name="Group 22"/>
                <p:cNvGrpSpPr/>
                <p:nvPr/>
              </p:nvGrpSpPr>
              <p:grpSpPr>
                <a:xfrm>
                  <a:off x="0" y="322659"/>
                  <a:ext cx="1098535" cy="80963"/>
                  <a:chOff x="0" y="0"/>
                  <a:chExt cx="1098534" cy="80961"/>
                </a:xfrm>
              </p:grpSpPr>
              <p:sp>
                <p:nvSpPr>
                  <p:cNvPr id="444"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45"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46"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47"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48"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49"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57" name="Group 29"/>
                <p:cNvGrpSpPr/>
                <p:nvPr/>
              </p:nvGrpSpPr>
              <p:grpSpPr>
                <a:xfrm>
                  <a:off x="0" y="485775"/>
                  <a:ext cx="1098535" cy="80963"/>
                  <a:chOff x="0" y="0"/>
                  <a:chExt cx="1098534" cy="80961"/>
                </a:xfrm>
              </p:grpSpPr>
              <p:sp>
                <p:nvSpPr>
                  <p:cNvPr id="451"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52"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53"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54"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55"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56"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64" name="Group 36"/>
                <p:cNvGrpSpPr/>
                <p:nvPr/>
              </p:nvGrpSpPr>
              <p:grpSpPr>
                <a:xfrm>
                  <a:off x="0" y="646509"/>
                  <a:ext cx="1098535" cy="80963"/>
                  <a:chOff x="0" y="0"/>
                  <a:chExt cx="1098534" cy="80961"/>
                </a:xfrm>
              </p:grpSpPr>
              <p:sp>
                <p:nvSpPr>
                  <p:cNvPr id="458"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59"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60"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61"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62"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63"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71" name="Group 43"/>
                <p:cNvGrpSpPr/>
                <p:nvPr/>
              </p:nvGrpSpPr>
              <p:grpSpPr>
                <a:xfrm>
                  <a:off x="0" y="809625"/>
                  <a:ext cx="1098535" cy="80963"/>
                  <a:chOff x="0" y="0"/>
                  <a:chExt cx="1098534" cy="80961"/>
                </a:xfrm>
              </p:grpSpPr>
              <p:sp>
                <p:nvSpPr>
                  <p:cNvPr id="465"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66"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67"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68"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69"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70"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78" name="Group 50"/>
                <p:cNvGrpSpPr/>
                <p:nvPr/>
              </p:nvGrpSpPr>
              <p:grpSpPr>
                <a:xfrm>
                  <a:off x="0" y="971550"/>
                  <a:ext cx="1098535" cy="80963"/>
                  <a:chOff x="0" y="0"/>
                  <a:chExt cx="1098534" cy="80961"/>
                </a:xfrm>
              </p:grpSpPr>
              <p:sp>
                <p:nvSpPr>
                  <p:cNvPr id="472"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73"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74"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75"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76"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77"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485" name="Group 57"/>
                <p:cNvGrpSpPr/>
                <p:nvPr/>
              </p:nvGrpSpPr>
              <p:grpSpPr>
                <a:xfrm>
                  <a:off x="0" y="1134665"/>
                  <a:ext cx="1098535" cy="80963"/>
                  <a:chOff x="0" y="0"/>
                  <a:chExt cx="1098534" cy="80961"/>
                </a:xfrm>
              </p:grpSpPr>
              <p:sp>
                <p:nvSpPr>
                  <p:cNvPr id="479"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80"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81"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82"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83"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84"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543" name="Group 115"/>
              <p:cNvGrpSpPr/>
              <p:nvPr/>
            </p:nvGrpSpPr>
            <p:grpSpPr>
              <a:xfrm>
                <a:off x="7858018" y="3764757"/>
                <a:ext cx="1096948" cy="1215628"/>
                <a:chOff x="0" y="0"/>
                <a:chExt cx="1096947" cy="1215627"/>
              </a:xfrm>
            </p:grpSpPr>
            <p:grpSp>
              <p:nvGrpSpPr>
                <p:cNvPr id="493" name="Group 65"/>
                <p:cNvGrpSpPr/>
                <p:nvPr/>
              </p:nvGrpSpPr>
              <p:grpSpPr>
                <a:xfrm>
                  <a:off x="-1" y="0"/>
                  <a:ext cx="1096949" cy="80962"/>
                  <a:chOff x="0" y="0"/>
                  <a:chExt cx="1096947" cy="80961"/>
                </a:xfrm>
              </p:grpSpPr>
              <p:sp>
                <p:nvSpPr>
                  <p:cNvPr id="487"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88"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89"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90"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91"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92"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00" name="Group 72"/>
                <p:cNvGrpSpPr/>
                <p:nvPr/>
              </p:nvGrpSpPr>
              <p:grpSpPr>
                <a:xfrm>
                  <a:off x="-1" y="159543"/>
                  <a:ext cx="1096949" cy="80963"/>
                  <a:chOff x="0" y="0"/>
                  <a:chExt cx="1096947" cy="80961"/>
                </a:xfrm>
              </p:grpSpPr>
              <p:sp>
                <p:nvSpPr>
                  <p:cNvPr id="494"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95"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96"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97"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98"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499"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07" name="Group 79"/>
                <p:cNvGrpSpPr/>
                <p:nvPr/>
              </p:nvGrpSpPr>
              <p:grpSpPr>
                <a:xfrm>
                  <a:off x="-1" y="322659"/>
                  <a:ext cx="1096949" cy="80963"/>
                  <a:chOff x="0" y="0"/>
                  <a:chExt cx="1096947" cy="80961"/>
                </a:xfrm>
              </p:grpSpPr>
              <p:sp>
                <p:nvSpPr>
                  <p:cNvPr id="501"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02"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03"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04"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05"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06"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14" name="Group 86"/>
                <p:cNvGrpSpPr/>
                <p:nvPr/>
              </p:nvGrpSpPr>
              <p:grpSpPr>
                <a:xfrm>
                  <a:off x="-1" y="485775"/>
                  <a:ext cx="1096949" cy="80963"/>
                  <a:chOff x="0" y="0"/>
                  <a:chExt cx="1096947" cy="80961"/>
                </a:xfrm>
              </p:grpSpPr>
              <p:sp>
                <p:nvSpPr>
                  <p:cNvPr id="508"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09"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0"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1"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2"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3"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21" name="Group 93"/>
                <p:cNvGrpSpPr/>
                <p:nvPr/>
              </p:nvGrpSpPr>
              <p:grpSpPr>
                <a:xfrm>
                  <a:off x="-1" y="646509"/>
                  <a:ext cx="1096949" cy="80963"/>
                  <a:chOff x="0" y="0"/>
                  <a:chExt cx="1096947" cy="80961"/>
                </a:xfrm>
              </p:grpSpPr>
              <p:sp>
                <p:nvSpPr>
                  <p:cNvPr id="515"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6"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7"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8"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19"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20"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28" name="Group 100"/>
                <p:cNvGrpSpPr/>
                <p:nvPr/>
              </p:nvGrpSpPr>
              <p:grpSpPr>
                <a:xfrm>
                  <a:off x="-1" y="809625"/>
                  <a:ext cx="1096949" cy="80963"/>
                  <a:chOff x="0" y="0"/>
                  <a:chExt cx="1096947" cy="80961"/>
                </a:xfrm>
              </p:grpSpPr>
              <p:sp>
                <p:nvSpPr>
                  <p:cNvPr id="522"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23"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24"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25"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26"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27"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35" name="Group 107"/>
                <p:cNvGrpSpPr/>
                <p:nvPr/>
              </p:nvGrpSpPr>
              <p:grpSpPr>
                <a:xfrm>
                  <a:off x="-1" y="971550"/>
                  <a:ext cx="1096949" cy="80963"/>
                  <a:chOff x="0" y="0"/>
                  <a:chExt cx="1096947" cy="80961"/>
                </a:xfrm>
              </p:grpSpPr>
              <p:sp>
                <p:nvSpPr>
                  <p:cNvPr id="529"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0"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1"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2"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3"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4"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42" name="Group 114"/>
                <p:cNvGrpSpPr/>
                <p:nvPr/>
              </p:nvGrpSpPr>
              <p:grpSpPr>
                <a:xfrm>
                  <a:off x="-1" y="1134665"/>
                  <a:ext cx="1096949" cy="80963"/>
                  <a:chOff x="0" y="0"/>
                  <a:chExt cx="1096947" cy="80961"/>
                </a:xfrm>
              </p:grpSpPr>
              <p:sp>
                <p:nvSpPr>
                  <p:cNvPr id="536"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7"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8"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39"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40"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41"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545"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547"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548" name="Title Text"/>
          <p:cNvSpPr txBox="1">
            <a:spLocks noGrp="1"/>
          </p:cNvSpPr>
          <p:nvPr>
            <p:ph type="title" hasCustomPrompt="1"/>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549" name="Body Level One…"/>
          <p:cNvSpPr txBox="1">
            <a:spLocks noGrp="1"/>
          </p:cNvSpPr>
          <p:nvPr>
            <p:ph type="body" sz="half" idx="1" hasCustomPrompt="1"/>
          </p:nvPr>
        </p:nvSpPr>
        <p:spPr>
          <a:xfrm>
            <a:off x="990600" y="1485900"/>
            <a:ext cx="3511063" cy="3086100"/>
          </a:xfrm>
          <a:prstGeom prst="rect">
            <a:avLst/>
          </a:prstGeom>
        </p:spPr>
        <p:txBody>
          <a:bodyPr lIns="44450" tIns="44450" rIns="44450" bIns="44450"/>
          <a:lstStyle>
            <a:lvl1pPr marL="214630" indent="-214630" defTabSz="914400">
              <a:lnSpc>
                <a:spcPct val="90000"/>
              </a:lnSpc>
              <a:buSzTx/>
              <a:buFontTx/>
              <a:buNone/>
              <a:defRPr sz="2100" b="1">
                <a:latin typeface="Arial" panose="020B0604020202020204"/>
                <a:ea typeface="Arial" panose="020B0604020202020204"/>
                <a:cs typeface="Arial" panose="020B0604020202020204"/>
                <a:sym typeface="Arial" panose="020B0604020202020204"/>
              </a:defRPr>
            </a:lvl1pPr>
            <a:lvl2pPr marL="214630" indent="128270" defTabSz="914400">
              <a:lnSpc>
                <a:spcPct val="90000"/>
              </a:lnSpc>
              <a:buSzTx/>
              <a:buFontTx/>
              <a:buNone/>
              <a:defRPr sz="2100" b="1">
                <a:latin typeface="Arial" panose="020B0604020202020204"/>
                <a:ea typeface="Arial" panose="020B0604020202020204"/>
                <a:cs typeface="Arial" panose="020B0604020202020204"/>
                <a:sym typeface="Arial" panose="020B0604020202020204"/>
              </a:defRPr>
            </a:lvl2pPr>
            <a:lvl3pPr marL="214630" indent="471170" defTabSz="914400">
              <a:lnSpc>
                <a:spcPct val="90000"/>
              </a:lnSpc>
              <a:buSzTx/>
              <a:buFontTx/>
              <a:buNone/>
              <a:defRPr sz="2100" b="1">
                <a:latin typeface="Arial" panose="020B0604020202020204"/>
                <a:ea typeface="Arial" panose="020B0604020202020204"/>
                <a:cs typeface="Arial" panose="020B0604020202020204"/>
                <a:sym typeface="Arial" panose="020B0604020202020204"/>
              </a:defRPr>
            </a:lvl3pPr>
            <a:lvl4pPr marL="214630" indent="814070" defTabSz="914400">
              <a:lnSpc>
                <a:spcPct val="90000"/>
              </a:lnSpc>
              <a:buSzTx/>
              <a:buFontTx/>
              <a:buNone/>
              <a:defRPr sz="2100" b="1">
                <a:latin typeface="Arial" panose="020B0604020202020204"/>
                <a:ea typeface="Arial" panose="020B0604020202020204"/>
                <a:cs typeface="Arial" panose="020B0604020202020204"/>
                <a:sym typeface="Arial" panose="020B0604020202020204"/>
              </a:defRPr>
            </a:lvl4pPr>
            <a:lvl5pPr marL="214630" indent="1156970" defTabSz="914400">
              <a:lnSpc>
                <a:spcPct val="90000"/>
              </a:lnSpc>
              <a:buSzTx/>
              <a:buFontTx/>
              <a:buNone/>
              <a:defRPr sz="21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673" name="Group 118"/>
          <p:cNvGrpSpPr/>
          <p:nvPr/>
        </p:nvGrpSpPr>
        <p:grpSpPr>
          <a:xfrm>
            <a:off x="70339" y="59532"/>
            <a:ext cx="8954966" cy="4980385"/>
            <a:chOff x="0" y="0"/>
            <a:chExt cx="8954965" cy="4980384"/>
          </a:xfrm>
        </p:grpSpPr>
        <p:grpSp>
          <p:nvGrpSpPr>
            <p:cNvPr id="671" name="Group 116"/>
            <p:cNvGrpSpPr/>
            <p:nvPr/>
          </p:nvGrpSpPr>
          <p:grpSpPr>
            <a:xfrm>
              <a:off x="0" y="-1"/>
              <a:ext cx="8954966" cy="4980386"/>
              <a:chOff x="0" y="0"/>
              <a:chExt cx="8954965" cy="4980384"/>
            </a:xfrm>
          </p:grpSpPr>
          <p:grpSp>
            <p:nvGrpSpPr>
              <p:cNvPr id="613" name="Group 58"/>
              <p:cNvGrpSpPr/>
              <p:nvPr/>
            </p:nvGrpSpPr>
            <p:grpSpPr>
              <a:xfrm>
                <a:off x="0" y="-1"/>
                <a:ext cx="1098535" cy="1215629"/>
                <a:chOff x="0" y="0"/>
                <a:chExt cx="1098534" cy="1215627"/>
              </a:xfrm>
            </p:grpSpPr>
            <p:grpSp>
              <p:nvGrpSpPr>
                <p:cNvPr id="563" name="Group 8"/>
                <p:cNvGrpSpPr/>
                <p:nvPr/>
              </p:nvGrpSpPr>
              <p:grpSpPr>
                <a:xfrm>
                  <a:off x="0" y="0"/>
                  <a:ext cx="1098535" cy="80962"/>
                  <a:chOff x="0" y="0"/>
                  <a:chExt cx="1098534" cy="80961"/>
                </a:xfrm>
              </p:grpSpPr>
              <p:sp>
                <p:nvSpPr>
                  <p:cNvPr id="557"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58"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59"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60"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61"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62"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70" name="Group 15"/>
                <p:cNvGrpSpPr/>
                <p:nvPr/>
              </p:nvGrpSpPr>
              <p:grpSpPr>
                <a:xfrm>
                  <a:off x="0" y="159543"/>
                  <a:ext cx="1098535" cy="80963"/>
                  <a:chOff x="0" y="0"/>
                  <a:chExt cx="1098534" cy="80961"/>
                </a:xfrm>
              </p:grpSpPr>
              <p:sp>
                <p:nvSpPr>
                  <p:cNvPr id="564"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65"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66"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67"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68"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69"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77" name="Group 22"/>
                <p:cNvGrpSpPr/>
                <p:nvPr/>
              </p:nvGrpSpPr>
              <p:grpSpPr>
                <a:xfrm>
                  <a:off x="0" y="322659"/>
                  <a:ext cx="1098535" cy="80963"/>
                  <a:chOff x="0" y="0"/>
                  <a:chExt cx="1098534" cy="80961"/>
                </a:xfrm>
              </p:grpSpPr>
              <p:sp>
                <p:nvSpPr>
                  <p:cNvPr id="571"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72"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73"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74"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75"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76"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84" name="Group 29"/>
                <p:cNvGrpSpPr/>
                <p:nvPr/>
              </p:nvGrpSpPr>
              <p:grpSpPr>
                <a:xfrm>
                  <a:off x="0" y="485775"/>
                  <a:ext cx="1098535" cy="80963"/>
                  <a:chOff x="0" y="0"/>
                  <a:chExt cx="1098534" cy="80961"/>
                </a:xfrm>
              </p:grpSpPr>
              <p:sp>
                <p:nvSpPr>
                  <p:cNvPr id="578"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79"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0"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1"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2"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3"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91" name="Group 36"/>
                <p:cNvGrpSpPr/>
                <p:nvPr/>
              </p:nvGrpSpPr>
              <p:grpSpPr>
                <a:xfrm>
                  <a:off x="0" y="646509"/>
                  <a:ext cx="1098535" cy="80963"/>
                  <a:chOff x="0" y="0"/>
                  <a:chExt cx="1098534" cy="80961"/>
                </a:xfrm>
              </p:grpSpPr>
              <p:sp>
                <p:nvSpPr>
                  <p:cNvPr id="585"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6"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7"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8"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89"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90"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598" name="Group 43"/>
                <p:cNvGrpSpPr/>
                <p:nvPr/>
              </p:nvGrpSpPr>
              <p:grpSpPr>
                <a:xfrm>
                  <a:off x="0" y="809625"/>
                  <a:ext cx="1098535" cy="80963"/>
                  <a:chOff x="0" y="0"/>
                  <a:chExt cx="1098534" cy="80961"/>
                </a:xfrm>
              </p:grpSpPr>
              <p:sp>
                <p:nvSpPr>
                  <p:cNvPr id="592"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93"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94"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95"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96"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597"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05" name="Group 50"/>
                <p:cNvGrpSpPr/>
                <p:nvPr/>
              </p:nvGrpSpPr>
              <p:grpSpPr>
                <a:xfrm>
                  <a:off x="0" y="971550"/>
                  <a:ext cx="1098535" cy="80963"/>
                  <a:chOff x="0" y="0"/>
                  <a:chExt cx="1098534" cy="80961"/>
                </a:xfrm>
              </p:grpSpPr>
              <p:sp>
                <p:nvSpPr>
                  <p:cNvPr id="599"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0"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1"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2"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3"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4"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12" name="Group 57"/>
                <p:cNvGrpSpPr/>
                <p:nvPr/>
              </p:nvGrpSpPr>
              <p:grpSpPr>
                <a:xfrm>
                  <a:off x="0" y="1134665"/>
                  <a:ext cx="1098535" cy="80963"/>
                  <a:chOff x="0" y="0"/>
                  <a:chExt cx="1098534" cy="80961"/>
                </a:xfrm>
              </p:grpSpPr>
              <p:sp>
                <p:nvSpPr>
                  <p:cNvPr id="606"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7"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8"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09"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10"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11"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670" name="Group 115"/>
              <p:cNvGrpSpPr/>
              <p:nvPr/>
            </p:nvGrpSpPr>
            <p:grpSpPr>
              <a:xfrm>
                <a:off x="7858018" y="3764757"/>
                <a:ext cx="1096948" cy="1215628"/>
                <a:chOff x="0" y="0"/>
                <a:chExt cx="1096947" cy="1215627"/>
              </a:xfrm>
            </p:grpSpPr>
            <p:grpSp>
              <p:nvGrpSpPr>
                <p:cNvPr id="620" name="Group 65"/>
                <p:cNvGrpSpPr/>
                <p:nvPr/>
              </p:nvGrpSpPr>
              <p:grpSpPr>
                <a:xfrm>
                  <a:off x="-1" y="0"/>
                  <a:ext cx="1096949" cy="80962"/>
                  <a:chOff x="0" y="0"/>
                  <a:chExt cx="1096947" cy="80961"/>
                </a:xfrm>
              </p:grpSpPr>
              <p:sp>
                <p:nvSpPr>
                  <p:cNvPr id="614"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15"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16"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17"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18"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19"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27" name="Group 72"/>
                <p:cNvGrpSpPr/>
                <p:nvPr/>
              </p:nvGrpSpPr>
              <p:grpSpPr>
                <a:xfrm>
                  <a:off x="-1" y="159543"/>
                  <a:ext cx="1096949" cy="80963"/>
                  <a:chOff x="0" y="0"/>
                  <a:chExt cx="1096947" cy="80961"/>
                </a:xfrm>
              </p:grpSpPr>
              <p:sp>
                <p:nvSpPr>
                  <p:cNvPr id="621"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22"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23"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24"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25"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26"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34" name="Group 79"/>
                <p:cNvGrpSpPr/>
                <p:nvPr/>
              </p:nvGrpSpPr>
              <p:grpSpPr>
                <a:xfrm>
                  <a:off x="-1" y="322659"/>
                  <a:ext cx="1096949" cy="80963"/>
                  <a:chOff x="0" y="0"/>
                  <a:chExt cx="1096947" cy="80961"/>
                </a:xfrm>
              </p:grpSpPr>
              <p:sp>
                <p:nvSpPr>
                  <p:cNvPr id="628"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29"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30"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31"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32"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33"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41" name="Group 86"/>
                <p:cNvGrpSpPr/>
                <p:nvPr/>
              </p:nvGrpSpPr>
              <p:grpSpPr>
                <a:xfrm>
                  <a:off x="-1" y="485775"/>
                  <a:ext cx="1096949" cy="80963"/>
                  <a:chOff x="0" y="0"/>
                  <a:chExt cx="1096947" cy="80961"/>
                </a:xfrm>
              </p:grpSpPr>
              <p:sp>
                <p:nvSpPr>
                  <p:cNvPr id="635"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36"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37"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38"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39"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40"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48" name="Group 93"/>
                <p:cNvGrpSpPr/>
                <p:nvPr/>
              </p:nvGrpSpPr>
              <p:grpSpPr>
                <a:xfrm>
                  <a:off x="-1" y="646509"/>
                  <a:ext cx="1096949" cy="80963"/>
                  <a:chOff x="0" y="0"/>
                  <a:chExt cx="1096947" cy="80961"/>
                </a:xfrm>
              </p:grpSpPr>
              <p:sp>
                <p:nvSpPr>
                  <p:cNvPr id="642"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43"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44"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45"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46"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47"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55" name="Group 100"/>
                <p:cNvGrpSpPr/>
                <p:nvPr/>
              </p:nvGrpSpPr>
              <p:grpSpPr>
                <a:xfrm>
                  <a:off x="-1" y="809625"/>
                  <a:ext cx="1096949" cy="80963"/>
                  <a:chOff x="0" y="0"/>
                  <a:chExt cx="1096947" cy="80961"/>
                </a:xfrm>
              </p:grpSpPr>
              <p:sp>
                <p:nvSpPr>
                  <p:cNvPr id="649"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0"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1"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2"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3"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4"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62" name="Group 107"/>
                <p:cNvGrpSpPr/>
                <p:nvPr/>
              </p:nvGrpSpPr>
              <p:grpSpPr>
                <a:xfrm>
                  <a:off x="-1" y="971550"/>
                  <a:ext cx="1096949" cy="80963"/>
                  <a:chOff x="0" y="0"/>
                  <a:chExt cx="1096947" cy="80961"/>
                </a:xfrm>
              </p:grpSpPr>
              <p:sp>
                <p:nvSpPr>
                  <p:cNvPr id="656"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7"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8"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59"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60"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61"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69" name="Group 114"/>
                <p:cNvGrpSpPr/>
                <p:nvPr/>
              </p:nvGrpSpPr>
              <p:grpSpPr>
                <a:xfrm>
                  <a:off x="-1" y="1134665"/>
                  <a:ext cx="1096949" cy="80963"/>
                  <a:chOff x="0" y="0"/>
                  <a:chExt cx="1096947" cy="80961"/>
                </a:xfrm>
              </p:grpSpPr>
              <p:sp>
                <p:nvSpPr>
                  <p:cNvPr id="663"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64"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65"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66"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67"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68"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672"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674"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675" name="Title Text"/>
          <p:cNvSpPr txBox="1">
            <a:spLocks noGrp="1"/>
          </p:cNvSpPr>
          <p:nvPr>
            <p:ph type="title" hasCustomPrompt="1"/>
          </p:nvPr>
        </p:nvSpPr>
        <p:spPr>
          <a:prstGeom prst="rect">
            <a:avLst/>
          </a:prstGeom>
        </p:spPr>
        <p:txBody>
          <a:bodyPr lIns="44450" tIns="44450" rIns="44450" bIns="44450"/>
          <a:lstStyle>
            <a:lvl1pPr defTabSz="914400">
              <a:lnSpc>
                <a:spcPct val="90000"/>
              </a:lnSpc>
              <a:defRPr sz="27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676" name="Body Level One…"/>
          <p:cNvSpPr txBox="1">
            <a:spLocks noGrp="1"/>
          </p:cNvSpPr>
          <p:nvPr>
            <p:ph type="body" sz="quarter" idx="1" hasCustomPrompt="1"/>
          </p:nvPr>
        </p:nvSpPr>
        <p:spPr>
          <a:xfrm>
            <a:off x="457200" y="1151334"/>
            <a:ext cx="4040067" cy="479823"/>
          </a:xfrm>
          <a:prstGeom prst="rect">
            <a:avLst/>
          </a:prstGeom>
        </p:spPr>
        <p:txBody>
          <a:bodyPr lIns="44450" tIns="44450" rIns="44450" bIns="44450" anchor="b"/>
          <a:lstStyle>
            <a:lvl1pPr marL="0" indent="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1pPr>
            <a:lvl2pPr marL="0" indent="34290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2pPr>
            <a:lvl3pPr marL="0" indent="68580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3pPr>
            <a:lvl4pPr marL="0" indent="102870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4pPr>
            <a:lvl5pPr marL="0" indent="137160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677" name="Text Placeholder 4"/>
          <p:cNvSpPr>
            <a:spLocks noGrp="1"/>
          </p:cNvSpPr>
          <p:nvPr>
            <p:ph type="body" sz="quarter" idx="13"/>
          </p:nvPr>
        </p:nvSpPr>
        <p:spPr>
          <a:xfrm>
            <a:off x="4645269" y="1151334"/>
            <a:ext cx="4041531" cy="479823"/>
          </a:xfrm>
          <a:prstGeom prst="rect">
            <a:avLst/>
          </a:prstGeom>
        </p:spPr>
        <p:txBody>
          <a:bodyPr lIns="44450" tIns="44450" rIns="44450" bIns="44450" anchor="b"/>
          <a:lstStyle/>
          <a:p>
            <a:pPr marL="0" indent="0" defTabSz="914400">
              <a:lnSpc>
                <a:spcPct val="90000"/>
              </a:lnSpc>
              <a:spcBef>
                <a:spcPts val="600"/>
              </a:spcBef>
              <a:buSzTx/>
              <a:buFontTx/>
              <a:buNone/>
              <a:defRPr sz="1800" b="1">
                <a:latin typeface="Arial" panose="020B0604020202020204"/>
                <a:ea typeface="Arial" panose="020B0604020202020204"/>
                <a:cs typeface="Arial" panose="020B0604020202020204"/>
                <a:sym typeface="Arial" panose="020B0604020202020204"/>
              </a:defRPr>
            </a:pPr>
            <a:endParaRPr/>
          </a:p>
        </p:txBody>
      </p:sp>
      <p:sp>
        <p:nvSpPr>
          <p:cNvPr id="678"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801" name="Group 118"/>
          <p:cNvGrpSpPr/>
          <p:nvPr/>
        </p:nvGrpSpPr>
        <p:grpSpPr>
          <a:xfrm>
            <a:off x="70339" y="59532"/>
            <a:ext cx="8954966" cy="4980385"/>
            <a:chOff x="0" y="0"/>
            <a:chExt cx="8954965" cy="4980384"/>
          </a:xfrm>
        </p:grpSpPr>
        <p:grpSp>
          <p:nvGrpSpPr>
            <p:cNvPr id="799" name="Group 116"/>
            <p:cNvGrpSpPr/>
            <p:nvPr/>
          </p:nvGrpSpPr>
          <p:grpSpPr>
            <a:xfrm>
              <a:off x="0" y="-1"/>
              <a:ext cx="8954966" cy="4980386"/>
              <a:chOff x="0" y="0"/>
              <a:chExt cx="8954965" cy="4980384"/>
            </a:xfrm>
          </p:grpSpPr>
          <p:grpSp>
            <p:nvGrpSpPr>
              <p:cNvPr id="741" name="Group 58"/>
              <p:cNvGrpSpPr/>
              <p:nvPr/>
            </p:nvGrpSpPr>
            <p:grpSpPr>
              <a:xfrm>
                <a:off x="0" y="-1"/>
                <a:ext cx="1098535" cy="1215629"/>
                <a:chOff x="0" y="0"/>
                <a:chExt cx="1098534" cy="1215627"/>
              </a:xfrm>
            </p:grpSpPr>
            <p:grpSp>
              <p:nvGrpSpPr>
                <p:cNvPr id="691" name="Group 8"/>
                <p:cNvGrpSpPr/>
                <p:nvPr/>
              </p:nvGrpSpPr>
              <p:grpSpPr>
                <a:xfrm>
                  <a:off x="0" y="0"/>
                  <a:ext cx="1098535" cy="80962"/>
                  <a:chOff x="0" y="0"/>
                  <a:chExt cx="1098534" cy="80961"/>
                </a:xfrm>
              </p:grpSpPr>
              <p:sp>
                <p:nvSpPr>
                  <p:cNvPr id="685"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86"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87"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88"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89"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90"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698" name="Group 15"/>
                <p:cNvGrpSpPr/>
                <p:nvPr/>
              </p:nvGrpSpPr>
              <p:grpSpPr>
                <a:xfrm>
                  <a:off x="0" y="159543"/>
                  <a:ext cx="1098535" cy="80963"/>
                  <a:chOff x="0" y="0"/>
                  <a:chExt cx="1098534" cy="80961"/>
                </a:xfrm>
              </p:grpSpPr>
              <p:sp>
                <p:nvSpPr>
                  <p:cNvPr id="692"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93"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94"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95"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96"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697"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05" name="Group 22"/>
                <p:cNvGrpSpPr/>
                <p:nvPr/>
              </p:nvGrpSpPr>
              <p:grpSpPr>
                <a:xfrm>
                  <a:off x="0" y="322659"/>
                  <a:ext cx="1098535" cy="80963"/>
                  <a:chOff x="0" y="0"/>
                  <a:chExt cx="1098534" cy="80961"/>
                </a:xfrm>
              </p:grpSpPr>
              <p:sp>
                <p:nvSpPr>
                  <p:cNvPr id="699"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00"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01"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02"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03"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04"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12" name="Group 29"/>
                <p:cNvGrpSpPr/>
                <p:nvPr/>
              </p:nvGrpSpPr>
              <p:grpSpPr>
                <a:xfrm>
                  <a:off x="0" y="485775"/>
                  <a:ext cx="1098535" cy="80963"/>
                  <a:chOff x="0" y="0"/>
                  <a:chExt cx="1098534" cy="80961"/>
                </a:xfrm>
              </p:grpSpPr>
              <p:sp>
                <p:nvSpPr>
                  <p:cNvPr id="706"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07"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08"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09"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10"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11"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19" name="Group 36"/>
                <p:cNvGrpSpPr/>
                <p:nvPr/>
              </p:nvGrpSpPr>
              <p:grpSpPr>
                <a:xfrm>
                  <a:off x="0" y="646509"/>
                  <a:ext cx="1098535" cy="80963"/>
                  <a:chOff x="0" y="0"/>
                  <a:chExt cx="1098534" cy="80961"/>
                </a:xfrm>
              </p:grpSpPr>
              <p:sp>
                <p:nvSpPr>
                  <p:cNvPr id="713"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14"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15"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16"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17"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18"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26" name="Group 43"/>
                <p:cNvGrpSpPr/>
                <p:nvPr/>
              </p:nvGrpSpPr>
              <p:grpSpPr>
                <a:xfrm>
                  <a:off x="0" y="809625"/>
                  <a:ext cx="1098535" cy="80963"/>
                  <a:chOff x="0" y="0"/>
                  <a:chExt cx="1098534" cy="80961"/>
                </a:xfrm>
              </p:grpSpPr>
              <p:sp>
                <p:nvSpPr>
                  <p:cNvPr id="720"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21"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22"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23"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24"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25"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33" name="Group 50"/>
                <p:cNvGrpSpPr/>
                <p:nvPr/>
              </p:nvGrpSpPr>
              <p:grpSpPr>
                <a:xfrm>
                  <a:off x="0" y="971550"/>
                  <a:ext cx="1098535" cy="80963"/>
                  <a:chOff x="0" y="0"/>
                  <a:chExt cx="1098534" cy="80961"/>
                </a:xfrm>
              </p:grpSpPr>
              <p:sp>
                <p:nvSpPr>
                  <p:cNvPr id="727"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28"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29"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0"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1"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2"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40" name="Group 57"/>
                <p:cNvGrpSpPr/>
                <p:nvPr/>
              </p:nvGrpSpPr>
              <p:grpSpPr>
                <a:xfrm>
                  <a:off x="0" y="1134665"/>
                  <a:ext cx="1098535" cy="80963"/>
                  <a:chOff x="0" y="0"/>
                  <a:chExt cx="1098534" cy="80961"/>
                </a:xfrm>
              </p:grpSpPr>
              <p:sp>
                <p:nvSpPr>
                  <p:cNvPr id="734"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5"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6"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7"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8"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39"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nvGrpSpPr>
              <p:cNvPr id="798" name="Group 115"/>
              <p:cNvGrpSpPr/>
              <p:nvPr/>
            </p:nvGrpSpPr>
            <p:grpSpPr>
              <a:xfrm>
                <a:off x="7858018" y="3764757"/>
                <a:ext cx="1096948" cy="1215628"/>
                <a:chOff x="0" y="0"/>
                <a:chExt cx="1096947" cy="1215627"/>
              </a:xfrm>
            </p:grpSpPr>
            <p:grpSp>
              <p:nvGrpSpPr>
                <p:cNvPr id="748" name="Group 65"/>
                <p:cNvGrpSpPr/>
                <p:nvPr/>
              </p:nvGrpSpPr>
              <p:grpSpPr>
                <a:xfrm>
                  <a:off x="-1" y="0"/>
                  <a:ext cx="1096949" cy="80962"/>
                  <a:chOff x="0" y="0"/>
                  <a:chExt cx="1096947" cy="80961"/>
                </a:xfrm>
              </p:grpSpPr>
              <p:sp>
                <p:nvSpPr>
                  <p:cNvPr id="742"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43"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44"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45"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46"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47"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55" name="Group 72"/>
                <p:cNvGrpSpPr/>
                <p:nvPr/>
              </p:nvGrpSpPr>
              <p:grpSpPr>
                <a:xfrm>
                  <a:off x="-1" y="159543"/>
                  <a:ext cx="1096949" cy="80963"/>
                  <a:chOff x="0" y="0"/>
                  <a:chExt cx="1096947" cy="80961"/>
                </a:xfrm>
              </p:grpSpPr>
              <p:sp>
                <p:nvSpPr>
                  <p:cNvPr id="749"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0"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1"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2"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3"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4"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62" name="Group 79"/>
                <p:cNvGrpSpPr/>
                <p:nvPr/>
              </p:nvGrpSpPr>
              <p:grpSpPr>
                <a:xfrm>
                  <a:off x="-1" y="322659"/>
                  <a:ext cx="1096949" cy="80963"/>
                  <a:chOff x="0" y="0"/>
                  <a:chExt cx="1096947" cy="80961"/>
                </a:xfrm>
              </p:grpSpPr>
              <p:sp>
                <p:nvSpPr>
                  <p:cNvPr id="756"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7"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8"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59"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60"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61"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69" name="Group 86"/>
                <p:cNvGrpSpPr/>
                <p:nvPr/>
              </p:nvGrpSpPr>
              <p:grpSpPr>
                <a:xfrm>
                  <a:off x="-1" y="485775"/>
                  <a:ext cx="1096949" cy="80963"/>
                  <a:chOff x="0" y="0"/>
                  <a:chExt cx="1096947" cy="80961"/>
                </a:xfrm>
              </p:grpSpPr>
              <p:sp>
                <p:nvSpPr>
                  <p:cNvPr id="763"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64"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65"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66"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67"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68"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76" name="Group 93"/>
                <p:cNvGrpSpPr/>
                <p:nvPr/>
              </p:nvGrpSpPr>
              <p:grpSpPr>
                <a:xfrm>
                  <a:off x="-1" y="646509"/>
                  <a:ext cx="1096949" cy="80963"/>
                  <a:chOff x="0" y="0"/>
                  <a:chExt cx="1096947" cy="80961"/>
                </a:xfrm>
              </p:grpSpPr>
              <p:sp>
                <p:nvSpPr>
                  <p:cNvPr id="770"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71"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72"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73"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74"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75"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83" name="Group 100"/>
                <p:cNvGrpSpPr/>
                <p:nvPr/>
              </p:nvGrpSpPr>
              <p:grpSpPr>
                <a:xfrm>
                  <a:off x="-1" y="809625"/>
                  <a:ext cx="1096949" cy="80963"/>
                  <a:chOff x="0" y="0"/>
                  <a:chExt cx="1096947" cy="80961"/>
                </a:xfrm>
              </p:grpSpPr>
              <p:sp>
                <p:nvSpPr>
                  <p:cNvPr id="777"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78"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79"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0"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1"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2"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90" name="Group 107"/>
                <p:cNvGrpSpPr/>
                <p:nvPr/>
              </p:nvGrpSpPr>
              <p:grpSpPr>
                <a:xfrm>
                  <a:off x="-1" y="971550"/>
                  <a:ext cx="1096949" cy="80963"/>
                  <a:chOff x="0" y="0"/>
                  <a:chExt cx="1096947" cy="80961"/>
                </a:xfrm>
              </p:grpSpPr>
              <p:sp>
                <p:nvSpPr>
                  <p:cNvPr id="784"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5"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6"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7"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8"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89"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nvGrpSpPr>
                <p:cNvPr id="797" name="Group 114"/>
                <p:cNvGrpSpPr/>
                <p:nvPr/>
              </p:nvGrpSpPr>
              <p:grpSpPr>
                <a:xfrm>
                  <a:off x="-1" y="1134665"/>
                  <a:ext cx="1096949" cy="80963"/>
                  <a:chOff x="0" y="0"/>
                  <a:chExt cx="1096947" cy="80961"/>
                </a:xfrm>
              </p:grpSpPr>
              <p:sp>
                <p:nvSpPr>
                  <p:cNvPr id="791"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92"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93"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94"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95"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sp>
                <p:nvSpPr>
                  <p:cNvPr id="796"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grpSp>
        </p:grpSp>
        <p:sp>
          <p:nvSpPr>
            <p:cNvPr id="800"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panose="020B0604020202020204"/>
                  <a:ea typeface="Arial" panose="020B0604020202020204"/>
                  <a:cs typeface="Arial" panose="020B0604020202020204"/>
                  <a:sym typeface="Arial" panose="020B0604020202020204"/>
                </a:defRPr>
              </a:pPr>
              <a:endParaRPr/>
            </a:p>
          </p:txBody>
        </p:sp>
      </p:grpSp>
      <p:pic>
        <p:nvPicPr>
          <p:cNvPr id="802"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headEnd/>
            <a:tailEnd/>
          </a:ln>
        </p:spPr>
      </p:pic>
      <p:sp>
        <p:nvSpPr>
          <p:cNvPr id="803" name="Title Text"/>
          <p:cNvSpPr txBox="1">
            <a:spLocks noGrp="1"/>
          </p:cNvSpPr>
          <p:nvPr>
            <p:ph type="title" hasCustomPrompt="1"/>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panose="02020603050405020304"/>
                <a:ea typeface="Times New Roman" panose="02020603050405020304"/>
                <a:cs typeface="Times New Roman" panose="02020603050405020304"/>
                <a:sym typeface="Times New Roman" panose="02020603050405020304"/>
              </a:defRPr>
            </a:lvl1pPr>
          </a:lstStyle>
          <a:p>
            <a:r>
              <a:t>Title Text</a:t>
            </a:r>
          </a:p>
        </p:txBody>
      </p:sp>
      <p:sp>
        <p:nvSpPr>
          <p:cNvPr id="804"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251"/>
          </a:xfrm>
          <a:prstGeom prst="rect">
            <a:avLst/>
          </a:prstGeom>
          <a:ln w="12700">
            <a:miter lim="400000"/>
          </a:ln>
        </p:spPr>
        <p:txBody>
          <a:bodyPr lIns="45719" rIns="45719" anchor="ctr">
            <a:normAutofit/>
          </a:bodyPr>
          <a:lstStyle/>
          <a:p>
            <a:r>
              <a:t>Title Text</a:t>
            </a:r>
          </a:p>
        </p:txBody>
      </p:sp>
      <p:sp>
        <p:nvSpPr>
          <p:cNvPr id="3" name="Body Level One…"/>
          <p:cNvSpPr txBox="1">
            <a:spLocks noGrp="1"/>
          </p:cNvSpPr>
          <p:nvPr>
            <p:ph type="body" idx="1"/>
          </p:nvPr>
        </p:nvSpPr>
        <p:spPr>
          <a:xfrm>
            <a:off x="457200" y="1200150"/>
            <a:ext cx="8229600" cy="3394473"/>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4769565"/>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t>‹#›</a:t>
            </a:fld>
            <a:endParaRPr/>
          </a:p>
        </p:txBody>
      </p:sp>
      <p:sp>
        <p:nvSpPr>
          <p:cNvPr id="5" name="IETF Hackathon - &lt;Project name&gt;"/>
          <p:cNvSpPr txBox="1"/>
          <p:nvPr/>
        </p:nvSpPr>
        <p:spPr>
          <a:xfrm>
            <a:off x="3045582" y="4731544"/>
            <a:ext cx="2763675" cy="294641"/>
          </a:xfrm>
          <a:prstGeom prst="rect">
            <a:avLst/>
          </a:prstGeom>
          <a:ln w="12700">
            <a:miter lim="400000"/>
          </a:ln>
        </p:spPr>
        <p:txBody>
          <a:bodyPr wrap="none" lIns="45719" rIns="45719">
            <a:spAutoFit/>
          </a:bodyPr>
          <a:lstStyle>
            <a:lvl1pPr>
              <a:defRPr sz="1400">
                <a:solidFill>
                  <a:srgbClr val="535353"/>
                </a:solidFill>
              </a:defRPr>
            </a:lvl1pPr>
          </a:lstStyle>
          <a:p>
            <a:r>
              <a:t>IETF Hackathon - &lt;Project name&gt;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1pPr>
      <a:lvl2pPr marL="783590" marR="0" indent="-32639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2pPr>
      <a:lvl3pPr marL="1219200" marR="0" indent="-3048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3pPr>
      <a:lvl4pPr marL="1737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4pPr>
      <a:lvl5pPr marL="21945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5pPr>
      <a:lvl6pPr marL="26517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6pPr>
      <a:lvl7pPr marL="31089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7pPr>
      <a:lvl8pPr marL="35661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8pPr>
      <a:lvl9pPr marL="4023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datatracker.ietf.org/doc/draft-geng-msr6-traffic-engineering/02"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datatracker.ietf.org/doc/draft-chen-pim-srv6-p2mp-path/" TargetMode="External"/><Relationship Id="rId4" Type="http://schemas.openxmlformats.org/officeDocument/2006/relationships/hyperlink" Target="https://datatracker.ietf.org/doc/draft-geng-msr6-rlb-segment/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mailto:anbangpei@bupt.edu.cn" TargetMode="External"/><Relationship Id="rId3" Type="http://schemas.openxmlformats.org/officeDocument/2006/relationships/hyperlink" Target="mailto:wuweihong@bupt.edu.cn" TargetMode="External"/><Relationship Id="rId7" Type="http://schemas.openxmlformats.org/officeDocument/2006/relationships/hyperlink" Target="mailto:liujiang@bupt.edu.c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mailto:zhaoyutong@bupt.edu.cn" TargetMode="External"/><Relationship Id="rId5" Type="http://schemas.openxmlformats.org/officeDocument/2006/relationships/hyperlink" Target="mailto:jyxin@bupt.edu.cn" TargetMode="External"/><Relationship Id="rId4" Type="http://schemas.openxmlformats.org/officeDocument/2006/relationships/hyperlink" Target="mailto:tangyunyi0708@bupt.edu.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4804" y="1000125"/>
            <a:ext cx="6454390" cy="2089141"/>
          </a:xfrm>
        </p:spPr>
        <p:txBody>
          <a:bodyPr anchor="b">
            <a:normAutofit/>
          </a:bodyPr>
          <a:lstStyle/>
          <a:p>
            <a:r>
              <a:rPr lang="en-US" sz="4000" dirty="0">
                <a:solidFill>
                  <a:schemeClr val="bg2"/>
                </a:solidFill>
              </a:rPr>
              <a:t>IETF Hackathon</a:t>
            </a:r>
            <a:br>
              <a:rPr lang="en-US" altLang="zh-CN" sz="2800" b="1" i="0" dirty="0">
                <a:solidFill>
                  <a:srgbClr val="616161"/>
                </a:solidFill>
                <a:effectLst/>
                <a:latin typeface="Roboto" panose="02000000000000000000" pitchFamily="2" charset="0"/>
              </a:rPr>
            </a:br>
            <a:r>
              <a:rPr lang="en-US" altLang="zh-CN" sz="2800" b="1" i="0" dirty="0">
                <a:solidFill>
                  <a:srgbClr val="616161"/>
                </a:solidFill>
                <a:effectLst/>
                <a:latin typeface="Roboto" panose="02000000000000000000" pitchFamily="2" charset="0"/>
              </a:rPr>
              <a:t>-Comprehensive Hardware Evaluation of Multicast Source Routing over IPv6(MSR6) on Experimental Network</a:t>
            </a:r>
            <a:endParaRPr lang="en-US" sz="4000" dirty="0">
              <a:solidFill>
                <a:schemeClr val="bg2"/>
              </a:solidFill>
            </a:endParaRPr>
          </a:p>
        </p:txBody>
      </p:sp>
      <p:sp>
        <p:nvSpPr>
          <p:cNvPr id="6" name="Subtitle 2">
            <a:extLst>
              <a:ext uri="{FF2B5EF4-FFF2-40B4-BE49-F238E27FC236}">
                <a16:creationId xmlns:a16="http://schemas.microsoft.com/office/drawing/2014/main" id="{7362B98A-5FFE-9788-D8D2-8777807BF202}"/>
              </a:ext>
            </a:extLst>
          </p:cNvPr>
          <p:cNvSpPr>
            <a:spLocks noGrp="1"/>
          </p:cNvSpPr>
          <p:nvPr/>
        </p:nvSpPr>
        <p:spPr>
          <a:xfrm>
            <a:off x="2528257" y="3290816"/>
            <a:ext cx="4087487" cy="1049887"/>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44450" tIns="44450" rIns="44450" bIns="44450">
            <a:normAutofit fontScale="92500" lnSpcReduction="10000"/>
          </a:bodyPr>
          <a:lstStyle>
            <a:lvl1pPr marL="0" marR="0" indent="0" algn="ctr" defTabSz="914400" rtl="0" latinLnBrk="0">
              <a:lnSpc>
                <a:spcPct val="90000"/>
              </a:lnSpc>
              <a:spcBef>
                <a:spcPts val="600"/>
              </a:spcBef>
              <a:spcAft>
                <a:spcPts val="0"/>
              </a:spcAft>
              <a:buClrTx/>
              <a:buSzTx/>
              <a:buFontTx/>
              <a:buNone/>
              <a:tabLst/>
              <a:defRPr sz="1800" b="1" i="0" u="none" strike="noStrike" cap="none" spc="0" baseline="0">
                <a:ln>
                  <a:noFill/>
                </a:ln>
                <a:solidFill>
                  <a:srgbClr val="000000"/>
                </a:solidFill>
                <a:uFillTx/>
                <a:latin typeface="Arial"/>
                <a:ea typeface="Arial"/>
                <a:cs typeface="Arial"/>
                <a:sym typeface="Arial"/>
              </a:defRPr>
            </a:lvl1pPr>
            <a:lvl2pPr marL="0" marR="0" indent="342900" algn="ctr" defTabSz="914400" rtl="0" latinLnBrk="0">
              <a:lnSpc>
                <a:spcPct val="90000"/>
              </a:lnSpc>
              <a:spcBef>
                <a:spcPts val="600"/>
              </a:spcBef>
              <a:spcAft>
                <a:spcPts val="0"/>
              </a:spcAft>
              <a:buClrTx/>
              <a:buSzTx/>
              <a:buFontTx/>
              <a:buNone/>
              <a:tabLst/>
              <a:defRPr sz="1800" b="1" i="0" u="none" strike="noStrike" cap="none" spc="0" baseline="0">
                <a:ln>
                  <a:noFill/>
                </a:ln>
                <a:solidFill>
                  <a:srgbClr val="000000"/>
                </a:solidFill>
                <a:uFillTx/>
                <a:latin typeface="Arial"/>
                <a:ea typeface="Arial"/>
                <a:cs typeface="Arial"/>
                <a:sym typeface="Arial"/>
              </a:defRPr>
            </a:lvl2pPr>
            <a:lvl3pPr marL="0" marR="0" indent="685800" algn="ctr" defTabSz="914400" rtl="0" latinLnBrk="0">
              <a:lnSpc>
                <a:spcPct val="90000"/>
              </a:lnSpc>
              <a:spcBef>
                <a:spcPts val="600"/>
              </a:spcBef>
              <a:spcAft>
                <a:spcPts val="0"/>
              </a:spcAft>
              <a:buClrTx/>
              <a:buSzTx/>
              <a:buFontTx/>
              <a:buNone/>
              <a:tabLst/>
              <a:defRPr sz="1800" b="1" i="0" u="none" strike="noStrike" cap="none" spc="0" baseline="0">
                <a:ln>
                  <a:noFill/>
                </a:ln>
                <a:solidFill>
                  <a:srgbClr val="000000"/>
                </a:solidFill>
                <a:uFillTx/>
                <a:latin typeface="Arial"/>
                <a:ea typeface="Arial"/>
                <a:cs typeface="Arial"/>
                <a:sym typeface="Arial"/>
              </a:defRPr>
            </a:lvl3pPr>
            <a:lvl4pPr marL="0" marR="0" indent="1028700" algn="ctr" defTabSz="914400" rtl="0" latinLnBrk="0">
              <a:lnSpc>
                <a:spcPct val="90000"/>
              </a:lnSpc>
              <a:spcBef>
                <a:spcPts val="600"/>
              </a:spcBef>
              <a:spcAft>
                <a:spcPts val="0"/>
              </a:spcAft>
              <a:buClrTx/>
              <a:buSzTx/>
              <a:buFontTx/>
              <a:buNone/>
              <a:tabLst/>
              <a:defRPr sz="1800" b="1" i="0" u="none" strike="noStrike" cap="none" spc="0" baseline="0">
                <a:ln>
                  <a:noFill/>
                </a:ln>
                <a:solidFill>
                  <a:srgbClr val="000000"/>
                </a:solidFill>
                <a:uFillTx/>
                <a:latin typeface="Arial"/>
                <a:ea typeface="Arial"/>
                <a:cs typeface="Arial"/>
                <a:sym typeface="Arial"/>
              </a:defRPr>
            </a:lvl4pPr>
            <a:lvl5pPr marL="0" marR="0" indent="1371600" algn="ctr" defTabSz="914400" rtl="0" latinLnBrk="0">
              <a:lnSpc>
                <a:spcPct val="90000"/>
              </a:lnSpc>
              <a:spcBef>
                <a:spcPts val="600"/>
              </a:spcBef>
              <a:spcAft>
                <a:spcPts val="0"/>
              </a:spcAft>
              <a:buClrTx/>
              <a:buSzTx/>
              <a:buFontTx/>
              <a:buNone/>
              <a:tabLst/>
              <a:defRPr sz="1800" b="1" i="0" u="none" strike="noStrike" cap="none" spc="0" baseline="0">
                <a:ln>
                  <a:noFill/>
                </a:ln>
                <a:solidFill>
                  <a:srgbClr val="000000"/>
                </a:solidFill>
                <a:uFillTx/>
                <a:latin typeface="Arial"/>
                <a:ea typeface="Arial"/>
                <a:cs typeface="Arial"/>
                <a:sym typeface="Arial"/>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a:lstStyle>
          <a:p>
            <a:pPr>
              <a:lnSpc>
                <a:spcPct val="90000"/>
              </a:lnSpc>
            </a:pPr>
            <a:r>
              <a:rPr lang="en-US" sz="2400" dirty="0">
                <a:solidFill>
                  <a:schemeClr val="bg2"/>
                </a:solidFill>
              </a:rPr>
              <a:t>IETF 119</a:t>
            </a:r>
          </a:p>
          <a:p>
            <a:pPr>
              <a:lnSpc>
                <a:spcPct val="90000"/>
              </a:lnSpc>
            </a:pPr>
            <a:r>
              <a:rPr lang="en-US" sz="2400" dirty="0">
                <a:solidFill>
                  <a:schemeClr val="bg2"/>
                </a:solidFill>
              </a:rPr>
              <a:t>16–17 March 2024 </a:t>
            </a:r>
          </a:p>
          <a:p>
            <a:pPr>
              <a:lnSpc>
                <a:spcPct val="90000"/>
              </a:lnSpc>
            </a:pPr>
            <a:r>
              <a:rPr lang="en-US" sz="2400" dirty="0">
                <a:solidFill>
                  <a:schemeClr val="bg2"/>
                </a:solidFill>
              </a:rPr>
              <a:t>Brisbane, Australia</a:t>
            </a:r>
            <a:endParaRPr lang="en-US" sz="1050" dirty="0">
              <a:solidFill>
                <a:schemeClr val="bg2"/>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Title 1"/>
          <p:cNvSpPr txBox="1">
            <a:spLocks noGrp="1"/>
          </p:cNvSpPr>
          <p:nvPr>
            <p:ph type="title"/>
          </p:nvPr>
        </p:nvSpPr>
        <p:spPr>
          <a:xfrm>
            <a:off x="1154567" y="0"/>
            <a:ext cx="5603786" cy="857251"/>
          </a:xfrm>
          <a:prstGeom prst="rect">
            <a:avLst/>
          </a:prstGeom>
        </p:spPr>
        <p:txBody>
          <a:bodyPr/>
          <a:lstStyle/>
          <a:p>
            <a:r>
              <a:rPr dirty="0"/>
              <a:t>Hackathon Plan</a:t>
            </a:r>
          </a:p>
        </p:txBody>
      </p:sp>
      <p:sp>
        <p:nvSpPr>
          <p:cNvPr id="1453" name="Content Placeholder 2"/>
          <p:cNvSpPr txBox="1">
            <a:spLocks noGrp="1"/>
          </p:cNvSpPr>
          <p:nvPr>
            <p:ph type="body" idx="1"/>
          </p:nvPr>
        </p:nvSpPr>
        <p:spPr>
          <a:xfrm>
            <a:off x="273139" y="857250"/>
            <a:ext cx="5670461" cy="4023093"/>
          </a:xfrm>
          <a:prstGeom prst="rect">
            <a:avLst/>
          </a:prstGeom>
        </p:spPr>
        <p:txBody>
          <a:bodyPr>
            <a:noAutofit/>
          </a:bodyPr>
          <a:lstStyle/>
          <a:p>
            <a:pPr marL="228600" indent="-228600" algn="just">
              <a:lnSpc>
                <a:spcPct val="90000"/>
              </a:lnSpc>
              <a:spcBef>
                <a:spcPts val="1200"/>
              </a:spcBef>
              <a:buFontTx/>
              <a:buChar char="•"/>
              <a:defRPr sz="2400"/>
            </a:pPr>
            <a:r>
              <a:rPr lang="en-US" altLang="zh-CN" sz="2000" dirty="0"/>
              <a:t>Implement MSR6 TE and MSR6 TE with RLB on hardware using the </a:t>
            </a:r>
            <a:r>
              <a:rPr lang="en-US" altLang="zh-CN" sz="2000" i="1" dirty="0">
                <a:solidFill>
                  <a:srgbClr val="FF0000"/>
                </a:solidFill>
              </a:rPr>
              <a:t>P4</a:t>
            </a:r>
            <a:r>
              <a:rPr lang="en-US" altLang="zh-CN" sz="2000" dirty="0"/>
              <a:t> language.</a:t>
            </a:r>
          </a:p>
          <a:p>
            <a:pPr marL="228600" indent="-228600" algn="just">
              <a:lnSpc>
                <a:spcPct val="90000"/>
              </a:lnSpc>
              <a:spcBef>
                <a:spcPts val="1200"/>
              </a:spcBef>
              <a:buFontTx/>
              <a:buChar char="•"/>
              <a:defRPr sz="2400"/>
            </a:pPr>
            <a:r>
              <a:rPr lang="en-US" altLang="zh-CN" sz="2000" dirty="0"/>
              <a:t>Conduct comprehensive </a:t>
            </a:r>
            <a:r>
              <a:rPr lang="en-US" altLang="zh-CN" sz="2000" i="1" dirty="0">
                <a:solidFill>
                  <a:srgbClr val="FF0000"/>
                </a:solidFill>
              </a:rPr>
              <a:t>hardware emulations </a:t>
            </a:r>
            <a:r>
              <a:rPr lang="en-US" altLang="zh-CN" sz="2000" dirty="0"/>
              <a:t>based on a testbed with </a:t>
            </a:r>
            <a:r>
              <a:rPr lang="en-US" altLang="zh-CN" sz="2000" i="1" dirty="0">
                <a:solidFill>
                  <a:schemeClr val="tx1"/>
                </a:solidFill>
              </a:rPr>
              <a:t>5 hardware P4 switches</a:t>
            </a:r>
            <a:r>
              <a:rPr lang="en-US" altLang="zh-CN" sz="2000" i="1" dirty="0">
                <a:solidFill>
                  <a:srgbClr val="FF0000"/>
                </a:solidFill>
              </a:rPr>
              <a:t> </a:t>
            </a:r>
            <a:r>
              <a:rPr lang="en-US" altLang="zh-CN" sz="2000" dirty="0"/>
              <a:t>on </a:t>
            </a:r>
            <a:r>
              <a:rPr lang="en-US" altLang="zh-CN" sz="2000" i="1" dirty="0">
                <a:solidFill>
                  <a:srgbClr val="FF0000"/>
                </a:solidFill>
              </a:rPr>
              <a:t>CENI</a:t>
            </a:r>
            <a:r>
              <a:rPr lang="en-US" altLang="zh-CN" sz="2000" dirty="0"/>
              <a:t>(China Environment for Network Innovations).</a:t>
            </a:r>
            <a:endParaRPr lang="en-US" sz="2000" i="1" dirty="0">
              <a:solidFill>
                <a:srgbClr val="FF0000"/>
              </a:solidFill>
            </a:endParaRPr>
          </a:p>
          <a:p>
            <a:pPr marL="228600" indent="-228600">
              <a:lnSpc>
                <a:spcPct val="90000"/>
              </a:lnSpc>
              <a:spcBef>
                <a:spcPts val="1200"/>
              </a:spcBef>
              <a:buFontTx/>
              <a:defRPr sz="2400"/>
            </a:pPr>
            <a:r>
              <a:rPr lang="en-US" altLang="zh-CN" sz="2000" dirty="0">
                <a:solidFill>
                  <a:schemeClr val="tx1"/>
                </a:solidFill>
              </a:rPr>
              <a:t>Documents</a:t>
            </a:r>
          </a:p>
          <a:p>
            <a:pPr marL="669290" lvl="1" indent="-228600">
              <a:spcBef>
                <a:spcPts val="1200"/>
              </a:spcBef>
              <a:buFontTx/>
              <a:buChar char="–"/>
              <a:defRPr sz="2400"/>
            </a:pPr>
            <a:r>
              <a:rPr lang="en" altLang="zh-CN" sz="1600" dirty="0">
                <a:solidFill>
                  <a:srgbClr val="1976D2"/>
                </a:solidFill>
                <a:latin typeface="Roboto" panose="02000000000000000000" pitchFamily="2" charset="0"/>
                <a:hlinkClick r:id="rId3"/>
              </a:rPr>
              <a:t>https://datatracker.ietf.org/doc/draft-geng-msr6-traffic-engineering/02</a:t>
            </a:r>
            <a:endParaRPr lang="en" altLang="zh-CN" sz="1600" dirty="0">
              <a:solidFill>
                <a:srgbClr val="1976D2"/>
              </a:solidFill>
              <a:latin typeface="Roboto" panose="02000000000000000000" pitchFamily="2" charset="0"/>
            </a:endParaRPr>
          </a:p>
          <a:p>
            <a:pPr marL="669290" lvl="1" indent="-228600">
              <a:spcBef>
                <a:spcPts val="1200"/>
              </a:spcBef>
              <a:buFontTx/>
              <a:buChar char="–"/>
              <a:defRPr sz="2400"/>
            </a:pPr>
            <a:r>
              <a:rPr lang="en" altLang="zh-CN" sz="1600" dirty="0">
                <a:solidFill>
                  <a:srgbClr val="1976D2"/>
                </a:solidFill>
                <a:latin typeface="Roboto" panose="02000000000000000000" pitchFamily="2" charset="0"/>
                <a:hlinkClick r:id="rId4">
                  <a:extLst>
                    <a:ext uri="{A12FA001-AC4F-418D-AE19-62706E023703}">
                      <ahyp:hlinkClr xmlns:ahyp="http://schemas.microsoft.com/office/drawing/2018/hyperlinkcolor" val="tx"/>
                    </a:ext>
                  </a:extLst>
                </a:hlinkClick>
              </a:rPr>
              <a:t>https://datatracker.ietf.org/doc/draft-geng-msr6-rlb-segment/01</a:t>
            </a:r>
            <a:endParaRPr lang="en" altLang="zh-CN" sz="1600" dirty="0">
              <a:solidFill>
                <a:srgbClr val="1976D2"/>
              </a:solidFill>
              <a:latin typeface="Roboto" panose="02000000000000000000" pitchFamily="2" charset="0"/>
            </a:endParaRPr>
          </a:p>
          <a:p>
            <a:pPr marL="669290" lvl="1" indent="-228600">
              <a:spcBef>
                <a:spcPts val="1200"/>
              </a:spcBef>
              <a:buFontTx/>
              <a:buChar char="–"/>
              <a:defRPr sz="2400"/>
            </a:pPr>
            <a:r>
              <a:rPr lang="en-US" altLang="zh-CN" sz="1600" dirty="0">
                <a:solidFill>
                  <a:srgbClr val="1976D2"/>
                </a:solidFill>
                <a:latin typeface="Roboto" panose="02000000000000000000" pitchFamily="2" charset="0"/>
                <a:hlinkClick r:id="rId5">
                  <a:extLst>
                    <a:ext uri="{A12FA001-AC4F-418D-AE19-62706E023703}">
                      <ahyp:hlinkClr xmlns:ahyp="http://schemas.microsoft.com/office/drawing/2018/hyperlinkcolor" val="tx"/>
                    </a:ext>
                  </a:extLst>
                </a:hlinkClick>
              </a:rPr>
              <a:t>https://datatracker.ietf.org/doc/draft-chen-pim-srv6-p2mp-path/</a:t>
            </a:r>
            <a:endParaRPr lang="en-US" altLang="zh-CN" sz="1600" dirty="0">
              <a:solidFill>
                <a:srgbClr val="1976D2"/>
              </a:solidFill>
              <a:latin typeface="Roboto" panose="02000000000000000000" pitchFamily="2" charset="0"/>
            </a:endParaRPr>
          </a:p>
          <a:p>
            <a:pPr marL="440690" lvl="1" indent="0">
              <a:lnSpc>
                <a:spcPct val="90000"/>
              </a:lnSpc>
              <a:spcBef>
                <a:spcPts val="500"/>
              </a:spcBef>
              <a:buNone/>
              <a:defRPr sz="2400"/>
            </a:pPr>
            <a:endParaRPr lang="en" altLang="zh-CN" sz="1600" b="0" i="0" dirty="0">
              <a:solidFill>
                <a:srgbClr val="1976D2"/>
              </a:solidFill>
              <a:effectLst/>
              <a:latin typeface="Roboto" panose="02000000000000000000" pitchFamily="2" charset="0"/>
            </a:endParaRPr>
          </a:p>
          <a:p>
            <a:pPr marL="669290" lvl="1" indent="-228600">
              <a:lnSpc>
                <a:spcPct val="90000"/>
              </a:lnSpc>
              <a:spcBef>
                <a:spcPts val="500"/>
              </a:spcBef>
              <a:buFontTx/>
              <a:buChar char="–"/>
              <a:defRPr sz="2400"/>
            </a:pPr>
            <a:endParaRPr lang="en" altLang="zh-CN" sz="1600" b="0" i="0" dirty="0">
              <a:solidFill>
                <a:srgbClr val="424242"/>
              </a:solidFill>
              <a:effectLst/>
              <a:latin typeface="Roboto" panose="02000000000000000000" pitchFamily="2" charset="0"/>
            </a:endParaRPr>
          </a:p>
          <a:p>
            <a:pPr marL="669290" lvl="1" indent="-228600">
              <a:lnSpc>
                <a:spcPct val="90000"/>
              </a:lnSpc>
              <a:spcBef>
                <a:spcPts val="500"/>
              </a:spcBef>
              <a:buFontTx/>
              <a:defRPr sz="2400"/>
            </a:pPr>
            <a:endParaRPr lang="en-US" sz="2000" dirty="0"/>
          </a:p>
        </p:txBody>
      </p:sp>
      <p:sp>
        <p:nvSpPr>
          <p:cNvPr id="1454" name="Slide Number Placeholder 5"/>
          <p:cNvSpPr txBox="1">
            <a:spLocks noGrp="1"/>
          </p:cNvSpPr>
          <p:nvPr>
            <p:ph type="sldNum" sz="quarter" idx="2"/>
          </p:nvPr>
        </p:nvSpPr>
        <p:spPr>
          <a:xfrm>
            <a:off x="8502739" y="4769565"/>
            <a:ext cx="184061" cy="269241"/>
          </a:xfrm>
          <a:prstGeom prst="rect">
            <a:avLst/>
          </a:prstGeom>
        </p:spPr>
        <p:txBody>
          <a:bodyPr/>
          <a:lstStyle/>
          <a:p>
            <a:fld id="{86CB4B4D-7CA3-9044-876B-883B54F8677D}" type="slidenum">
              <a:rPr/>
              <a:t>2</a:t>
            </a:fld>
            <a:endParaRPr/>
          </a:p>
        </p:txBody>
      </p:sp>
      <p:pic>
        <p:nvPicPr>
          <p:cNvPr id="3" name="图片 2">
            <a:extLst>
              <a:ext uri="{FF2B5EF4-FFF2-40B4-BE49-F238E27FC236}">
                <a16:creationId xmlns:a16="http://schemas.microsoft.com/office/drawing/2014/main" id="{CAA945E6-E4C7-ED64-9D2C-814BBF86B301}"/>
              </a:ext>
            </a:extLst>
          </p:cNvPr>
          <p:cNvPicPr>
            <a:picLocks noChangeAspect="1"/>
          </p:cNvPicPr>
          <p:nvPr/>
        </p:nvPicPr>
        <p:blipFill>
          <a:blip r:embed="rId6"/>
          <a:stretch>
            <a:fillRect/>
          </a:stretch>
        </p:blipFill>
        <p:spPr>
          <a:xfrm>
            <a:off x="6382100" y="833821"/>
            <a:ext cx="2488761" cy="1836712"/>
          </a:xfrm>
          <a:prstGeom prst="rect">
            <a:avLst/>
          </a:prstGeom>
        </p:spPr>
      </p:pic>
      <p:pic>
        <p:nvPicPr>
          <p:cNvPr id="5" name="图片 4">
            <a:extLst>
              <a:ext uri="{FF2B5EF4-FFF2-40B4-BE49-F238E27FC236}">
                <a16:creationId xmlns:a16="http://schemas.microsoft.com/office/drawing/2014/main" id="{095BEADA-CE78-0095-97A2-489599A8A78E}"/>
              </a:ext>
            </a:extLst>
          </p:cNvPr>
          <p:cNvPicPr>
            <a:picLocks noChangeAspect="1"/>
          </p:cNvPicPr>
          <p:nvPr/>
        </p:nvPicPr>
        <p:blipFill>
          <a:blip r:embed="rId7"/>
          <a:stretch>
            <a:fillRect/>
          </a:stretch>
        </p:blipFill>
        <p:spPr>
          <a:xfrm>
            <a:off x="6341626" y="2705779"/>
            <a:ext cx="2304700" cy="942832"/>
          </a:xfrm>
          <a:prstGeom prst="rect">
            <a:avLst/>
          </a:prstGeom>
        </p:spPr>
      </p:pic>
      <p:sp>
        <p:nvSpPr>
          <p:cNvPr id="6" name="椭圆 5">
            <a:extLst>
              <a:ext uri="{FF2B5EF4-FFF2-40B4-BE49-F238E27FC236}">
                <a16:creationId xmlns:a16="http://schemas.microsoft.com/office/drawing/2014/main" id="{7D1A8C79-5D23-0329-8C0E-7F2BF3892513}"/>
              </a:ext>
            </a:extLst>
          </p:cNvPr>
          <p:cNvSpPr/>
          <p:nvPr/>
        </p:nvSpPr>
        <p:spPr>
          <a:xfrm>
            <a:off x="6648450" y="2082889"/>
            <a:ext cx="438150" cy="295275"/>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8" name="连接符: 曲线 7">
            <a:extLst>
              <a:ext uri="{FF2B5EF4-FFF2-40B4-BE49-F238E27FC236}">
                <a16:creationId xmlns:a16="http://schemas.microsoft.com/office/drawing/2014/main" id="{9EDCB3A1-4012-1AD3-325F-0B4803DC6774}"/>
              </a:ext>
            </a:extLst>
          </p:cNvPr>
          <p:cNvCxnSpPr>
            <a:cxnSpLocks/>
            <a:stCxn id="6" idx="5"/>
            <a:endCxn id="5" idx="0"/>
          </p:cNvCxnSpPr>
          <p:nvPr/>
        </p:nvCxnSpPr>
        <p:spPr>
          <a:xfrm rot="16200000" flipH="1">
            <a:off x="7072777" y="2284579"/>
            <a:ext cx="370857" cy="471542"/>
          </a:xfrm>
          <a:prstGeom prst="curvedConnector3">
            <a:avLst>
              <a:gd name="adj1" fmla="val 50000"/>
            </a:avLst>
          </a:prstGeom>
          <a:noFill/>
          <a:ln w="25400" cap="flat">
            <a:solidFill>
              <a:srgbClr val="FF0000"/>
            </a:solidFill>
            <a:prstDash val="solid"/>
            <a:round/>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pic>
        <p:nvPicPr>
          <p:cNvPr id="22" name="图片 21">
            <a:extLst>
              <a:ext uri="{FF2B5EF4-FFF2-40B4-BE49-F238E27FC236}">
                <a16:creationId xmlns:a16="http://schemas.microsoft.com/office/drawing/2014/main" id="{7165E39C-4304-574B-555A-DACBD337ED45}"/>
              </a:ext>
            </a:extLst>
          </p:cNvPr>
          <p:cNvPicPr>
            <a:picLocks noChangeAspect="1"/>
          </p:cNvPicPr>
          <p:nvPr/>
        </p:nvPicPr>
        <p:blipFill>
          <a:blip r:embed="rId8"/>
          <a:stretch>
            <a:fillRect/>
          </a:stretch>
        </p:blipFill>
        <p:spPr>
          <a:xfrm>
            <a:off x="6349509" y="3891026"/>
            <a:ext cx="2304700" cy="938032"/>
          </a:xfrm>
          <a:prstGeom prst="rect">
            <a:avLst/>
          </a:prstGeom>
        </p:spPr>
      </p:pic>
      <p:sp>
        <p:nvSpPr>
          <p:cNvPr id="25" name="文本框 24">
            <a:extLst>
              <a:ext uri="{FF2B5EF4-FFF2-40B4-BE49-F238E27FC236}">
                <a16:creationId xmlns:a16="http://schemas.microsoft.com/office/drawing/2014/main" id="{1C9473B9-567E-01AB-6DFE-1C39FC47BC35}"/>
              </a:ext>
            </a:extLst>
          </p:cNvPr>
          <p:cNvSpPr txBox="1"/>
          <p:nvPr/>
        </p:nvSpPr>
        <p:spPr>
          <a:xfrm>
            <a:off x="6758353" y="3612810"/>
            <a:ext cx="2112508" cy="3077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sz="1400" b="0" i="0" u="none" strike="noStrike" baseline="0" dirty="0">
                <a:latin typeface="NimbusRomNo9L-ReguItal"/>
              </a:rPr>
              <a:t>SID Structure of </a:t>
            </a:r>
            <a:r>
              <a:rPr lang="en-US" altLang="zh-CN" sz="1400" b="1" i="1" u="none" strike="noStrike" baseline="0" dirty="0">
                <a:solidFill>
                  <a:srgbClr val="FF0000"/>
                </a:solidFill>
                <a:latin typeface="NimbusRomNo9L-ReguItal"/>
              </a:rPr>
              <a:t>MSR6 TE</a:t>
            </a:r>
            <a:endParaRPr kumimoji="0" lang="zh-CN" altLang="en-US" sz="1400" b="1" i="1" u="none" strike="noStrike" cap="none" spc="0" normalizeH="0" baseline="0" dirty="0">
              <a:ln>
                <a:noFill/>
              </a:ln>
              <a:solidFill>
                <a:srgbClr val="FF0000"/>
              </a:solidFill>
              <a:effectLst/>
              <a:uFillTx/>
              <a:latin typeface="+mj-lt"/>
              <a:ea typeface="+mj-ea"/>
              <a:cs typeface="+mj-cs"/>
              <a:sym typeface="Calibri" panose="020F0502020204030204"/>
            </a:endParaRPr>
          </a:p>
        </p:txBody>
      </p:sp>
      <p:sp>
        <p:nvSpPr>
          <p:cNvPr id="26" name="文本框 25">
            <a:extLst>
              <a:ext uri="{FF2B5EF4-FFF2-40B4-BE49-F238E27FC236}">
                <a16:creationId xmlns:a16="http://schemas.microsoft.com/office/drawing/2014/main" id="{DCF396E5-5718-19F0-94E9-B8CF7CB46894}"/>
              </a:ext>
            </a:extLst>
          </p:cNvPr>
          <p:cNvSpPr txBox="1"/>
          <p:nvPr/>
        </p:nvSpPr>
        <p:spPr>
          <a:xfrm>
            <a:off x="6150885" y="4810686"/>
            <a:ext cx="2686182" cy="3077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sz="1400" b="0" i="0" u="none" strike="noStrike" baseline="0" dirty="0">
                <a:latin typeface="NimbusRomNo9L-ReguItal"/>
              </a:rPr>
              <a:t>SID Structure of </a:t>
            </a:r>
            <a:r>
              <a:rPr lang="en-US" altLang="zh-CN" sz="1400" b="1" i="1" u="none" strike="noStrike" baseline="0" dirty="0">
                <a:solidFill>
                  <a:srgbClr val="FF0000"/>
                </a:solidFill>
                <a:latin typeface="NimbusRomNo9L-ReguItal"/>
              </a:rPr>
              <a:t>MSR6 TE with RLB</a:t>
            </a:r>
            <a:endParaRPr kumimoji="0" lang="zh-CN" altLang="en-US" sz="1400" b="1" i="1" u="none" strike="noStrike" cap="none" spc="0" normalizeH="0" baseline="0" dirty="0">
              <a:ln>
                <a:noFill/>
              </a:ln>
              <a:solidFill>
                <a:srgbClr val="FF0000"/>
              </a:solidFill>
              <a:effectLst/>
              <a:uFillTx/>
              <a:latin typeface="+mj-lt"/>
              <a:ea typeface="+mj-ea"/>
              <a:cs typeface="+mj-cs"/>
              <a:sym typeface="Calibri" panose="020F0502020204030204"/>
            </a:endParaRPr>
          </a:p>
        </p:txBody>
      </p:sp>
      <p:sp>
        <p:nvSpPr>
          <p:cNvPr id="2" name="矩形 1">
            <a:extLst>
              <a:ext uri="{FF2B5EF4-FFF2-40B4-BE49-F238E27FC236}">
                <a16:creationId xmlns:a16="http://schemas.microsoft.com/office/drawing/2014/main" id="{3CA4DA05-E2C1-CF88-8879-D01F99B4D402}"/>
              </a:ext>
            </a:extLst>
          </p:cNvPr>
          <p:cNvSpPr/>
          <p:nvPr/>
        </p:nvSpPr>
        <p:spPr>
          <a:xfrm>
            <a:off x="7045293" y="3257550"/>
            <a:ext cx="1572335" cy="400868"/>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4" name="矩形 3">
            <a:extLst>
              <a:ext uri="{FF2B5EF4-FFF2-40B4-BE49-F238E27FC236}">
                <a16:creationId xmlns:a16="http://schemas.microsoft.com/office/drawing/2014/main" id="{BF855729-EDCC-1D03-492A-E61B44F40562}"/>
              </a:ext>
            </a:extLst>
          </p:cNvPr>
          <p:cNvSpPr/>
          <p:nvPr/>
        </p:nvSpPr>
        <p:spPr>
          <a:xfrm>
            <a:off x="7021252" y="4430558"/>
            <a:ext cx="1572335" cy="400868"/>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Title 1"/>
          <p:cNvSpPr txBox="1">
            <a:spLocks noGrp="1"/>
          </p:cNvSpPr>
          <p:nvPr>
            <p:ph type="title"/>
          </p:nvPr>
        </p:nvSpPr>
        <p:spPr>
          <a:xfrm>
            <a:off x="457199" y="33268"/>
            <a:ext cx="8229600" cy="685720"/>
          </a:xfrm>
          <a:prstGeom prst="rect">
            <a:avLst/>
          </a:prstGeom>
        </p:spPr>
        <p:txBody>
          <a:bodyPr>
            <a:normAutofit fontScale="90000"/>
          </a:bodyPr>
          <a:lstStyle/>
          <a:p>
            <a:r>
              <a:rPr lang="en-US" altLang="zh-CN" dirty="0"/>
              <a:t>Experimental Topology</a:t>
            </a:r>
            <a:endParaRPr dirty="0"/>
          </a:p>
        </p:txBody>
      </p:sp>
      <p:sp>
        <p:nvSpPr>
          <p:cNvPr id="1453" name="Content Placeholder 2"/>
          <p:cNvSpPr txBox="1">
            <a:spLocks noGrp="1"/>
          </p:cNvSpPr>
          <p:nvPr>
            <p:ph type="body" idx="1"/>
          </p:nvPr>
        </p:nvSpPr>
        <p:spPr>
          <a:xfrm>
            <a:off x="3966241" y="911445"/>
            <a:ext cx="4890679" cy="3652795"/>
          </a:xfrm>
          <a:prstGeom prst="rect">
            <a:avLst/>
          </a:prstGeom>
        </p:spPr>
        <p:txBody>
          <a:bodyPr>
            <a:noAutofit/>
          </a:bodyPr>
          <a:lstStyle/>
          <a:p>
            <a:pPr marL="228600" indent="-228600" algn="just">
              <a:lnSpc>
                <a:spcPct val="90000"/>
              </a:lnSpc>
              <a:spcBef>
                <a:spcPts val="1200"/>
              </a:spcBef>
              <a:buFontTx/>
              <a:defRPr sz="2400"/>
            </a:pPr>
            <a:r>
              <a:rPr lang="en-US" altLang="zh-CN" sz="2000" b="1" i="1" dirty="0">
                <a:solidFill>
                  <a:srgbClr val="FF0000"/>
                </a:solidFill>
                <a:effectLst/>
                <a:latin typeface="Calibri" panose="020F0502020204030204" pitchFamily="34" charset="0"/>
                <a:cs typeface="Calibri" panose="020F0502020204030204" pitchFamily="34" charset="0"/>
              </a:rPr>
              <a:t>Ingress Node</a:t>
            </a:r>
            <a:r>
              <a:rPr lang="en-US" altLang="zh-CN" sz="2000" b="0" i="0" dirty="0">
                <a:effectLst/>
                <a:latin typeface="Calibri" panose="020F0502020204030204" pitchFamily="34" charset="0"/>
                <a:cs typeface="Calibri" panose="020F0502020204030204" pitchFamily="34" charset="0"/>
              </a:rPr>
              <a:t>: Beijing, encapsulate to form MSR6 packets </a:t>
            </a:r>
            <a:r>
              <a:rPr lang="en-US" altLang="zh-CN" sz="2000" b="1" i="1" dirty="0">
                <a:effectLst/>
                <a:latin typeface="Calibri" panose="020F0502020204030204" pitchFamily="34" charset="0"/>
                <a:cs typeface="Calibri" panose="020F0502020204030204" pitchFamily="34" charset="0"/>
              </a:rPr>
              <a:t>[deploy a video server to run real video traffic]</a:t>
            </a:r>
          </a:p>
          <a:p>
            <a:pPr marL="228600" indent="-228600" algn="just">
              <a:lnSpc>
                <a:spcPct val="90000"/>
              </a:lnSpc>
              <a:spcBef>
                <a:spcPts val="1200"/>
              </a:spcBef>
              <a:buFontTx/>
              <a:defRPr sz="2400"/>
            </a:pPr>
            <a:r>
              <a:rPr lang="en-US" altLang="zh-CN" sz="2000" b="1" i="1" dirty="0">
                <a:solidFill>
                  <a:srgbClr val="FF0000"/>
                </a:solidFill>
                <a:latin typeface="Calibri" panose="020F0502020204030204" pitchFamily="34" charset="0"/>
                <a:cs typeface="Calibri" panose="020F0502020204030204" pitchFamily="34" charset="0"/>
              </a:rPr>
              <a:t>Transit Node</a:t>
            </a:r>
            <a:r>
              <a:rPr lang="en-US" altLang="zh-CN" sz="2000" dirty="0">
                <a:latin typeface="Calibri" panose="020F0502020204030204" pitchFamily="34" charset="0"/>
                <a:cs typeface="Calibri" panose="020F0502020204030204" pitchFamily="34" charset="0"/>
              </a:rPr>
              <a:t>: Wuhan and Nanjing, receive the MSR6 packets and copy them into 2 copies based on specific fields in the MRH </a:t>
            </a:r>
            <a:r>
              <a:rPr lang="en-US" altLang="zh-CN" sz="2000" b="1" i="1" dirty="0">
                <a:latin typeface="Calibri" panose="020F0502020204030204" pitchFamily="34" charset="0"/>
                <a:cs typeface="Calibri" panose="020F0502020204030204" pitchFamily="34" charset="0"/>
              </a:rPr>
              <a:t>[deploy monitoring devices at each forwarding node]</a:t>
            </a:r>
          </a:p>
          <a:p>
            <a:pPr marL="228600" indent="-228600" algn="just">
              <a:lnSpc>
                <a:spcPct val="90000"/>
              </a:lnSpc>
              <a:spcBef>
                <a:spcPts val="1200"/>
              </a:spcBef>
              <a:buFontTx/>
              <a:defRPr sz="2400"/>
            </a:pPr>
            <a:r>
              <a:rPr lang="en-US" altLang="zh-CN" sz="2000" b="1" i="1" dirty="0">
                <a:solidFill>
                  <a:srgbClr val="FF0000"/>
                </a:solidFill>
                <a:latin typeface="Calibri" panose="020F0502020204030204" pitchFamily="34" charset="0"/>
                <a:cs typeface="Calibri" panose="020F0502020204030204" pitchFamily="34" charset="0"/>
              </a:rPr>
              <a:t>Egress Node</a:t>
            </a:r>
            <a:r>
              <a:rPr lang="en-US" altLang="zh-CN" sz="2000" dirty="0">
                <a:latin typeface="Calibri" panose="020F0502020204030204" pitchFamily="34" charset="0"/>
                <a:cs typeface="Calibri" panose="020F0502020204030204" pitchFamily="34" charset="0"/>
              </a:rPr>
              <a:t>: Nanjing, decapsulate the MSR6 packets </a:t>
            </a:r>
            <a:r>
              <a:rPr lang="en-US" altLang="zh-CN" sz="2000" b="1" i="1" dirty="0">
                <a:effectLst/>
                <a:latin typeface="Calibri" panose="020F0502020204030204" pitchFamily="34" charset="0"/>
                <a:cs typeface="Calibri" panose="020F0502020204030204" pitchFamily="34" charset="0"/>
              </a:rPr>
              <a:t>[deploy a server to capture packets to verify the correctness of the packet after processing]</a:t>
            </a:r>
            <a:endParaRPr lang="en-US" altLang="zh-CN" sz="2000" dirty="0">
              <a:latin typeface="Calibri" panose="020F0502020204030204" pitchFamily="34" charset="0"/>
              <a:cs typeface="Calibri" panose="020F0502020204030204" pitchFamily="34" charset="0"/>
            </a:endParaRPr>
          </a:p>
        </p:txBody>
      </p:sp>
      <p:sp>
        <p:nvSpPr>
          <p:cNvPr id="1454" name="Slide Number Placeholder 5"/>
          <p:cNvSpPr txBox="1">
            <a:spLocks noGrp="1"/>
          </p:cNvSpPr>
          <p:nvPr>
            <p:ph type="sldNum" sz="quarter" idx="2"/>
          </p:nvPr>
        </p:nvSpPr>
        <p:spPr>
          <a:xfrm>
            <a:off x="8502739" y="4769565"/>
            <a:ext cx="184061" cy="269241"/>
          </a:xfrm>
          <a:prstGeom prst="rect">
            <a:avLst/>
          </a:prstGeom>
        </p:spPr>
        <p:txBody>
          <a:bodyPr/>
          <a:lstStyle/>
          <a:p>
            <a:fld id="{86CB4B4D-7CA3-9044-876B-883B54F8677D}" type="slidenum">
              <a:rPr/>
              <a:t>3</a:t>
            </a:fld>
            <a:endParaRPr/>
          </a:p>
        </p:txBody>
      </p:sp>
      <p:pic>
        <p:nvPicPr>
          <p:cNvPr id="4" name="图片 3">
            <a:extLst>
              <a:ext uri="{FF2B5EF4-FFF2-40B4-BE49-F238E27FC236}">
                <a16:creationId xmlns:a16="http://schemas.microsoft.com/office/drawing/2014/main" id="{1CBF60B0-C82F-24A4-67DE-3C0FCB440620}"/>
              </a:ext>
            </a:extLst>
          </p:cNvPr>
          <p:cNvPicPr>
            <a:picLocks noChangeAspect="1"/>
          </p:cNvPicPr>
          <p:nvPr/>
        </p:nvPicPr>
        <p:blipFill>
          <a:blip r:embed="rId3"/>
          <a:stretch>
            <a:fillRect/>
          </a:stretch>
        </p:blipFill>
        <p:spPr>
          <a:xfrm>
            <a:off x="648587" y="706122"/>
            <a:ext cx="2891170" cy="4063443"/>
          </a:xfrm>
          <a:prstGeom prst="rect">
            <a:avLst/>
          </a:prstGeom>
        </p:spPr>
      </p:pic>
      <p:sp>
        <p:nvSpPr>
          <p:cNvPr id="8" name="文本框 7">
            <a:extLst>
              <a:ext uri="{FF2B5EF4-FFF2-40B4-BE49-F238E27FC236}">
                <a16:creationId xmlns:a16="http://schemas.microsoft.com/office/drawing/2014/main" id="{E24F340D-BBEA-EC7A-96F0-BE81743322BA}"/>
              </a:ext>
            </a:extLst>
          </p:cNvPr>
          <p:cNvSpPr txBox="1"/>
          <p:nvPr/>
        </p:nvSpPr>
        <p:spPr>
          <a:xfrm>
            <a:off x="222103" y="4734908"/>
            <a:ext cx="2980438" cy="3385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b="1" i="1" dirty="0"/>
              <a:t>Figure </a:t>
            </a:r>
            <a:r>
              <a:rPr lang="en-US" altLang="zh-CN" sz="1600" b="1" i="1" dirty="0"/>
              <a:t>1</a:t>
            </a:r>
            <a:r>
              <a:rPr lang="zh-CN" altLang="en-US" sz="1600" b="1" i="1" dirty="0"/>
              <a:t>. Experimental Topology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itle 1"/>
          <p:cNvSpPr txBox="1">
            <a:spLocks noGrp="1"/>
          </p:cNvSpPr>
          <p:nvPr>
            <p:ph type="title"/>
          </p:nvPr>
        </p:nvSpPr>
        <p:spPr>
          <a:xfrm>
            <a:off x="591908" y="104694"/>
            <a:ext cx="7962901" cy="857251"/>
          </a:xfrm>
          <a:prstGeom prst="rect">
            <a:avLst/>
          </a:prstGeom>
        </p:spPr>
        <p:txBody>
          <a:bodyPr>
            <a:normAutofit/>
          </a:bodyPr>
          <a:lstStyle/>
          <a:p>
            <a:r>
              <a:rPr lang="en-US" altLang="zh-CN" dirty="0"/>
              <a:t>Hardware Resource Usage</a:t>
            </a:r>
            <a:endParaRPr lang="en-US" dirty="0"/>
          </a:p>
        </p:txBody>
      </p:sp>
      <p:sp>
        <p:nvSpPr>
          <p:cNvPr id="1457" name="Content Placeholder 2"/>
          <p:cNvSpPr txBox="1">
            <a:spLocks noGrp="1"/>
          </p:cNvSpPr>
          <p:nvPr>
            <p:ph type="body" idx="1"/>
          </p:nvPr>
        </p:nvSpPr>
        <p:spPr>
          <a:xfrm>
            <a:off x="5153025" y="1162395"/>
            <a:ext cx="3803193" cy="3263618"/>
          </a:xfrm>
          <a:prstGeom prst="rect">
            <a:avLst/>
          </a:prstGeom>
        </p:spPr>
        <p:txBody>
          <a:bodyPr>
            <a:noAutofit/>
          </a:bodyPr>
          <a:lstStyle/>
          <a:p>
            <a:pPr marL="897890" lvl="1" indent="-457200" algn="just">
              <a:lnSpc>
                <a:spcPct val="90000"/>
              </a:lnSpc>
              <a:spcBef>
                <a:spcPts val="500"/>
              </a:spcBef>
              <a:buFont typeface="+mj-lt"/>
              <a:buAutoNum type="arabicPeriod"/>
              <a:defRPr sz="2400"/>
            </a:pPr>
            <a:r>
              <a:rPr lang="en-US" altLang="zh-CN" sz="2000" dirty="0"/>
              <a:t>The P4 program used in this project only uses </a:t>
            </a:r>
            <a:r>
              <a:rPr lang="en-US" altLang="zh-CN" sz="2000" dirty="0">
                <a:solidFill>
                  <a:srgbClr val="FF0000"/>
                </a:solidFill>
              </a:rPr>
              <a:t>4 of the 12 stages</a:t>
            </a:r>
            <a:r>
              <a:rPr lang="en-US" altLang="zh-CN" sz="2000" dirty="0"/>
              <a:t>, with most stages being idle and the </a:t>
            </a:r>
            <a:r>
              <a:rPr lang="en-US" altLang="zh-CN" sz="2000" dirty="0">
                <a:solidFill>
                  <a:srgbClr val="FF0000"/>
                </a:solidFill>
              </a:rPr>
              <a:t>resource occupancy rate </a:t>
            </a:r>
            <a:r>
              <a:rPr lang="en-US" altLang="zh-CN" sz="2000" dirty="0"/>
              <a:t>in the used stages is </a:t>
            </a:r>
            <a:r>
              <a:rPr lang="en-US" altLang="zh-CN" sz="2000" dirty="0">
                <a:solidFill>
                  <a:srgbClr val="FF0000"/>
                </a:solidFill>
              </a:rPr>
              <a:t>not high</a:t>
            </a:r>
            <a:r>
              <a:rPr lang="en-US" altLang="zh-CN" sz="2000" dirty="0"/>
              <a:t>. </a:t>
            </a:r>
          </a:p>
          <a:p>
            <a:pPr marL="897890" lvl="1" indent="-457200" algn="just">
              <a:lnSpc>
                <a:spcPct val="90000"/>
              </a:lnSpc>
              <a:spcBef>
                <a:spcPts val="500"/>
              </a:spcBef>
              <a:buFont typeface="+mj-lt"/>
              <a:buAutoNum type="arabicPeriod"/>
              <a:defRPr sz="2400"/>
            </a:pPr>
            <a:r>
              <a:rPr lang="en-US" altLang="zh-CN" sz="2000" dirty="0"/>
              <a:t>It can be considered that this program will not bring a bottleneck on hardware resources.</a:t>
            </a:r>
          </a:p>
        </p:txBody>
      </p:sp>
      <p:sp>
        <p:nvSpPr>
          <p:cNvPr id="1458" name="Slide Number Placeholder 5"/>
          <p:cNvSpPr txBox="1">
            <a:spLocks noGrp="1"/>
          </p:cNvSpPr>
          <p:nvPr>
            <p:ph type="sldNum" sz="quarter" idx="2"/>
          </p:nvPr>
        </p:nvSpPr>
        <p:spPr>
          <a:prstGeom prst="rect">
            <a:avLst/>
          </a:prstGeom>
        </p:spPr>
        <p:txBody>
          <a:bodyPr/>
          <a:lstStyle/>
          <a:p>
            <a:fld id="{86CB4B4D-7CA3-9044-876B-883B54F8677D}" type="slidenum">
              <a:rPr/>
              <a:t>4</a:t>
            </a:fld>
            <a:endParaRPr/>
          </a:p>
        </p:txBody>
      </p:sp>
      <p:sp>
        <p:nvSpPr>
          <p:cNvPr id="4" name="AutoShape 2">
            <a:extLst>
              <a:ext uri="{FF2B5EF4-FFF2-40B4-BE49-F238E27FC236}">
                <a16:creationId xmlns:a16="http://schemas.microsoft.com/office/drawing/2014/main" id="{6FF3B216-53F2-6E42-FFBD-F58FDFB68CAB}"/>
              </a:ext>
            </a:extLst>
          </p:cNvPr>
          <p:cNvSpPr>
            <a:spLocks noChangeAspect="1" noChangeArrowheads="1"/>
          </p:cNvSpPr>
          <p:nvPr/>
        </p:nvSpPr>
        <p:spPr bwMode="auto">
          <a:xfrm>
            <a:off x="4572000" y="24888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a:extLst>
              <a:ext uri="{FF2B5EF4-FFF2-40B4-BE49-F238E27FC236}">
                <a16:creationId xmlns:a16="http://schemas.microsoft.com/office/drawing/2014/main" id="{4308047E-9427-A203-1041-B83E8F4F28C8}"/>
              </a:ext>
            </a:extLst>
          </p:cNvPr>
          <p:cNvSpPr>
            <a:spLocks noChangeAspect="1" noChangeArrowheads="1"/>
          </p:cNvSpPr>
          <p:nvPr/>
        </p:nvSpPr>
        <p:spPr bwMode="auto">
          <a:xfrm>
            <a:off x="4370616" y="2428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374C5154-1D6E-C857-A7BA-943B1A6DA425}"/>
              </a:ext>
            </a:extLst>
          </p:cNvPr>
          <p:cNvPicPr>
            <a:picLocks noChangeAspect="1"/>
          </p:cNvPicPr>
          <p:nvPr/>
        </p:nvPicPr>
        <p:blipFill>
          <a:blip r:embed="rId3"/>
          <a:stretch>
            <a:fillRect/>
          </a:stretch>
        </p:blipFill>
        <p:spPr>
          <a:xfrm>
            <a:off x="119616" y="1179969"/>
            <a:ext cx="5317017" cy="2828581"/>
          </a:xfrm>
          <a:prstGeom prst="rect">
            <a:avLst/>
          </a:prstGeom>
        </p:spPr>
      </p:pic>
      <p:sp>
        <p:nvSpPr>
          <p:cNvPr id="5" name="文本框 4">
            <a:extLst>
              <a:ext uri="{FF2B5EF4-FFF2-40B4-BE49-F238E27FC236}">
                <a16:creationId xmlns:a16="http://schemas.microsoft.com/office/drawing/2014/main" id="{5127782E-0C19-5D60-F969-EE22A91A68AE}"/>
              </a:ext>
            </a:extLst>
          </p:cNvPr>
          <p:cNvSpPr txBox="1"/>
          <p:nvPr/>
        </p:nvSpPr>
        <p:spPr>
          <a:xfrm>
            <a:off x="971549" y="4056682"/>
            <a:ext cx="3980092"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1" u="none" strike="noStrike" cap="none" spc="0" normalizeH="0" baseline="0" dirty="0">
                <a:ln>
                  <a:noFill/>
                </a:ln>
                <a:solidFill>
                  <a:srgbClr val="000000"/>
                </a:solidFill>
                <a:effectLst/>
                <a:uFillTx/>
                <a:latin typeface="+mj-lt"/>
                <a:ea typeface="+mj-ea"/>
                <a:cs typeface="+mj-cs"/>
                <a:sym typeface="Calibri" panose="020F0502020204030204"/>
              </a:rPr>
              <a:t>Table 1. Resource Occupancy of </a:t>
            </a:r>
            <a:r>
              <a:rPr kumimoji="0" lang="en-US" altLang="zh-CN" sz="1800" b="0" i="1" u="none" strike="noStrike" cap="none" spc="0" normalizeH="0" baseline="0" dirty="0">
                <a:ln>
                  <a:noFill/>
                </a:ln>
                <a:solidFill>
                  <a:srgbClr val="FF0000"/>
                </a:solidFill>
                <a:effectLst/>
                <a:uFillTx/>
                <a:latin typeface="+mj-lt"/>
                <a:ea typeface="+mj-ea"/>
                <a:cs typeface="+mj-cs"/>
                <a:sym typeface="Calibri" panose="020F0502020204030204"/>
              </a:rPr>
              <a:t>MSR6 TE</a:t>
            </a:r>
            <a:endParaRPr kumimoji="0" lang="zh-CN" altLang="en-US" sz="1800" b="0" i="1" u="none" strike="noStrike" cap="none" spc="0" normalizeH="0" baseline="0" dirty="0">
              <a:ln>
                <a:noFill/>
              </a:ln>
              <a:solidFill>
                <a:srgbClr val="FF0000"/>
              </a:solidFill>
              <a:effectLst/>
              <a:uFillTx/>
              <a:latin typeface="+mj-lt"/>
              <a:ea typeface="+mj-ea"/>
              <a:cs typeface="+mj-cs"/>
              <a:sym typeface="Calibri" panose="020F0502020204030204"/>
            </a:endParaRPr>
          </a:p>
        </p:txBody>
      </p:sp>
      <p:sp>
        <p:nvSpPr>
          <p:cNvPr id="7" name="矩形 6">
            <a:extLst>
              <a:ext uri="{FF2B5EF4-FFF2-40B4-BE49-F238E27FC236}">
                <a16:creationId xmlns:a16="http://schemas.microsoft.com/office/drawing/2014/main" id="{966ECB95-ACF0-8BB2-2918-6B12ACD76FAA}"/>
              </a:ext>
            </a:extLst>
          </p:cNvPr>
          <p:cNvSpPr/>
          <p:nvPr/>
        </p:nvSpPr>
        <p:spPr>
          <a:xfrm>
            <a:off x="2194560" y="1179969"/>
            <a:ext cx="754380" cy="2828581"/>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8" name="矩形 7">
            <a:extLst>
              <a:ext uri="{FF2B5EF4-FFF2-40B4-BE49-F238E27FC236}">
                <a16:creationId xmlns:a16="http://schemas.microsoft.com/office/drawing/2014/main" id="{52CD9008-7707-665F-5732-982E75D69386}"/>
              </a:ext>
            </a:extLst>
          </p:cNvPr>
          <p:cNvSpPr/>
          <p:nvPr/>
        </p:nvSpPr>
        <p:spPr>
          <a:xfrm>
            <a:off x="2971800" y="1128105"/>
            <a:ext cx="2487693" cy="304800"/>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22570-3E3F-4599-8EAF-0148E859B373}"/>
            </a:ext>
          </a:extLst>
        </p:cNvPr>
        <p:cNvGrpSpPr/>
        <p:nvPr/>
      </p:nvGrpSpPr>
      <p:grpSpPr>
        <a:xfrm>
          <a:off x="0" y="0"/>
          <a:ext cx="0" cy="0"/>
          <a:chOff x="0" y="0"/>
          <a:chExt cx="0" cy="0"/>
        </a:xfrm>
      </p:grpSpPr>
      <p:sp>
        <p:nvSpPr>
          <p:cNvPr id="1456" name="Title 1">
            <a:extLst>
              <a:ext uri="{FF2B5EF4-FFF2-40B4-BE49-F238E27FC236}">
                <a16:creationId xmlns:a16="http://schemas.microsoft.com/office/drawing/2014/main" id="{12026492-7A1B-2BB3-0A90-6A23C5A8892D}"/>
              </a:ext>
            </a:extLst>
          </p:cNvPr>
          <p:cNvSpPr txBox="1">
            <a:spLocks noGrp="1"/>
          </p:cNvSpPr>
          <p:nvPr>
            <p:ph type="title"/>
          </p:nvPr>
        </p:nvSpPr>
        <p:spPr>
          <a:xfrm>
            <a:off x="541565" y="-61100"/>
            <a:ext cx="7962901" cy="857251"/>
          </a:xfrm>
          <a:prstGeom prst="rect">
            <a:avLst/>
          </a:prstGeom>
        </p:spPr>
        <p:txBody>
          <a:bodyPr>
            <a:normAutofit/>
          </a:bodyPr>
          <a:lstStyle/>
          <a:p>
            <a:r>
              <a:rPr lang="en-US" dirty="0"/>
              <a:t>Delay Measurement</a:t>
            </a:r>
          </a:p>
        </p:txBody>
      </p:sp>
      <p:sp>
        <p:nvSpPr>
          <p:cNvPr id="1458" name="Slide Number Placeholder 5">
            <a:extLst>
              <a:ext uri="{FF2B5EF4-FFF2-40B4-BE49-F238E27FC236}">
                <a16:creationId xmlns:a16="http://schemas.microsoft.com/office/drawing/2014/main" id="{812DFB5E-EAF0-496C-942F-055BD12CC18C}"/>
              </a:ext>
            </a:extLst>
          </p:cNvPr>
          <p:cNvSpPr txBox="1">
            <a:spLocks noGrp="1"/>
          </p:cNvSpPr>
          <p:nvPr>
            <p:ph type="sldNum" sz="quarter" idx="2"/>
          </p:nvPr>
        </p:nvSpPr>
        <p:spPr>
          <a:prstGeom prst="rect">
            <a:avLst/>
          </a:prstGeom>
        </p:spPr>
        <p:txBody>
          <a:bodyPr/>
          <a:lstStyle/>
          <a:p>
            <a:fld id="{86CB4B4D-7CA3-9044-876B-883B54F8677D}" type="slidenum">
              <a:rPr/>
              <a:t>5</a:t>
            </a:fld>
            <a:endParaRPr/>
          </a:p>
        </p:txBody>
      </p:sp>
      <p:sp>
        <p:nvSpPr>
          <p:cNvPr id="4" name="AutoShape 2">
            <a:extLst>
              <a:ext uri="{FF2B5EF4-FFF2-40B4-BE49-F238E27FC236}">
                <a16:creationId xmlns:a16="http://schemas.microsoft.com/office/drawing/2014/main" id="{19BF3904-7029-089B-8B11-64B82029D730}"/>
              </a:ext>
            </a:extLst>
          </p:cNvPr>
          <p:cNvSpPr>
            <a:spLocks noChangeAspect="1" noChangeArrowheads="1"/>
          </p:cNvSpPr>
          <p:nvPr/>
        </p:nvSpPr>
        <p:spPr bwMode="auto">
          <a:xfrm>
            <a:off x="4572000" y="24888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a:extLst>
              <a:ext uri="{FF2B5EF4-FFF2-40B4-BE49-F238E27FC236}">
                <a16:creationId xmlns:a16="http://schemas.microsoft.com/office/drawing/2014/main" id="{11AEEA9A-0E82-251F-A52A-5EFF8C02632A}"/>
              </a:ext>
            </a:extLst>
          </p:cNvPr>
          <p:cNvSpPr>
            <a:spLocks noChangeAspect="1" noChangeArrowheads="1"/>
          </p:cNvSpPr>
          <p:nvPr/>
        </p:nvSpPr>
        <p:spPr bwMode="auto">
          <a:xfrm>
            <a:off x="4370616" y="2428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占位符 6">
            <a:extLst>
              <a:ext uri="{FF2B5EF4-FFF2-40B4-BE49-F238E27FC236}">
                <a16:creationId xmlns:a16="http://schemas.microsoft.com/office/drawing/2014/main" id="{A5F6C4F1-2CED-1CEA-3EE5-AA092414BDB4}"/>
              </a:ext>
            </a:extLst>
          </p:cNvPr>
          <p:cNvSpPr>
            <a:spLocks noGrp="1"/>
          </p:cNvSpPr>
          <p:nvPr>
            <p:ph type="body" idx="1"/>
          </p:nvPr>
        </p:nvSpPr>
        <p:spPr>
          <a:xfrm>
            <a:off x="318976" y="667492"/>
            <a:ext cx="3753294" cy="445709"/>
          </a:xfrm>
        </p:spPr>
        <p:txBody>
          <a:bodyPr>
            <a:normAutofit lnSpcReduction="10000"/>
          </a:bodyPr>
          <a:lstStyle/>
          <a:p>
            <a:r>
              <a:rPr lang="en-US" altLang="zh-CN" sz="2400" b="1" i="1" dirty="0"/>
              <a:t>Encapsulation Delay</a:t>
            </a:r>
            <a:endParaRPr lang="zh-CN" altLang="en-US" sz="2400" b="1" i="1" dirty="0"/>
          </a:p>
        </p:txBody>
      </p:sp>
      <p:pic>
        <p:nvPicPr>
          <p:cNvPr id="9" name="图片 8">
            <a:extLst>
              <a:ext uri="{FF2B5EF4-FFF2-40B4-BE49-F238E27FC236}">
                <a16:creationId xmlns:a16="http://schemas.microsoft.com/office/drawing/2014/main" id="{445A8D70-8FCB-9F90-0149-A06B7DC2D040}"/>
              </a:ext>
            </a:extLst>
          </p:cNvPr>
          <p:cNvPicPr>
            <a:picLocks noChangeAspect="1"/>
          </p:cNvPicPr>
          <p:nvPr/>
        </p:nvPicPr>
        <p:blipFill>
          <a:blip r:embed="rId3"/>
          <a:stretch>
            <a:fillRect/>
          </a:stretch>
        </p:blipFill>
        <p:spPr>
          <a:xfrm>
            <a:off x="94720" y="1170671"/>
            <a:ext cx="4275896" cy="1159781"/>
          </a:xfrm>
          <a:prstGeom prst="rect">
            <a:avLst/>
          </a:prstGeom>
        </p:spPr>
      </p:pic>
      <p:sp>
        <p:nvSpPr>
          <p:cNvPr id="10" name="文本框 9">
            <a:extLst>
              <a:ext uri="{FF2B5EF4-FFF2-40B4-BE49-F238E27FC236}">
                <a16:creationId xmlns:a16="http://schemas.microsoft.com/office/drawing/2014/main" id="{AA5F723F-8785-0763-D1D2-C7DFAF79E844}"/>
              </a:ext>
            </a:extLst>
          </p:cNvPr>
          <p:cNvSpPr txBox="1"/>
          <p:nvPr/>
        </p:nvSpPr>
        <p:spPr>
          <a:xfrm>
            <a:off x="215133" y="2374321"/>
            <a:ext cx="3976802" cy="23391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457200" rtl="0" fontAlgn="auto" latinLnBrk="0" hangingPunct="0">
              <a:lnSpc>
                <a:spcPct val="100000"/>
              </a:lnSpc>
              <a:spcBef>
                <a:spcPts val="120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①</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MSR TE and RLB cause delays of about </a:t>
            </a:r>
            <a:r>
              <a:rPr kumimoji="0" lang="en-US" altLang="zh-CN" sz="1800" b="0" i="0" u="none" strike="noStrike" cap="none" spc="0" normalizeH="0" baseline="0" dirty="0">
                <a:ln>
                  <a:noFill/>
                </a:ln>
                <a:solidFill>
                  <a:srgbClr val="FF0000"/>
                </a:solidFill>
                <a:effectLst/>
                <a:uFillTx/>
                <a:latin typeface="+mj-lt"/>
                <a:ea typeface="+mj-ea"/>
                <a:cs typeface="+mj-cs"/>
                <a:sym typeface="Calibri" panose="020F0502020204030204"/>
              </a:rPr>
              <a:t>287ns</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 and</a:t>
            </a:r>
            <a:r>
              <a:rPr kumimoji="0" lang="en-US" altLang="zh-CN" sz="1800" b="0" i="0" u="none" strike="noStrike" cap="none" spc="0" normalizeH="0" baseline="0" dirty="0">
                <a:ln>
                  <a:noFill/>
                </a:ln>
                <a:solidFill>
                  <a:srgbClr val="FF0000"/>
                </a:solidFill>
                <a:effectLst/>
                <a:uFillTx/>
                <a:latin typeface="+mj-lt"/>
                <a:ea typeface="+mj-ea"/>
                <a:cs typeface="+mj-cs"/>
                <a:sym typeface="Calibri" panose="020F0502020204030204"/>
              </a:rPr>
              <a:t> 319ns </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respectively.</a:t>
            </a:r>
          </a:p>
          <a:p>
            <a:pPr marL="0" marR="0" indent="0" algn="just" defTabSz="457200" rtl="0" fontAlgn="auto" latinLnBrk="0" hangingPunct="0">
              <a:lnSpc>
                <a:spcPct val="100000"/>
              </a:lnSpc>
              <a:spcBef>
                <a:spcPts val="120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②</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The encapsulation delay of the </a:t>
            </a:r>
            <a:r>
              <a:rPr kumimoji="0" lang="en-US" altLang="zh-CN" sz="1800" b="0" i="0" u="none" strike="noStrike" cap="none" spc="0" normalizeH="0" baseline="0" dirty="0">
                <a:ln>
                  <a:noFill/>
                </a:ln>
                <a:solidFill>
                  <a:srgbClr val="FF0000"/>
                </a:solidFill>
                <a:effectLst/>
                <a:uFillTx/>
                <a:latin typeface="+mj-lt"/>
                <a:ea typeface="+mj-ea"/>
                <a:cs typeface="+mj-cs"/>
                <a:sym typeface="Calibri" panose="020F0502020204030204"/>
              </a:rPr>
              <a:t>MSR6 TE scheme</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 is </a:t>
            </a:r>
            <a:r>
              <a:rPr kumimoji="0" lang="en-US" altLang="zh-CN" sz="1800" b="0" i="0" u="none" strike="noStrike" cap="none" spc="0" normalizeH="0" baseline="0" dirty="0">
                <a:ln>
                  <a:noFill/>
                </a:ln>
                <a:solidFill>
                  <a:srgbClr val="FF0000"/>
                </a:solidFill>
                <a:effectLst/>
                <a:uFillTx/>
                <a:latin typeface="+mj-lt"/>
                <a:ea typeface="+mj-ea"/>
                <a:cs typeface="+mj-cs"/>
                <a:sym typeface="Calibri" panose="020F0502020204030204"/>
              </a:rPr>
              <a:t>3.5% higher </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than the IPv6 forwarding delay, and the encapsulation delay of the </a:t>
            </a:r>
            <a:r>
              <a:rPr kumimoji="0" lang="en-US" altLang="zh-CN" sz="1800" b="0" i="0" u="none" strike="noStrike" cap="none" spc="0" normalizeH="0" baseline="0" dirty="0">
                <a:ln>
                  <a:noFill/>
                </a:ln>
                <a:solidFill>
                  <a:srgbClr val="FF0000"/>
                </a:solidFill>
                <a:effectLst/>
                <a:uFillTx/>
                <a:latin typeface="+mj-lt"/>
                <a:ea typeface="+mj-ea"/>
                <a:cs typeface="+mj-cs"/>
                <a:sym typeface="Calibri" panose="020F0502020204030204"/>
              </a:rPr>
              <a:t>RLB scheme</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 is </a:t>
            </a:r>
            <a:r>
              <a:rPr kumimoji="0" lang="en-US" altLang="zh-CN" sz="1800" b="0" i="0" u="none" strike="noStrike" cap="none" spc="0" normalizeH="0" baseline="0" dirty="0">
                <a:ln>
                  <a:noFill/>
                </a:ln>
                <a:solidFill>
                  <a:srgbClr val="FF0000"/>
                </a:solidFill>
                <a:effectLst/>
                <a:uFillTx/>
                <a:latin typeface="+mj-lt"/>
                <a:ea typeface="+mj-ea"/>
                <a:cs typeface="+mj-cs"/>
                <a:sym typeface="Calibri" panose="020F0502020204030204"/>
              </a:rPr>
              <a:t>15% higher </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than the IPv6 forwarding</a:t>
            </a:r>
            <a:r>
              <a:rPr lang="en-US" altLang="zh-CN" dirty="0"/>
              <a:t> </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delay.</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11" name="文本占位符 6">
            <a:extLst>
              <a:ext uri="{FF2B5EF4-FFF2-40B4-BE49-F238E27FC236}">
                <a16:creationId xmlns:a16="http://schemas.microsoft.com/office/drawing/2014/main" id="{52F37778-2A9E-AF7D-7FE9-E62BD9D2C785}"/>
              </a:ext>
            </a:extLst>
          </p:cNvPr>
          <p:cNvSpPr txBox="1">
            <a:spLocks/>
          </p:cNvSpPr>
          <p:nvPr/>
        </p:nvSpPr>
        <p:spPr>
          <a:xfrm>
            <a:off x="4607496" y="667491"/>
            <a:ext cx="3753294" cy="445709"/>
          </a:xfrm>
          <a:prstGeom prst="rect">
            <a:avLst/>
          </a:prstGeom>
          <a:ln w="12700">
            <a:miter lim="400000"/>
          </a:ln>
        </p:spPr>
        <p:txBody>
          <a:bodyPr lIns="45719" rIns="45719">
            <a:normAutofit lnSpcReduction="10000"/>
          </a:bodyPr>
          <a:lst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1pPr>
            <a:lvl2pPr marL="783590" marR="0" indent="-32639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2pPr>
            <a:lvl3pPr marL="1219200" marR="0" indent="-3048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3pPr>
            <a:lvl4pPr marL="1737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4pPr>
            <a:lvl5pPr marL="21945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5pPr>
            <a:lvl6pPr marL="26517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6pPr>
            <a:lvl7pPr marL="31089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7pPr>
            <a:lvl8pPr marL="35661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8pPr>
            <a:lvl9pPr marL="4023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panose="020F0502020204030204"/>
              </a:defRPr>
            </a:lvl9pPr>
          </a:lstStyle>
          <a:p>
            <a:pPr hangingPunct="1"/>
            <a:r>
              <a:rPr lang="en-US" altLang="zh-CN" sz="2400" b="1" i="1" dirty="0"/>
              <a:t>Clone and Forward Delay</a:t>
            </a:r>
            <a:endParaRPr lang="zh-CN" altLang="en-US" sz="2400" b="1" i="1" dirty="0"/>
          </a:p>
        </p:txBody>
      </p:sp>
      <p:pic>
        <p:nvPicPr>
          <p:cNvPr id="13" name="图片 12">
            <a:extLst>
              <a:ext uri="{FF2B5EF4-FFF2-40B4-BE49-F238E27FC236}">
                <a16:creationId xmlns:a16="http://schemas.microsoft.com/office/drawing/2014/main" id="{B1A65551-B5C3-A207-DB61-59E0140781C7}"/>
              </a:ext>
            </a:extLst>
          </p:cNvPr>
          <p:cNvPicPr>
            <a:picLocks noChangeAspect="1"/>
          </p:cNvPicPr>
          <p:nvPr/>
        </p:nvPicPr>
        <p:blipFill>
          <a:blip r:embed="rId4"/>
          <a:stretch>
            <a:fillRect/>
          </a:stretch>
        </p:blipFill>
        <p:spPr>
          <a:xfrm>
            <a:off x="5142722" y="1080334"/>
            <a:ext cx="3361744" cy="861985"/>
          </a:xfrm>
          <a:prstGeom prst="rect">
            <a:avLst/>
          </a:prstGeom>
        </p:spPr>
      </p:pic>
      <p:sp>
        <p:nvSpPr>
          <p:cNvPr id="15" name="文本框 14">
            <a:extLst>
              <a:ext uri="{FF2B5EF4-FFF2-40B4-BE49-F238E27FC236}">
                <a16:creationId xmlns:a16="http://schemas.microsoft.com/office/drawing/2014/main" id="{B8AC0EEB-4001-6D83-F23F-E7F2862C925E}"/>
              </a:ext>
            </a:extLst>
          </p:cNvPr>
          <p:cNvSpPr txBox="1"/>
          <p:nvPr/>
        </p:nvSpPr>
        <p:spPr>
          <a:xfrm>
            <a:off x="4876800" y="1886606"/>
            <a:ext cx="4572000" cy="3385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i="1" dirty="0"/>
              <a:t>Table </a:t>
            </a:r>
            <a:r>
              <a:rPr lang="en-US" altLang="zh-CN" sz="1600" i="1" dirty="0"/>
              <a:t>2</a:t>
            </a:r>
            <a:r>
              <a:rPr lang="zh-CN" altLang="en-US" sz="1600" i="1" dirty="0"/>
              <a:t>. </a:t>
            </a:r>
            <a:r>
              <a:rPr lang="zh-CN" altLang="en-US" sz="1600" i="1" dirty="0">
                <a:solidFill>
                  <a:srgbClr val="FF0000"/>
                </a:solidFill>
              </a:rPr>
              <a:t>MSR6 TE</a:t>
            </a:r>
            <a:r>
              <a:rPr lang="zh-CN" altLang="en-US" sz="1600" i="1" dirty="0"/>
              <a:t>’s delay of clone and forward</a:t>
            </a:r>
          </a:p>
        </p:txBody>
      </p:sp>
      <p:pic>
        <p:nvPicPr>
          <p:cNvPr id="17" name="图片 16">
            <a:extLst>
              <a:ext uri="{FF2B5EF4-FFF2-40B4-BE49-F238E27FC236}">
                <a16:creationId xmlns:a16="http://schemas.microsoft.com/office/drawing/2014/main" id="{A14D7184-8A65-1292-BA71-5647F9D65A03}"/>
              </a:ext>
            </a:extLst>
          </p:cNvPr>
          <p:cNvPicPr>
            <a:picLocks noChangeAspect="1"/>
          </p:cNvPicPr>
          <p:nvPr/>
        </p:nvPicPr>
        <p:blipFill>
          <a:blip r:embed="rId5"/>
          <a:stretch>
            <a:fillRect/>
          </a:stretch>
        </p:blipFill>
        <p:spPr>
          <a:xfrm>
            <a:off x="5173677" y="2363076"/>
            <a:ext cx="3330789" cy="816441"/>
          </a:xfrm>
          <a:prstGeom prst="rect">
            <a:avLst/>
          </a:prstGeom>
        </p:spPr>
      </p:pic>
      <p:sp>
        <p:nvSpPr>
          <p:cNvPr id="19" name="文本框 18">
            <a:extLst>
              <a:ext uri="{FF2B5EF4-FFF2-40B4-BE49-F238E27FC236}">
                <a16:creationId xmlns:a16="http://schemas.microsoft.com/office/drawing/2014/main" id="{A93711A7-65E8-75E3-04DE-02F09CDAB488}"/>
              </a:ext>
            </a:extLst>
          </p:cNvPr>
          <p:cNvSpPr txBox="1"/>
          <p:nvPr/>
        </p:nvSpPr>
        <p:spPr>
          <a:xfrm>
            <a:off x="4492280" y="3138336"/>
            <a:ext cx="4879679" cy="3385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i="1" dirty="0"/>
              <a:t>Table </a:t>
            </a:r>
            <a:r>
              <a:rPr lang="en-US" altLang="zh-CN" sz="1600" i="1" dirty="0"/>
              <a:t>3</a:t>
            </a:r>
            <a:r>
              <a:rPr lang="zh-CN" altLang="en-US" sz="1600" i="1" dirty="0"/>
              <a:t>. </a:t>
            </a:r>
            <a:r>
              <a:rPr lang="zh-CN" altLang="en-US" sz="1600" i="1" dirty="0">
                <a:solidFill>
                  <a:srgbClr val="FF0000"/>
                </a:solidFill>
              </a:rPr>
              <a:t>MSR6 TE with RLB</a:t>
            </a:r>
            <a:r>
              <a:rPr lang="zh-CN" altLang="en-US" sz="1600" i="1" dirty="0"/>
              <a:t>’s delay of clone and forward</a:t>
            </a:r>
          </a:p>
        </p:txBody>
      </p:sp>
      <p:pic>
        <p:nvPicPr>
          <p:cNvPr id="21" name="图片 20">
            <a:extLst>
              <a:ext uri="{FF2B5EF4-FFF2-40B4-BE49-F238E27FC236}">
                <a16:creationId xmlns:a16="http://schemas.microsoft.com/office/drawing/2014/main" id="{E6A08033-6B39-09B7-EA48-3DF0B2026B3F}"/>
              </a:ext>
            </a:extLst>
          </p:cNvPr>
          <p:cNvPicPr>
            <a:picLocks noChangeAspect="1"/>
          </p:cNvPicPr>
          <p:nvPr/>
        </p:nvPicPr>
        <p:blipFill>
          <a:blip r:embed="rId6"/>
          <a:stretch>
            <a:fillRect/>
          </a:stretch>
        </p:blipFill>
        <p:spPr>
          <a:xfrm>
            <a:off x="5206761" y="3611525"/>
            <a:ext cx="3264619" cy="800222"/>
          </a:xfrm>
          <a:prstGeom prst="rect">
            <a:avLst/>
          </a:prstGeom>
        </p:spPr>
      </p:pic>
      <p:sp>
        <p:nvSpPr>
          <p:cNvPr id="23" name="文本框 22">
            <a:extLst>
              <a:ext uri="{FF2B5EF4-FFF2-40B4-BE49-F238E27FC236}">
                <a16:creationId xmlns:a16="http://schemas.microsoft.com/office/drawing/2014/main" id="{21449CDD-6778-EADA-7682-874AA6085C2C}"/>
              </a:ext>
            </a:extLst>
          </p:cNvPr>
          <p:cNvSpPr txBox="1"/>
          <p:nvPr/>
        </p:nvSpPr>
        <p:spPr>
          <a:xfrm>
            <a:off x="5042086" y="4390066"/>
            <a:ext cx="3780066" cy="3385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i="1" dirty="0"/>
              <a:t>Table </a:t>
            </a:r>
            <a:r>
              <a:rPr lang="en-US" altLang="zh-CN" sz="1600" i="1" dirty="0"/>
              <a:t>4</a:t>
            </a:r>
            <a:r>
              <a:rPr lang="zh-CN" altLang="en-US" sz="1600" i="1" dirty="0"/>
              <a:t>. </a:t>
            </a:r>
            <a:r>
              <a:rPr lang="zh-CN" altLang="en-US" sz="1600" i="1" dirty="0">
                <a:solidFill>
                  <a:srgbClr val="FF0000"/>
                </a:solidFill>
              </a:rPr>
              <a:t>IPv6</a:t>
            </a:r>
            <a:r>
              <a:rPr lang="zh-CN" altLang="en-US" sz="1600" i="1" dirty="0"/>
              <a:t>’s delay of clone and forward</a:t>
            </a:r>
          </a:p>
        </p:txBody>
      </p:sp>
      <p:sp>
        <p:nvSpPr>
          <p:cNvPr id="3" name="矩形 2">
            <a:extLst>
              <a:ext uri="{FF2B5EF4-FFF2-40B4-BE49-F238E27FC236}">
                <a16:creationId xmlns:a16="http://schemas.microsoft.com/office/drawing/2014/main" id="{4588E9F1-CB50-06B8-D6FB-AC2F88E012C9}"/>
              </a:ext>
            </a:extLst>
          </p:cNvPr>
          <p:cNvSpPr/>
          <p:nvPr/>
        </p:nvSpPr>
        <p:spPr>
          <a:xfrm>
            <a:off x="1200150" y="1588770"/>
            <a:ext cx="685800" cy="241593"/>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 name="矩形 4">
            <a:extLst>
              <a:ext uri="{FF2B5EF4-FFF2-40B4-BE49-F238E27FC236}">
                <a16:creationId xmlns:a16="http://schemas.microsoft.com/office/drawing/2014/main" id="{459ACFDF-ECE5-2FFA-DC7E-C30C145EA007}"/>
              </a:ext>
            </a:extLst>
          </p:cNvPr>
          <p:cNvSpPr/>
          <p:nvPr/>
        </p:nvSpPr>
        <p:spPr>
          <a:xfrm>
            <a:off x="1196918" y="1832610"/>
            <a:ext cx="685800" cy="241593"/>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8" name="矩形 7">
            <a:extLst>
              <a:ext uri="{FF2B5EF4-FFF2-40B4-BE49-F238E27FC236}">
                <a16:creationId xmlns:a16="http://schemas.microsoft.com/office/drawing/2014/main" id="{876AD49F-C0E0-DD5D-9E43-3A3A17D8CC36}"/>
              </a:ext>
            </a:extLst>
          </p:cNvPr>
          <p:cNvSpPr/>
          <p:nvPr/>
        </p:nvSpPr>
        <p:spPr>
          <a:xfrm>
            <a:off x="6343650" y="1397064"/>
            <a:ext cx="819150" cy="241593"/>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2" name="矩形 11">
            <a:extLst>
              <a:ext uri="{FF2B5EF4-FFF2-40B4-BE49-F238E27FC236}">
                <a16:creationId xmlns:a16="http://schemas.microsoft.com/office/drawing/2014/main" id="{F551069E-1CB3-C1B4-697C-AB2A2D01F6B5}"/>
              </a:ext>
            </a:extLst>
          </p:cNvPr>
          <p:cNvSpPr/>
          <p:nvPr/>
        </p:nvSpPr>
        <p:spPr>
          <a:xfrm>
            <a:off x="6343650" y="2631900"/>
            <a:ext cx="819150" cy="241593"/>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4" name="矩形 13">
            <a:extLst>
              <a:ext uri="{FF2B5EF4-FFF2-40B4-BE49-F238E27FC236}">
                <a16:creationId xmlns:a16="http://schemas.microsoft.com/office/drawing/2014/main" id="{93B463B2-375E-5317-D560-8D7A178C4853}"/>
              </a:ext>
            </a:extLst>
          </p:cNvPr>
          <p:cNvSpPr/>
          <p:nvPr/>
        </p:nvSpPr>
        <p:spPr>
          <a:xfrm>
            <a:off x="6343650" y="3890839"/>
            <a:ext cx="819150" cy="241593"/>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29842589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B7FF1-B1E5-56D5-6BB7-9B0E8AF2DFD0}"/>
            </a:ext>
          </a:extLst>
        </p:cNvPr>
        <p:cNvGrpSpPr/>
        <p:nvPr/>
      </p:nvGrpSpPr>
      <p:grpSpPr>
        <a:xfrm>
          <a:off x="0" y="0"/>
          <a:ext cx="0" cy="0"/>
          <a:chOff x="0" y="0"/>
          <a:chExt cx="0" cy="0"/>
        </a:xfrm>
      </p:grpSpPr>
      <p:sp>
        <p:nvSpPr>
          <p:cNvPr id="1456" name="Title 1">
            <a:extLst>
              <a:ext uri="{FF2B5EF4-FFF2-40B4-BE49-F238E27FC236}">
                <a16:creationId xmlns:a16="http://schemas.microsoft.com/office/drawing/2014/main" id="{6CFC80FE-1A01-B1D8-7647-DBFF18D6B643}"/>
              </a:ext>
            </a:extLst>
          </p:cNvPr>
          <p:cNvSpPr txBox="1">
            <a:spLocks noGrp="1"/>
          </p:cNvSpPr>
          <p:nvPr>
            <p:ph type="title"/>
          </p:nvPr>
        </p:nvSpPr>
        <p:spPr>
          <a:xfrm>
            <a:off x="337182" y="-2191"/>
            <a:ext cx="3301928" cy="749509"/>
          </a:xfrm>
          <a:prstGeom prst="rect">
            <a:avLst/>
          </a:prstGeom>
        </p:spPr>
        <p:txBody>
          <a:bodyPr>
            <a:normAutofit fontScale="90000"/>
          </a:bodyPr>
          <a:lstStyle/>
          <a:p>
            <a:r>
              <a:rPr lang="en-US" dirty="0"/>
              <a:t>Stability</a:t>
            </a:r>
          </a:p>
        </p:txBody>
      </p:sp>
      <p:sp>
        <p:nvSpPr>
          <p:cNvPr id="1458" name="Slide Number Placeholder 5">
            <a:extLst>
              <a:ext uri="{FF2B5EF4-FFF2-40B4-BE49-F238E27FC236}">
                <a16:creationId xmlns:a16="http://schemas.microsoft.com/office/drawing/2014/main" id="{FA339376-5B0C-117C-74E4-DA0F3A5D66DB}"/>
              </a:ext>
            </a:extLst>
          </p:cNvPr>
          <p:cNvSpPr txBox="1">
            <a:spLocks noGrp="1"/>
          </p:cNvSpPr>
          <p:nvPr>
            <p:ph type="sldNum" sz="quarter" idx="2"/>
          </p:nvPr>
        </p:nvSpPr>
        <p:spPr>
          <a:prstGeom prst="rect">
            <a:avLst/>
          </a:prstGeom>
        </p:spPr>
        <p:txBody>
          <a:bodyPr/>
          <a:lstStyle/>
          <a:p>
            <a:fld id="{86CB4B4D-7CA3-9044-876B-883B54F8677D}" type="slidenum">
              <a:rPr/>
              <a:t>6</a:t>
            </a:fld>
            <a:endParaRPr/>
          </a:p>
        </p:txBody>
      </p:sp>
      <p:sp>
        <p:nvSpPr>
          <p:cNvPr id="4" name="AutoShape 2">
            <a:extLst>
              <a:ext uri="{FF2B5EF4-FFF2-40B4-BE49-F238E27FC236}">
                <a16:creationId xmlns:a16="http://schemas.microsoft.com/office/drawing/2014/main" id="{AED3BAE4-9ECD-8870-1E9D-AB136D56EB6A}"/>
              </a:ext>
            </a:extLst>
          </p:cNvPr>
          <p:cNvSpPr>
            <a:spLocks noChangeAspect="1" noChangeArrowheads="1"/>
          </p:cNvSpPr>
          <p:nvPr/>
        </p:nvSpPr>
        <p:spPr bwMode="auto">
          <a:xfrm>
            <a:off x="4343960" y="24898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a:extLst>
              <a:ext uri="{FF2B5EF4-FFF2-40B4-BE49-F238E27FC236}">
                <a16:creationId xmlns:a16="http://schemas.microsoft.com/office/drawing/2014/main" id="{DFE7F212-1AC1-564B-DF5E-D734F21EE656}"/>
              </a:ext>
            </a:extLst>
          </p:cNvPr>
          <p:cNvSpPr>
            <a:spLocks noChangeAspect="1" noChangeArrowheads="1"/>
          </p:cNvSpPr>
          <p:nvPr/>
        </p:nvSpPr>
        <p:spPr bwMode="auto">
          <a:xfrm>
            <a:off x="4142576" y="242992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5AD9C261-96FB-EA1A-B976-5D9244DBDD61}"/>
              </a:ext>
            </a:extLst>
          </p:cNvPr>
          <p:cNvPicPr>
            <a:picLocks noChangeAspect="1"/>
          </p:cNvPicPr>
          <p:nvPr/>
        </p:nvPicPr>
        <p:blipFill>
          <a:blip r:embed="rId3"/>
          <a:stretch>
            <a:fillRect/>
          </a:stretch>
        </p:blipFill>
        <p:spPr>
          <a:xfrm>
            <a:off x="40906" y="652050"/>
            <a:ext cx="3757249" cy="2760906"/>
          </a:xfrm>
          <a:prstGeom prst="rect">
            <a:avLst/>
          </a:prstGeom>
        </p:spPr>
      </p:pic>
      <p:sp>
        <p:nvSpPr>
          <p:cNvPr id="11" name="文本框 10">
            <a:extLst>
              <a:ext uri="{FF2B5EF4-FFF2-40B4-BE49-F238E27FC236}">
                <a16:creationId xmlns:a16="http://schemas.microsoft.com/office/drawing/2014/main" id="{E8E670AC-03A2-F8CE-720F-D3D85A475288}"/>
              </a:ext>
            </a:extLst>
          </p:cNvPr>
          <p:cNvSpPr txBox="1"/>
          <p:nvPr/>
        </p:nvSpPr>
        <p:spPr>
          <a:xfrm>
            <a:off x="115746" y="3317688"/>
            <a:ext cx="3757250" cy="5847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i="1" dirty="0"/>
              <a:t>Figure </a:t>
            </a:r>
            <a:r>
              <a:rPr lang="en-US" altLang="zh-CN" sz="1600" i="1" dirty="0"/>
              <a:t>2</a:t>
            </a:r>
            <a:r>
              <a:rPr lang="zh-CN" altLang="en-US" sz="1600" i="1" dirty="0"/>
              <a:t>. The difference between the sending interval and the receiving interval</a:t>
            </a:r>
          </a:p>
        </p:txBody>
      </p:sp>
      <p:pic>
        <p:nvPicPr>
          <p:cNvPr id="13" name="图片 12">
            <a:extLst>
              <a:ext uri="{FF2B5EF4-FFF2-40B4-BE49-F238E27FC236}">
                <a16:creationId xmlns:a16="http://schemas.microsoft.com/office/drawing/2014/main" id="{2BB2D6E0-D6C3-A154-7672-2D82D9580DBD}"/>
              </a:ext>
            </a:extLst>
          </p:cNvPr>
          <p:cNvPicPr>
            <a:picLocks noChangeAspect="1"/>
          </p:cNvPicPr>
          <p:nvPr/>
        </p:nvPicPr>
        <p:blipFill>
          <a:blip r:embed="rId4"/>
          <a:stretch>
            <a:fillRect/>
          </a:stretch>
        </p:blipFill>
        <p:spPr>
          <a:xfrm>
            <a:off x="3988588" y="56008"/>
            <a:ext cx="3176263" cy="3526300"/>
          </a:xfrm>
          <a:prstGeom prst="rect">
            <a:avLst/>
          </a:prstGeom>
        </p:spPr>
      </p:pic>
      <p:sp>
        <p:nvSpPr>
          <p:cNvPr id="15" name="文本框 14">
            <a:extLst>
              <a:ext uri="{FF2B5EF4-FFF2-40B4-BE49-F238E27FC236}">
                <a16:creationId xmlns:a16="http://schemas.microsoft.com/office/drawing/2014/main" id="{E4384C2C-D4FB-370E-4650-3EB93617814F}"/>
              </a:ext>
            </a:extLst>
          </p:cNvPr>
          <p:cNvSpPr txBox="1"/>
          <p:nvPr/>
        </p:nvSpPr>
        <p:spPr>
          <a:xfrm>
            <a:off x="3836748" y="3610075"/>
            <a:ext cx="4874391" cy="3385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i="1" dirty="0"/>
              <a:t>Figure </a:t>
            </a:r>
            <a:r>
              <a:rPr lang="en-US" altLang="zh-CN" sz="1600" i="1" dirty="0"/>
              <a:t>3</a:t>
            </a:r>
            <a:r>
              <a:rPr lang="zh-CN" altLang="en-US" sz="1600" i="1" dirty="0"/>
              <a:t>. Distribution of |(T2 − T1) −(t2 − t1)|/ ((t2 − t1))</a:t>
            </a:r>
          </a:p>
        </p:txBody>
      </p:sp>
      <p:sp>
        <p:nvSpPr>
          <p:cNvPr id="17" name="文本框 16">
            <a:extLst>
              <a:ext uri="{FF2B5EF4-FFF2-40B4-BE49-F238E27FC236}">
                <a16:creationId xmlns:a16="http://schemas.microsoft.com/office/drawing/2014/main" id="{256E481D-FC72-EBBC-A6C7-3F4AF099BCEC}"/>
              </a:ext>
            </a:extLst>
          </p:cNvPr>
          <p:cNvSpPr txBox="1"/>
          <p:nvPr/>
        </p:nvSpPr>
        <p:spPr>
          <a:xfrm>
            <a:off x="79705" y="3931038"/>
            <a:ext cx="8430541" cy="923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US" altLang="zh-CN" dirty="0"/>
              <a:t>It can be seen that when the long delay link is involved, the turbulence of the interval between sending time and receiving time rises, but the rate of increase is acceptable. Therefore, </a:t>
            </a:r>
            <a:r>
              <a:rPr lang="en-US" altLang="zh-CN" dirty="0">
                <a:solidFill>
                  <a:srgbClr val="FF0000"/>
                </a:solidFill>
              </a:rPr>
              <a:t>this system is considered to a good stability</a:t>
            </a:r>
            <a:r>
              <a:rPr lang="en-US" altLang="zh-CN" dirty="0"/>
              <a:t>.</a:t>
            </a:r>
            <a:endParaRPr lang="zh-CN" altLang="en-US" dirty="0"/>
          </a:p>
        </p:txBody>
      </p:sp>
      <p:sp>
        <p:nvSpPr>
          <p:cNvPr id="2" name="文本框 1">
            <a:extLst>
              <a:ext uri="{FF2B5EF4-FFF2-40B4-BE49-F238E27FC236}">
                <a16:creationId xmlns:a16="http://schemas.microsoft.com/office/drawing/2014/main" id="{85566D58-A7B5-C3EE-7B82-F3D6ED6981F5}"/>
              </a:ext>
            </a:extLst>
          </p:cNvPr>
          <p:cNvSpPr txBox="1"/>
          <p:nvPr/>
        </p:nvSpPr>
        <p:spPr>
          <a:xfrm>
            <a:off x="7164851" y="912465"/>
            <a:ext cx="1774328" cy="2554543"/>
          </a:xfrm>
          <a:prstGeom prst="rect">
            <a:avLst/>
          </a:prstGeom>
          <a:noFill/>
          <a:ln w="57150" cap="flat">
            <a:solidFill>
              <a:schemeClr val="accent6">
                <a:lumMod val="60000"/>
                <a:lumOff val="40000"/>
              </a:schemeClr>
            </a:solid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457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000000"/>
                </a:solidFill>
                <a:effectLst/>
                <a:uFillTx/>
                <a:latin typeface="+mj-lt"/>
                <a:ea typeface="+mj-ea"/>
                <a:cs typeface="+mj-cs"/>
                <a:sym typeface="Calibri" panose="020F0502020204030204"/>
              </a:rPr>
              <a:t>The packet sending time at the sending end is t1, t2,. . . , and the packet receiving time at the receiving end is T1, T2,. . . . We have set a value to further measure stability</a:t>
            </a:r>
            <a:endParaRPr kumimoji="0" lang="zh-CN" altLang="en-US" sz="16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3" name="箭头: 右 2">
            <a:extLst>
              <a:ext uri="{FF2B5EF4-FFF2-40B4-BE49-F238E27FC236}">
                <a16:creationId xmlns:a16="http://schemas.microsoft.com/office/drawing/2014/main" id="{E3B4B430-3FD1-B356-3C48-1C9D85F7BFBB}"/>
              </a:ext>
            </a:extLst>
          </p:cNvPr>
          <p:cNvSpPr/>
          <p:nvPr/>
        </p:nvSpPr>
        <p:spPr>
          <a:xfrm rot="5400000">
            <a:off x="7551092" y="3431684"/>
            <a:ext cx="248116" cy="232246"/>
          </a:xfrm>
          <a:prstGeom prst="rightArrow">
            <a:avLst/>
          </a:prstGeom>
          <a:solidFill>
            <a:schemeClr val="accent6">
              <a:lumMod val="60000"/>
              <a:lumOff val="40000"/>
            </a:schemeClr>
          </a:solidFill>
          <a:ln w="25400" cap="flat">
            <a:solidFill>
              <a:schemeClr val="accent6">
                <a:lumMod val="60000"/>
                <a:lumOff val="40000"/>
              </a:schemeClr>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7" name="直接连接符 6">
            <a:extLst>
              <a:ext uri="{FF2B5EF4-FFF2-40B4-BE49-F238E27FC236}">
                <a16:creationId xmlns:a16="http://schemas.microsoft.com/office/drawing/2014/main" id="{9509A27E-7494-5873-D4F1-92E64C91A674}"/>
              </a:ext>
            </a:extLst>
          </p:cNvPr>
          <p:cNvCxnSpPr>
            <a:cxnSpLocks/>
          </p:cNvCxnSpPr>
          <p:nvPr/>
        </p:nvCxnSpPr>
        <p:spPr>
          <a:xfrm>
            <a:off x="5896535" y="3911988"/>
            <a:ext cx="2688551" cy="0"/>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9943597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 name="Title 1"/>
          <p:cNvSpPr txBox="1">
            <a:spLocks noGrp="1"/>
          </p:cNvSpPr>
          <p:nvPr>
            <p:ph type="title"/>
          </p:nvPr>
        </p:nvSpPr>
        <p:spPr>
          <a:prstGeom prst="rect">
            <a:avLst/>
          </a:prstGeom>
        </p:spPr>
        <p:txBody>
          <a:bodyPr/>
          <a:lstStyle/>
          <a:p>
            <a:r>
              <a:rPr dirty="0"/>
              <a:t>Wrap Up</a:t>
            </a:r>
          </a:p>
        </p:txBody>
      </p:sp>
      <p:sp>
        <p:nvSpPr>
          <p:cNvPr id="1465" name="Content Placeholder 2"/>
          <p:cNvSpPr txBox="1">
            <a:spLocks noGrp="1"/>
          </p:cNvSpPr>
          <p:nvPr>
            <p:ph type="body" sz="half" idx="1"/>
          </p:nvPr>
        </p:nvSpPr>
        <p:spPr>
          <a:xfrm>
            <a:off x="457198" y="1200150"/>
            <a:ext cx="8159263" cy="3567113"/>
          </a:xfrm>
          <a:prstGeom prst="rect">
            <a:avLst/>
          </a:prstGeom>
          <a:ln>
            <a:solidFill>
              <a:srgbClr val="000000"/>
            </a:solidFill>
          </a:ln>
        </p:spPr>
        <p:txBody>
          <a:bodyPr>
            <a:normAutofit/>
          </a:bodyPr>
          <a:lstStyle/>
          <a:p>
            <a:pPr marL="0" indent="0">
              <a:lnSpc>
                <a:spcPct val="90000"/>
              </a:lnSpc>
              <a:spcBef>
                <a:spcPts val="500"/>
              </a:spcBef>
              <a:buSzTx/>
              <a:buFontTx/>
              <a:buNone/>
              <a:defRPr sz="2400"/>
            </a:pPr>
            <a:r>
              <a:rPr dirty="0"/>
              <a:t>Team members</a:t>
            </a:r>
            <a:r>
              <a:rPr lang="en-US" altLang="zh-CN" dirty="0"/>
              <a:t>:</a:t>
            </a:r>
          </a:p>
          <a:p>
            <a:pPr algn="l">
              <a:buFont typeface="Arial" panose="020B0604020202020204" pitchFamily="34" charset="0"/>
              <a:buChar char="•"/>
            </a:pPr>
            <a:r>
              <a:rPr lang="en" altLang="zh-CN" sz="2000" b="0" i="0" dirty="0" err="1">
                <a:solidFill>
                  <a:srgbClr val="424242"/>
                </a:solidFill>
                <a:effectLst/>
              </a:rPr>
              <a:t>Weihong</a:t>
            </a:r>
            <a:r>
              <a:rPr lang="en" altLang="zh-CN" sz="2000" b="0" i="0" dirty="0">
                <a:solidFill>
                  <a:srgbClr val="424242"/>
                </a:solidFill>
                <a:effectLst/>
              </a:rPr>
              <a:t> Wu (</a:t>
            </a:r>
            <a:r>
              <a:rPr lang="en" altLang="zh-CN" sz="2000" b="0" i="0" dirty="0">
                <a:solidFill>
                  <a:srgbClr val="1976D2"/>
                </a:solidFill>
                <a:effectLst/>
                <a:hlinkClick r:id="rId3"/>
              </a:rPr>
              <a:t>wuweihong@bupt.edu.cn</a:t>
            </a:r>
            <a:r>
              <a:rPr lang="en" altLang="zh-CN" sz="2000" b="0" i="0" dirty="0">
                <a:solidFill>
                  <a:srgbClr val="424242"/>
                </a:solidFill>
                <a:effectLst/>
              </a:rPr>
              <a:t>)</a:t>
            </a:r>
          </a:p>
          <a:p>
            <a:pPr algn="l">
              <a:buFont typeface="Arial" panose="020B0604020202020204" pitchFamily="34" charset="0"/>
              <a:buChar char="•"/>
            </a:pPr>
            <a:r>
              <a:rPr lang="en" altLang="zh-CN" sz="2000" b="0" i="0" dirty="0">
                <a:solidFill>
                  <a:srgbClr val="424242"/>
                </a:solidFill>
                <a:effectLst/>
              </a:rPr>
              <a:t>Yunyi Tang (</a:t>
            </a:r>
            <a:r>
              <a:rPr lang="en" altLang="zh-CN" sz="2000" b="0" i="0" dirty="0">
                <a:solidFill>
                  <a:srgbClr val="1976D2"/>
                </a:solidFill>
                <a:effectLst/>
                <a:hlinkClick r:id="rId4"/>
              </a:rPr>
              <a:t>tangyunyi0708@bupt.edu.cn</a:t>
            </a:r>
            <a:r>
              <a:rPr lang="en" altLang="zh-CN" sz="2000" b="0" i="0" dirty="0">
                <a:solidFill>
                  <a:srgbClr val="424242"/>
                </a:solidFill>
                <a:effectLst/>
              </a:rPr>
              <a:t>)</a:t>
            </a:r>
          </a:p>
          <a:p>
            <a:pPr algn="l">
              <a:buFont typeface="Arial" panose="020B0604020202020204" pitchFamily="34" charset="0"/>
              <a:buChar char="•"/>
            </a:pPr>
            <a:r>
              <a:rPr lang="en" altLang="zh-CN" sz="2000" b="0" i="0" dirty="0">
                <a:solidFill>
                  <a:srgbClr val="424242"/>
                </a:solidFill>
                <a:effectLst/>
              </a:rPr>
              <a:t>Yuxin Jiang (</a:t>
            </a:r>
            <a:r>
              <a:rPr lang="en" altLang="zh-CN" sz="2000" b="0" i="0" dirty="0">
                <a:solidFill>
                  <a:srgbClr val="1976D2"/>
                </a:solidFill>
                <a:effectLst/>
                <a:hlinkClick r:id="rId5"/>
              </a:rPr>
              <a:t>jyxin@bupt.edu.cn</a:t>
            </a:r>
            <a:r>
              <a:rPr lang="en" altLang="zh-CN" sz="2000" b="0" i="0" dirty="0">
                <a:solidFill>
                  <a:srgbClr val="424242"/>
                </a:solidFill>
                <a:effectLst/>
              </a:rPr>
              <a:t>)</a:t>
            </a:r>
          </a:p>
          <a:p>
            <a:pPr algn="l">
              <a:buFont typeface="Arial" panose="020B0604020202020204" pitchFamily="34" charset="0"/>
              <a:buChar char="•"/>
            </a:pPr>
            <a:r>
              <a:rPr lang="en" altLang="zh-CN" sz="2000" b="0" i="0" dirty="0">
                <a:solidFill>
                  <a:srgbClr val="424242"/>
                </a:solidFill>
                <a:effectLst/>
              </a:rPr>
              <a:t>Yu</a:t>
            </a:r>
            <a:r>
              <a:rPr lang="en" altLang="zh-CN" sz="2000" dirty="0">
                <a:solidFill>
                  <a:srgbClr val="424242"/>
                </a:solidFill>
              </a:rPr>
              <a:t>tong Zhao(</a:t>
            </a:r>
            <a:r>
              <a:rPr lang="en-US" altLang="zh-CN" sz="2000" dirty="0">
                <a:solidFill>
                  <a:srgbClr val="424242"/>
                </a:solidFill>
                <a:hlinkClick r:id="rId6"/>
              </a:rPr>
              <a:t>zhaoyutong@bupt.edu.cn</a:t>
            </a:r>
            <a:r>
              <a:rPr lang="en" altLang="zh-CN" sz="2000" dirty="0">
                <a:solidFill>
                  <a:srgbClr val="424242"/>
                </a:solidFill>
              </a:rPr>
              <a:t>)</a:t>
            </a:r>
            <a:endParaRPr lang="en" altLang="zh-CN" sz="2000" b="0" i="0" dirty="0">
              <a:solidFill>
                <a:srgbClr val="424242"/>
              </a:solidFill>
              <a:effectLst/>
            </a:endParaRPr>
          </a:p>
          <a:p>
            <a:pPr>
              <a:buFont typeface="Arial" panose="020B0604020202020204" pitchFamily="34" charset="0"/>
              <a:buChar char="•"/>
            </a:pPr>
            <a:r>
              <a:rPr lang="en" altLang="zh-CN" sz="2000" b="0" i="0" dirty="0">
                <a:solidFill>
                  <a:srgbClr val="424242"/>
                </a:solidFill>
                <a:effectLst/>
              </a:rPr>
              <a:t>Jiang Liu (</a:t>
            </a:r>
            <a:r>
              <a:rPr lang="en" altLang="zh-CN" sz="2000" b="0" i="0" dirty="0">
                <a:solidFill>
                  <a:srgbClr val="1976D2"/>
                </a:solidFill>
                <a:effectLst/>
                <a:hlinkClick r:id="rId7"/>
              </a:rPr>
              <a:t>liujiang@bupt.edu.cn</a:t>
            </a:r>
            <a:r>
              <a:rPr lang="en" altLang="zh-CN" sz="2000" b="0" i="0" dirty="0">
                <a:solidFill>
                  <a:srgbClr val="424242"/>
                </a:solidFill>
                <a:effectLst/>
              </a:rPr>
              <a:t>)</a:t>
            </a:r>
          </a:p>
          <a:p>
            <a:pPr algn="l">
              <a:buFont typeface="Arial" panose="020B0604020202020204" pitchFamily="34" charset="0"/>
              <a:buChar char="•"/>
            </a:pPr>
            <a:r>
              <a:rPr lang="it-IT" altLang="zh-CN" sz="2000" b="0" i="0" dirty="0">
                <a:solidFill>
                  <a:srgbClr val="424242"/>
                </a:solidFill>
                <a:effectLst/>
              </a:rPr>
              <a:t>Pei Anbang(</a:t>
            </a:r>
            <a:r>
              <a:rPr lang="it-IT" altLang="zh-CN" sz="2000" b="0" i="0" dirty="0">
                <a:solidFill>
                  <a:srgbClr val="424242"/>
                </a:solidFill>
                <a:effectLst/>
                <a:hlinkClick r:id="rId8"/>
              </a:rPr>
              <a:t>anbangpei@bupt.edu.cn</a:t>
            </a:r>
            <a:r>
              <a:rPr lang="it-IT" altLang="zh-CN" sz="2000" b="0" i="0" dirty="0">
                <a:solidFill>
                  <a:srgbClr val="424242"/>
                </a:solidFill>
                <a:effectLst/>
              </a:rPr>
              <a:t>)</a:t>
            </a:r>
            <a:endParaRPr lang="en" altLang="zh-CN" sz="2000" b="0" i="0" dirty="0">
              <a:solidFill>
                <a:srgbClr val="424242"/>
              </a:solidFill>
              <a:effectLst/>
            </a:endParaRPr>
          </a:p>
          <a:p>
            <a:pPr marL="0" indent="0">
              <a:lnSpc>
                <a:spcPct val="90000"/>
              </a:lnSpc>
              <a:spcBef>
                <a:spcPts val="500"/>
              </a:spcBef>
              <a:buSzTx/>
              <a:buFontTx/>
              <a:buNone/>
              <a:defRPr sz="2200"/>
            </a:pPr>
            <a:endParaRPr dirty="0"/>
          </a:p>
          <a:p>
            <a:pPr marL="0" indent="0">
              <a:lnSpc>
                <a:spcPct val="90000"/>
              </a:lnSpc>
              <a:spcBef>
                <a:spcPts val="500"/>
              </a:spcBef>
              <a:buSzTx/>
              <a:buFontTx/>
              <a:buNone/>
              <a:defRPr sz="2400"/>
            </a:pPr>
            <a:endParaRPr dirty="0"/>
          </a:p>
          <a:p>
            <a:pPr marL="0" indent="0">
              <a:lnSpc>
                <a:spcPct val="90000"/>
              </a:lnSpc>
              <a:spcBef>
                <a:spcPts val="500"/>
              </a:spcBef>
              <a:buSzTx/>
              <a:buFontTx/>
              <a:buNone/>
              <a:defRPr sz="2400"/>
            </a:pPr>
            <a:endParaRPr dirty="0"/>
          </a:p>
          <a:p>
            <a:pPr marL="0" indent="0">
              <a:lnSpc>
                <a:spcPct val="90000"/>
              </a:lnSpc>
              <a:spcBef>
                <a:spcPts val="500"/>
              </a:spcBef>
              <a:buSzTx/>
              <a:buFontTx/>
              <a:buNone/>
              <a:defRPr sz="2400"/>
            </a:pPr>
            <a:endParaRPr dirty="0"/>
          </a:p>
          <a:p>
            <a:pPr marL="0" indent="0">
              <a:lnSpc>
                <a:spcPct val="90000"/>
              </a:lnSpc>
              <a:spcBef>
                <a:spcPts val="500"/>
              </a:spcBef>
              <a:buSzTx/>
              <a:buFontTx/>
              <a:buNone/>
              <a:defRPr sz="2400"/>
            </a:pPr>
            <a:endParaRPr dirty="0"/>
          </a:p>
        </p:txBody>
      </p:sp>
      <p:sp>
        <p:nvSpPr>
          <p:cNvPr id="1466" name="Slide Number Placeholder 5"/>
          <p:cNvSpPr txBox="1">
            <a:spLocks noGrp="1"/>
          </p:cNvSpPr>
          <p:nvPr>
            <p:ph type="sldNum" sz="quarter" idx="2"/>
          </p:nvPr>
        </p:nvSpPr>
        <p:spPr>
          <a:xfrm>
            <a:off x="8502739" y="4769565"/>
            <a:ext cx="184061" cy="269241"/>
          </a:xfrm>
          <a:prstGeom prst="rect">
            <a:avLst/>
          </a:prstGeom>
        </p:spPr>
        <p:txBody>
          <a:bodyPr/>
          <a:lstStyle/>
          <a:p>
            <a:fld id="{86CB4B4D-7CA3-9044-876B-883B54F8677D}" type="slidenum">
              <a:rPr/>
              <a:t>7</a:t>
            </a:fld>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PP_MARK_KEY" val="bb8d7130-6dd6-476c-9b6c-c6df57ae20d4"/>
  <p:tag name="COMMONDATA" val="eyJoZGlkIjoiZTFmZDc0YzEzOTBlNGVmYTM0YTgyYTgwYmMxYmVjZjUifQ=="/>
</p:tagLst>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7387</TotalTime>
  <Words>1139</Words>
  <Application>Microsoft Office PowerPoint</Application>
  <PresentationFormat>全屏显示(16:9)</PresentationFormat>
  <Paragraphs>71</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NimbusRomNo9L-Regu</vt:lpstr>
      <vt:lpstr>NimbusRomNo9L-ReguItal</vt:lpstr>
      <vt:lpstr>等线</vt:lpstr>
      <vt:lpstr>Arial</vt:lpstr>
      <vt:lpstr>Calibri</vt:lpstr>
      <vt:lpstr>Roboto</vt:lpstr>
      <vt:lpstr>Times New Roman</vt:lpstr>
      <vt:lpstr>Office Theme</vt:lpstr>
      <vt:lpstr>IETF Hackathon -Comprehensive Hardware Evaluation of Multicast Source Routing over IPv6(MSR6) on Experimental Network</vt:lpstr>
      <vt:lpstr>Hackathon Plan</vt:lpstr>
      <vt:lpstr>Experimental Topology</vt:lpstr>
      <vt:lpstr>Hardware Resource Usage</vt:lpstr>
      <vt:lpstr>Delay Measurement</vt:lpstr>
      <vt:lpstr>Stability</vt:lpstr>
      <vt:lpstr>Wrap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Hackathon: &lt;Project Name&gt;</dc:title>
  <dc:creator>唐云祎</dc:creator>
  <cp:lastModifiedBy>yxin jiang</cp:lastModifiedBy>
  <cp:revision>58</cp:revision>
  <dcterms:created xsi:type="dcterms:W3CDTF">2023-03-24T13:59:17Z</dcterms:created>
  <dcterms:modified xsi:type="dcterms:W3CDTF">2024-03-17T01:03:59Z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E2228252592D4D3080F0026DDFE73B22_12</vt:lpwstr>
  </property>
  <property fmtid="{D5CDD505-2E9C-101B-9397-08002B2CF9AE}" pid="3" name="KSOProductBuildVer">
    <vt:lpwstr>2052-11.1.0.14036</vt:lpwstr>
  </property>
</Properties>
</file>