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Click to move the slide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2000" spc="-1" strike="noStrike">
                <a:latin typeface="Arial"/>
              </a:rPr>
              <a:t>Click to edit the notes format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bg-BG" sz="1400" spc="-1" strike="noStrike">
                <a:latin typeface="Times New Roman"/>
              </a:rPr>
              <a:t>&lt;header&gt;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bg-BG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bg-BG" sz="1400" spc="-1" strike="noStrike">
                <a:latin typeface="Times New Roman"/>
              </a:rPr>
              <a:t>&lt;date/time&gt;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bg-BG" sz="1400" spc="-1" strike="noStrike">
                <a:latin typeface="Times New Roman"/>
              </a:defRPr>
            </a:lvl1pPr>
          </a:lstStyle>
          <a:p>
            <a:r>
              <a:rPr b="0" lang="bg-BG" sz="1400" spc="-1" strike="noStrike">
                <a:latin typeface="Times New Roman"/>
              </a:rPr>
              <a:t>&lt;footer&gt;</a:t>
            </a:r>
            <a:endParaRPr b="0" lang="bg-BG" sz="1400" spc="-1" strike="noStrike"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bg-BG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008B06B-CBF5-47EB-A14A-275E5E467D89}" type="slidenum">
              <a:rPr b="0" lang="bg-BG" sz="1400" spc="-1" strike="noStrike">
                <a:latin typeface="Times New Roman"/>
              </a:rPr>
              <a:t>&lt;number&gt;</a:t>
            </a:fld>
            <a:endParaRPr b="0" lang="bg-BG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08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3800" cy="410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bg-BG" sz="2000" spc="-1" strike="noStrike">
              <a:latin typeface="Arial"/>
            </a:endParaRPr>
          </a:p>
        </p:txBody>
      </p:sp>
      <p:sp>
        <p:nvSpPr>
          <p:cNvPr id="2088" name="CustomShape 3"/>
          <p:cNvSpPr/>
          <p:nvPr/>
        </p:nvSpPr>
        <p:spPr>
          <a:xfrm>
            <a:off x="0" y="0"/>
            <a:ext cx="3549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fld id="{28B4A067-04D1-4F50-A31F-74EBE257CA03}" type="slidenum">
              <a:rPr b="0" lang="bg-BG" sz="1800" spc="-1" strike="noStrike">
                <a:solidFill>
                  <a:srgbClr val="000000"/>
                </a:solidFill>
                <a:latin typeface="+mj-lt"/>
                <a:ea typeface="+mj-ea"/>
              </a:rPr>
              <a:t>&lt;number&gt;</a:t>
            </a:fld>
            <a:endParaRPr b="0" lang="bg-BG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bg-BG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bg-B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89960" y="4731480"/>
            <a:ext cx="2473200" cy="302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535353"/>
                </a:solidFill>
                <a:latin typeface="Calibri"/>
                <a:ea typeface="Calibri"/>
              </a:rPr>
              <a:t>IETF Hackathon - &lt;Project name&gt;</a:t>
            </a:r>
            <a:endParaRPr b="0" lang="bg-BG" sz="1400" spc="-1" strike="noStrike">
              <a:latin typeface="Arial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70200" y="59400"/>
            <a:ext cx="8949600" cy="4975200"/>
            <a:chOff x="70200" y="59400"/>
            <a:chExt cx="8949600" cy="4975200"/>
          </a:xfrm>
        </p:grpSpPr>
        <p:grpSp>
          <p:nvGrpSpPr>
            <p:cNvPr id="2" name="Group 3"/>
            <p:cNvGrpSpPr/>
            <p:nvPr/>
          </p:nvGrpSpPr>
          <p:grpSpPr>
            <a:xfrm>
              <a:off x="70200" y="59400"/>
              <a:ext cx="8949600" cy="4975200"/>
              <a:chOff x="70200" y="59400"/>
              <a:chExt cx="8949600" cy="4975200"/>
            </a:xfrm>
          </p:grpSpPr>
          <p:grpSp>
            <p:nvGrpSpPr>
              <p:cNvPr id="3" name="Group 4"/>
              <p:cNvGrpSpPr/>
              <p:nvPr/>
            </p:nvGrpSpPr>
            <p:grpSpPr>
              <a:xfrm>
                <a:off x="70200" y="59400"/>
                <a:ext cx="1093320" cy="1210320"/>
                <a:chOff x="70200" y="59400"/>
                <a:chExt cx="1093320" cy="1210320"/>
              </a:xfrm>
            </p:grpSpPr>
            <p:grpSp>
              <p:nvGrpSpPr>
                <p:cNvPr id="4" name="Group 5"/>
                <p:cNvGrpSpPr/>
                <p:nvPr/>
              </p:nvGrpSpPr>
              <p:grpSpPr>
                <a:xfrm>
                  <a:off x="70200" y="59400"/>
                  <a:ext cx="1093320" cy="75600"/>
                  <a:chOff x="70200" y="59400"/>
                  <a:chExt cx="1093320" cy="75600"/>
                </a:xfrm>
              </p:grpSpPr>
              <p:sp>
                <p:nvSpPr>
                  <p:cNvPr id="5" name="CustomShape 6"/>
                  <p:cNvSpPr/>
                  <p:nvPr/>
                </p:nvSpPr>
                <p:spPr>
                  <a:xfrm>
                    <a:off x="70200" y="594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" name="CustomShape 7"/>
                  <p:cNvSpPr/>
                  <p:nvPr/>
                </p:nvSpPr>
                <p:spPr>
                  <a:xfrm>
                    <a:off x="270360" y="59400"/>
                    <a:ext cx="882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" name="CustomShape 8"/>
                  <p:cNvSpPr/>
                  <p:nvPr/>
                </p:nvSpPr>
                <p:spPr>
                  <a:xfrm>
                    <a:off x="471960" y="59400"/>
                    <a:ext cx="882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" name="CustomShape 9"/>
                  <p:cNvSpPr/>
                  <p:nvPr/>
                </p:nvSpPr>
                <p:spPr>
                  <a:xfrm>
                    <a:off x="672120" y="594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" name="CustomShape 10"/>
                  <p:cNvSpPr/>
                  <p:nvPr/>
                </p:nvSpPr>
                <p:spPr>
                  <a:xfrm>
                    <a:off x="871920" y="594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" name="CustomShape 11"/>
                  <p:cNvSpPr/>
                  <p:nvPr/>
                </p:nvSpPr>
                <p:spPr>
                  <a:xfrm>
                    <a:off x="1073520" y="594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" name="Group 12"/>
                <p:cNvGrpSpPr/>
                <p:nvPr/>
              </p:nvGrpSpPr>
              <p:grpSpPr>
                <a:xfrm>
                  <a:off x="70200" y="219240"/>
                  <a:ext cx="1093320" cy="75600"/>
                  <a:chOff x="70200" y="219240"/>
                  <a:chExt cx="1093320" cy="75600"/>
                </a:xfrm>
              </p:grpSpPr>
              <p:sp>
                <p:nvSpPr>
                  <p:cNvPr id="12" name="CustomShape 13"/>
                  <p:cNvSpPr/>
                  <p:nvPr/>
                </p:nvSpPr>
                <p:spPr>
                  <a:xfrm>
                    <a:off x="70200" y="21924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" name="CustomShape 14"/>
                  <p:cNvSpPr/>
                  <p:nvPr/>
                </p:nvSpPr>
                <p:spPr>
                  <a:xfrm>
                    <a:off x="270360" y="219240"/>
                    <a:ext cx="882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" name="CustomShape 15"/>
                  <p:cNvSpPr/>
                  <p:nvPr/>
                </p:nvSpPr>
                <p:spPr>
                  <a:xfrm>
                    <a:off x="471960" y="219240"/>
                    <a:ext cx="882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" name="CustomShape 16"/>
                  <p:cNvSpPr/>
                  <p:nvPr/>
                </p:nvSpPr>
                <p:spPr>
                  <a:xfrm>
                    <a:off x="672120" y="21924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" name="CustomShape 17"/>
                  <p:cNvSpPr/>
                  <p:nvPr/>
                </p:nvSpPr>
                <p:spPr>
                  <a:xfrm>
                    <a:off x="871920" y="21924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" name="CustomShape 18"/>
                  <p:cNvSpPr/>
                  <p:nvPr/>
                </p:nvSpPr>
                <p:spPr>
                  <a:xfrm>
                    <a:off x="1073520" y="21924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" name="Group 19"/>
                <p:cNvGrpSpPr/>
                <p:nvPr/>
              </p:nvGrpSpPr>
              <p:grpSpPr>
                <a:xfrm>
                  <a:off x="70200" y="382320"/>
                  <a:ext cx="1093320" cy="75600"/>
                  <a:chOff x="70200" y="382320"/>
                  <a:chExt cx="1093320" cy="75600"/>
                </a:xfrm>
              </p:grpSpPr>
              <p:sp>
                <p:nvSpPr>
                  <p:cNvPr id="19" name="CustomShape 20"/>
                  <p:cNvSpPr/>
                  <p:nvPr/>
                </p:nvSpPr>
                <p:spPr>
                  <a:xfrm>
                    <a:off x="70200" y="3823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" name="CustomShape 21"/>
                  <p:cNvSpPr/>
                  <p:nvPr/>
                </p:nvSpPr>
                <p:spPr>
                  <a:xfrm>
                    <a:off x="270360" y="382320"/>
                    <a:ext cx="882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1" name="CustomShape 22"/>
                  <p:cNvSpPr/>
                  <p:nvPr/>
                </p:nvSpPr>
                <p:spPr>
                  <a:xfrm>
                    <a:off x="471960" y="382320"/>
                    <a:ext cx="882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2" name="CustomShape 23"/>
                  <p:cNvSpPr/>
                  <p:nvPr/>
                </p:nvSpPr>
                <p:spPr>
                  <a:xfrm>
                    <a:off x="672120" y="3823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" name="CustomShape 24"/>
                  <p:cNvSpPr/>
                  <p:nvPr/>
                </p:nvSpPr>
                <p:spPr>
                  <a:xfrm>
                    <a:off x="871920" y="3823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4" name="CustomShape 25"/>
                  <p:cNvSpPr/>
                  <p:nvPr/>
                </p:nvSpPr>
                <p:spPr>
                  <a:xfrm>
                    <a:off x="1073520" y="3823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5" name="Group 26"/>
                <p:cNvGrpSpPr/>
                <p:nvPr/>
              </p:nvGrpSpPr>
              <p:grpSpPr>
                <a:xfrm>
                  <a:off x="70200" y="545400"/>
                  <a:ext cx="1093320" cy="75600"/>
                  <a:chOff x="70200" y="545400"/>
                  <a:chExt cx="1093320" cy="75600"/>
                </a:xfrm>
              </p:grpSpPr>
              <p:sp>
                <p:nvSpPr>
                  <p:cNvPr id="26" name="CustomShape 27"/>
                  <p:cNvSpPr/>
                  <p:nvPr/>
                </p:nvSpPr>
                <p:spPr>
                  <a:xfrm>
                    <a:off x="70200" y="54540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7" name="CustomShape 28"/>
                  <p:cNvSpPr/>
                  <p:nvPr/>
                </p:nvSpPr>
                <p:spPr>
                  <a:xfrm>
                    <a:off x="270360" y="545400"/>
                    <a:ext cx="882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" name="CustomShape 29"/>
                  <p:cNvSpPr/>
                  <p:nvPr/>
                </p:nvSpPr>
                <p:spPr>
                  <a:xfrm>
                    <a:off x="471960" y="545400"/>
                    <a:ext cx="882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9" name="CustomShape 30"/>
                  <p:cNvSpPr/>
                  <p:nvPr/>
                </p:nvSpPr>
                <p:spPr>
                  <a:xfrm>
                    <a:off x="672120" y="54540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0" name="CustomShape 31"/>
                  <p:cNvSpPr/>
                  <p:nvPr/>
                </p:nvSpPr>
                <p:spPr>
                  <a:xfrm>
                    <a:off x="871920" y="54540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1" name="CustomShape 32"/>
                  <p:cNvSpPr/>
                  <p:nvPr/>
                </p:nvSpPr>
                <p:spPr>
                  <a:xfrm>
                    <a:off x="1073520" y="54540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2" name="Group 33"/>
                <p:cNvGrpSpPr/>
                <p:nvPr/>
              </p:nvGrpSpPr>
              <p:grpSpPr>
                <a:xfrm>
                  <a:off x="70200" y="705960"/>
                  <a:ext cx="1093320" cy="75600"/>
                  <a:chOff x="70200" y="705960"/>
                  <a:chExt cx="1093320" cy="75600"/>
                </a:xfrm>
              </p:grpSpPr>
              <p:sp>
                <p:nvSpPr>
                  <p:cNvPr id="33" name="CustomShape 34"/>
                  <p:cNvSpPr/>
                  <p:nvPr/>
                </p:nvSpPr>
                <p:spPr>
                  <a:xfrm>
                    <a:off x="70200" y="70596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" name="CustomShape 35"/>
                  <p:cNvSpPr/>
                  <p:nvPr/>
                </p:nvSpPr>
                <p:spPr>
                  <a:xfrm>
                    <a:off x="270360" y="705960"/>
                    <a:ext cx="882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5" name="CustomShape 36"/>
                  <p:cNvSpPr/>
                  <p:nvPr/>
                </p:nvSpPr>
                <p:spPr>
                  <a:xfrm>
                    <a:off x="471960" y="705960"/>
                    <a:ext cx="882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" name="CustomShape 37"/>
                  <p:cNvSpPr/>
                  <p:nvPr/>
                </p:nvSpPr>
                <p:spPr>
                  <a:xfrm>
                    <a:off x="672120" y="70596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" name="CustomShape 38"/>
                  <p:cNvSpPr/>
                  <p:nvPr/>
                </p:nvSpPr>
                <p:spPr>
                  <a:xfrm>
                    <a:off x="871920" y="70596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" name="CustomShape 39"/>
                  <p:cNvSpPr/>
                  <p:nvPr/>
                </p:nvSpPr>
                <p:spPr>
                  <a:xfrm>
                    <a:off x="1073520" y="70596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9" name="Group 40"/>
                <p:cNvGrpSpPr/>
                <p:nvPr/>
              </p:nvGrpSpPr>
              <p:grpSpPr>
                <a:xfrm>
                  <a:off x="70200" y="869040"/>
                  <a:ext cx="1093320" cy="75600"/>
                  <a:chOff x="70200" y="869040"/>
                  <a:chExt cx="1093320" cy="75600"/>
                </a:xfrm>
              </p:grpSpPr>
              <p:sp>
                <p:nvSpPr>
                  <p:cNvPr id="40" name="CustomShape 41"/>
                  <p:cNvSpPr/>
                  <p:nvPr/>
                </p:nvSpPr>
                <p:spPr>
                  <a:xfrm>
                    <a:off x="70200" y="8690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" name="CustomShape 42"/>
                  <p:cNvSpPr/>
                  <p:nvPr/>
                </p:nvSpPr>
                <p:spPr>
                  <a:xfrm>
                    <a:off x="270360" y="869040"/>
                    <a:ext cx="882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" name="CustomShape 43"/>
                  <p:cNvSpPr/>
                  <p:nvPr/>
                </p:nvSpPr>
                <p:spPr>
                  <a:xfrm>
                    <a:off x="471960" y="869040"/>
                    <a:ext cx="882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" name="CustomShape 44"/>
                  <p:cNvSpPr/>
                  <p:nvPr/>
                </p:nvSpPr>
                <p:spPr>
                  <a:xfrm>
                    <a:off x="672120" y="8690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" name="CustomShape 45"/>
                  <p:cNvSpPr/>
                  <p:nvPr/>
                </p:nvSpPr>
                <p:spPr>
                  <a:xfrm>
                    <a:off x="871920" y="8690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" name="CustomShape 46"/>
                  <p:cNvSpPr/>
                  <p:nvPr/>
                </p:nvSpPr>
                <p:spPr>
                  <a:xfrm>
                    <a:off x="1073520" y="8690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6" name="Group 47"/>
                <p:cNvGrpSpPr/>
                <p:nvPr/>
              </p:nvGrpSpPr>
              <p:grpSpPr>
                <a:xfrm>
                  <a:off x="70200" y="1031040"/>
                  <a:ext cx="1093320" cy="75600"/>
                  <a:chOff x="70200" y="1031040"/>
                  <a:chExt cx="1093320" cy="75600"/>
                </a:xfrm>
              </p:grpSpPr>
              <p:sp>
                <p:nvSpPr>
                  <p:cNvPr id="47" name="CustomShape 48"/>
                  <p:cNvSpPr/>
                  <p:nvPr/>
                </p:nvSpPr>
                <p:spPr>
                  <a:xfrm>
                    <a:off x="70200" y="103104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" name="CustomShape 49"/>
                  <p:cNvSpPr/>
                  <p:nvPr/>
                </p:nvSpPr>
                <p:spPr>
                  <a:xfrm>
                    <a:off x="270360" y="1031040"/>
                    <a:ext cx="882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9" name="CustomShape 50"/>
                  <p:cNvSpPr/>
                  <p:nvPr/>
                </p:nvSpPr>
                <p:spPr>
                  <a:xfrm>
                    <a:off x="471960" y="1031040"/>
                    <a:ext cx="882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0" name="CustomShape 51"/>
                  <p:cNvSpPr/>
                  <p:nvPr/>
                </p:nvSpPr>
                <p:spPr>
                  <a:xfrm>
                    <a:off x="672120" y="103104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1" name="CustomShape 52"/>
                  <p:cNvSpPr/>
                  <p:nvPr/>
                </p:nvSpPr>
                <p:spPr>
                  <a:xfrm>
                    <a:off x="871920" y="103104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" name="CustomShape 53"/>
                  <p:cNvSpPr/>
                  <p:nvPr/>
                </p:nvSpPr>
                <p:spPr>
                  <a:xfrm>
                    <a:off x="1073520" y="103104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3" name="Group 54"/>
                <p:cNvGrpSpPr/>
                <p:nvPr/>
              </p:nvGrpSpPr>
              <p:grpSpPr>
                <a:xfrm>
                  <a:off x="70200" y="1194120"/>
                  <a:ext cx="1093320" cy="75600"/>
                  <a:chOff x="70200" y="1194120"/>
                  <a:chExt cx="1093320" cy="75600"/>
                </a:xfrm>
              </p:grpSpPr>
              <p:sp>
                <p:nvSpPr>
                  <p:cNvPr id="54" name="CustomShape 55"/>
                  <p:cNvSpPr/>
                  <p:nvPr/>
                </p:nvSpPr>
                <p:spPr>
                  <a:xfrm>
                    <a:off x="70200" y="119412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5" name="CustomShape 56"/>
                  <p:cNvSpPr/>
                  <p:nvPr/>
                </p:nvSpPr>
                <p:spPr>
                  <a:xfrm>
                    <a:off x="270360" y="1194120"/>
                    <a:ext cx="882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6" name="CustomShape 57"/>
                  <p:cNvSpPr/>
                  <p:nvPr/>
                </p:nvSpPr>
                <p:spPr>
                  <a:xfrm>
                    <a:off x="471960" y="1194120"/>
                    <a:ext cx="882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7" name="CustomShape 58"/>
                  <p:cNvSpPr/>
                  <p:nvPr/>
                </p:nvSpPr>
                <p:spPr>
                  <a:xfrm>
                    <a:off x="672120" y="119412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8" name="CustomShape 59"/>
                  <p:cNvSpPr/>
                  <p:nvPr/>
                </p:nvSpPr>
                <p:spPr>
                  <a:xfrm>
                    <a:off x="871920" y="119412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9" name="CustomShape 60"/>
                  <p:cNvSpPr/>
                  <p:nvPr/>
                </p:nvSpPr>
                <p:spPr>
                  <a:xfrm>
                    <a:off x="1073520" y="119412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0" name="Group 61"/>
              <p:cNvGrpSpPr/>
              <p:nvPr/>
            </p:nvGrpSpPr>
            <p:grpSpPr>
              <a:xfrm>
                <a:off x="7928280" y="3824280"/>
                <a:ext cx="1091520" cy="1210320"/>
                <a:chOff x="7928280" y="3824280"/>
                <a:chExt cx="1091520" cy="1210320"/>
              </a:xfrm>
            </p:grpSpPr>
            <p:grpSp>
              <p:nvGrpSpPr>
                <p:cNvPr id="61" name="Group 62"/>
                <p:cNvGrpSpPr/>
                <p:nvPr/>
              </p:nvGrpSpPr>
              <p:grpSpPr>
                <a:xfrm>
                  <a:off x="7928280" y="3824280"/>
                  <a:ext cx="1091520" cy="75600"/>
                  <a:chOff x="7928280" y="3824280"/>
                  <a:chExt cx="1091520" cy="75600"/>
                </a:xfrm>
              </p:grpSpPr>
              <p:sp>
                <p:nvSpPr>
                  <p:cNvPr id="62" name="CustomShape 63"/>
                  <p:cNvSpPr/>
                  <p:nvPr/>
                </p:nvSpPr>
                <p:spPr>
                  <a:xfrm>
                    <a:off x="7928280" y="3824280"/>
                    <a:ext cx="882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" name="CustomShape 64"/>
                  <p:cNvSpPr/>
                  <p:nvPr/>
                </p:nvSpPr>
                <p:spPr>
                  <a:xfrm>
                    <a:off x="8121960" y="3824280"/>
                    <a:ext cx="9468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4" name="CustomShape 65"/>
                  <p:cNvSpPr/>
                  <p:nvPr/>
                </p:nvSpPr>
                <p:spPr>
                  <a:xfrm>
                    <a:off x="8328240" y="382428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" name="CustomShape 66"/>
                  <p:cNvSpPr/>
                  <p:nvPr/>
                </p:nvSpPr>
                <p:spPr>
                  <a:xfrm>
                    <a:off x="8528400" y="3824280"/>
                    <a:ext cx="900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" name="CustomShape 67"/>
                  <p:cNvSpPr/>
                  <p:nvPr/>
                </p:nvSpPr>
                <p:spPr>
                  <a:xfrm>
                    <a:off x="8730000" y="3824280"/>
                    <a:ext cx="882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7" name="CustomShape 68"/>
                  <p:cNvSpPr/>
                  <p:nvPr/>
                </p:nvSpPr>
                <p:spPr>
                  <a:xfrm>
                    <a:off x="8931600" y="3824280"/>
                    <a:ext cx="88200" cy="75600"/>
                  </a:xfrm>
                  <a:prstGeom prst="rect">
                    <a:avLst/>
                  </a:prstGeom>
                  <a:solidFill>
                    <a:srgbClr val="dadada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8" name="Group 69"/>
                <p:cNvGrpSpPr/>
                <p:nvPr/>
              </p:nvGrpSpPr>
              <p:grpSpPr>
                <a:xfrm>
                  <a:off x="7928280" y="3983760"/>
                  <a:ext cx="1091520" cy="75600"/>
                  <a:chOff x="7928280" y="3983760"/>
                  <a:chExt cx="1091520" cy="75600"/>
                </a:xfrm>
              </p:grpSpPr>
              <p:sp>
                <p:nvSpPr>
                  <p:cNvPr id="69" name="CustomShape 70"/>
                  <p:cNvSpPr/>
                  <p:nvPr/>
                </p:nvSpPr>
                <p:spPr>
                  <a:xfrm>
                    <a:off x="7928280" y="3983760"/>
                    <a:ext cx="882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" name="CustomShape 71"/>
                  <p:cNvSpPr/>
                  <p:nvPr/>
                </p:nvSpPr>
                <p:spPr>
                  <a:xfrm>
                    <a:off x="8121960" y="3983760"/>
                    <a:ext cx="9468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1" name="CustomShape 72"/>
                  <p:cNvSpPr/>
                  <p:nvPr/>
                </p:nvSpPr>
                <p:spPr>
                  <a:xfrm>
                    <a:off x="8328240" y="398376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2" name="CustomShape 73"/>
                  <p:cNvSpPr/>
                  <p:nvPr/>
                </p:nvSpPr>
                <p:spPr>
                  <a:xfrm>
                    <a:off x="8528400" y="3983760"/>
                    <a:ext cx="900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3" name="CustomShape 74"/>
                  <p:cNvSpPr/>
                  <p:nvPr/>
                </p:nvSpPr>
                <p:spPr>
                  <a:xfrm>
                    <a:off x="8730000" y="3983760"/>
                    <a:ext cx="882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4" name="CustomShape 75"/>
                  <p:cNvSpPr/>
                  <p:nvPr/>
                </p:nvSpPr>
                <p:spPr>
                  <a:xfrm>
                    <a:off x="8931600" y="3983760"/>
                    <a:ext cx="88200" cy="75600"/>
                  </a:xfrm>
                  <a:prstGeom prst="rect">
                    <a:avLst/>
                  </a:prstGeom>
                  <a:solidFill>
                    <a:srgbClr val="cecece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5" name="Group 76"/>
                <p:cNvGrpSpPr/>
                <p:nvPr/>
              </p:nvGrpSpPr>
              <p:grpSpPr>
                <a:xfrm>
                  <a:off x="7928280" y="4146840"/>
                  <a:ext cx="1091520" cy="75600"/>
                  <a:chOff x="7928280" y="4146840"/>
                  <a:chExt cx="1091520" cy="75600"/>
                </a:xfrm>
              </p:grpSpPr>
              <p:sp>
                <p:nvSpPr>
                  <p:cNvPr id="76" name="CustomShape 77"/>
                  <p:cNvSpPr/>
                  <p:nvPr/>
                </p:nvSpPr>
                <p:spPr>
                  <a:xfrm>
                    <a:off x="7928280" y="4146840"/>
                    <a:ext cx="882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7" name="CustomShape 78"/>
                  <p:cNvSpPr/>
                  <p:nvPr/>
                </p:nvSpPr>
                <p:spPr>
                  <a:xfrm>
                    <a:off x="8121960" y="4146840"/>
                    <a:ext cx="9468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" name="CustomShape 79"/>
                  <p:cNvSpPr/>
                  <p:nvPr/>
                </p:nvSpPr>
                <p:spPr>
                  <a:xfrm>
                    <a:off x="8328240" y="41468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" name="CustomShape 80"/>
                  <p:cNvSpPr/>
                  <p:nvPr/>
                </p:nvSpPr>
                <p:spPr>
                  <a:xfrm>
                    <a:off x="8528400" y="4146840"/>
                    <a:ext cx="900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" name="CustomShape 81"/>
                  <p:cNvSpPr/>
                  <p:nvPr/>
                </p:nvSpPr>
                <p:spPr>
                  <a:xfrm>
                    <a:off x="8730000" y="4146840"/>
                    <a:ext cx="882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1" name="CustomShape 82"/>
                  <p:cNvSpPr/>
                  <p:nvPr/>
                </p:nvSpPr>
                <p:spPr>
                  <a:xfrm>
                    <a:off x="8931600" y="4146840"/>
                    <a:ext cx="88200" cy="75600"/>
                  </a:xfrm>
                  <a:prstGeom prst="rect">
                    <a:avLst/>
                  </a:prstGeom>
                  <a:solidFill>
                    <a:srgbClr val="a1a1a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2" name="Group 83"/>
                <p:cNvGrpSpPr/>
                <p:nvPr/>
              </p:nvGrpSpPr>
              <p:grpSpPr>
                <a:xfrm>
                  <a:off x="7928280" y="4309920"/>
                  <a:ext cx="1091520" cy="75600"/>
                  <a:chOff x="7928280" y="4309920"/>
                  <a:chExt cx="1091520" cy="75600"/>
                </a:xfrm>
              </p:grpSpPr>
              <p:sp>
                <p:nvSpPr>
                  <p:cNvPr id="83" name="CustomShape 84"/>
                  <p:cNvSpPr/>
                  <p:nvPr/>
                </p:nvSpPr>
                <p:spPr>
                  <a:xfrm>
                    <a:off x="7928280" y="4309920"/>
                    <a:ext cx="882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" name="CustomShape 85"/>
                  <p:cNvSpPr/>
                  <p:nvPr/>
                </p:nvSpPr>
                <p:spPr>
                  <a:xfrm>
                    <a:off x="8121960" y="4309920"/>
                    <a:ext cx="9468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5" name="CustomShape 86"/>
                  <p:cNvSpPr/>
                  <p:nvPr/>
                </p:nvSpPr>
                <p:spPr>
                  <a:xfrm>
                    <a:off x="8328240" y="430992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" name="CustomShape 87"/>
                  <p:cNvSpPr/>
                  <p:nvPr/>
                </p:nvSpPr>
                <p:spPr>
                  <a:xfrm>
                    <a:off x="8528400" y="4309920"/>
                    <a:ext cx="900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" name="CustomShape 88"/>
                  <p:cNvSpPr/>
                  <p:nvPr/>
                </p:nvSpPr>
                <p:spPr>
                  <a:xfrm>
                    <a:off x="8730000" y="4309920"/>
                    <a:ext cx="882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" name="CustomShape 89"/>
                  <p:cNvSpPr/>
                  <p:nvPr/>
                </p:nvSpPr>
                <p:spPr>
                  <a:xfrm>
                    <a:off x="8931600" y="4309920"/>
                    <a:ext cx="88200" cy="75600"/>
                  </a:xfrm>
                  <a:prstGeom prst="rect">
                    <a:avLst/>
                  </a:prstGeom>
                  <a:solidFill>
                    <a:srgbClr val="919191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9" name="Group 90"/>
                <p:cNvGrpSpPr/>
                <p:nvPr/>
              </p:nvGrpSpPr>
              <p:grpSpPr>
                <a:xfrm>
                  <a:off x="7928280" y="4470840"/>
                  <a:ext cx="1091520" cy="75600"/>
                  <a:chOff x="7928280" y="4470840"/>
                  <a:chExt cx="1091520" cy="75600"/>
                </a:xfrm>
              </p:grpSpPr>
              <p:sp>
                <p:nvSpPr>
                  <p:cNvPr id="90" name="CustomShape 91"/>
                  <p:cNvSpPr/>
                  <p:nvPr/>
                </p:nvSpPr>
                <p:spPr>
                  <a:xfrm>
                    <a:off x="7928280" y="4470840"/>
                    <a:ext cx="882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1" name="CustomShape 92"/>
                  <p:cNvSpPr/>
                  <p:nvPr/>
                </p:nvSpPr>
                <p:spPr>
                  <a:xfrm>
                    <a:off x="8121960" y="4470840"/>
                    <a:ext cx="9468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2" name="CustomShape 93"/>
                  <p:cNvSpPr/>
                  <p:nvPr/>
                </p:nvSpPr>
                <p:spPr>
                  <a:xfrm>
                    <a:off x="8328240" y="447084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3" name="CustomShape 94"/>
                  <p:cNvSpPr/>
                  <p:nvPr/>
                </p:nvSpPr>
                <p:spPr>
                  <a:xfrm>
                    <a:off x="8528400" y="4470840"/>
                    <a:ext cx="900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4" name="CustomShape 95"/>
                  <p:cNvSpPr/>
                  <p:nvPr/>
                </p:nvSpPr>
                <p:spPr>
                  <a:xfrm>
                    <a:off x="8730000" y="4470840"/>
                    <a:ext cx="882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5" name="CustomShape 96"/>
                  <p:cNvSpPr/>
                  <p:nvPr/>
                </p:nvSpPr>
                <p:spPr>
                  <a:xfrm>
                    <a:off x="8931600" y="4470840"/>
                    <a:ext cx="88200" cy="75600"/>
                  </a:xfrm>
                  <a:prstGeom prst="rect">
                    <a:avLst/>
                  </a:prstGeom>
                  <a:solidFill>
                    <a:srgbClr val="67676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96" name="Group 97"/>
                <p:cNvGrpSpPr/>
                <p:nvPr/>
              </p:nvGrpSpPr>
              <p:grpSpPr>
                <a:xfrm>
                  <a:off x="7928280" y="4633920"/>
                  <a:ext cx="1091520" cy="75600"/>
                  <a:chOff x="7928280" y="4633920"/>
                  <a:chExt cx="1091520" cy="75600"/>
                </a:xfrm>
              </p:grpSpPr>
              <p:sp>
                <p:nvSpPr>
                  <p:cNvPr id="97" name="CustomShape 98"/>
                  <p:cNvSpPr/>
                  <p:nvPr/>
                </p:nvSpPr>
                <p:spPr>
                  <a:xfrm>
                    <a:off x="7928280" y="4633920"/>
                    <a:ext cx="882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8" name="CustomShape 99"/>
                  <p:cNvSpPr/>
                  <p:nvPr/>
                </p:nvSpPr>
                <p:spPr>
                  <a:xfrm>
                    <a:off x="8121960" y="4633920"/>
                    <a:ext cx="9468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" name="CustomShape 100"/>
                  <p:cNvSpPr/>
                  <p:nvPr/>
                </p:nvSpPr>
                <p:spPr>
                  <a:xfrm>
                    <a:off x="8328240" y="46339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" name="CustomShape 101"/>
                  <p:cNvSpPr/>
                  <p:nvPr/>
                </p:nvSpPr>
                <p:spPr>
                  <a:xfrm>
                    <a:off x="8528400" y="4633920"/>
                    <a:ext cx="900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" name="CustomShape 102"/>
                  <p:cNvSpPr/>
                  <p:nvPr/>
                </p:nvSpPr>
                <p:spPr>
                  <a:xfrm>
                    <a:off x="8730000" y="4633920"/>
                    <a:ext cx="882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" name="CustomShape 103"/>
                  <p:cNvSpPr/>
                  <p:nvPr/>
                </p:nvSpPr>
                <p:spPr>
                  <a:xfrm>
                    <a:off x="8931600" y="4633920"/>
                    <a:ext cx="88200" cy="75600"/>
                  </a:xfrm>
                  <a:prstGeom prst="rect">
                    <a:avLst/>
                  </a:prstGeom>
                  <a:solidFill>
                    <a:srgbClr val="474747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03" name="Group 104"/>
                <p:cNvGrpSpPr/>
                <p:nvPr/>
              </p:nvGrpSpPr>
              <p:grpSpPr>
                <a:xfrm>
                  <a:off x="7928280" y="4795920"/>
                  <a:ext cx="1091520" cy="75600"/>
                  <a:chOff x="7928280" y="4795920"/>
                  <a:chExt cx="1091520" cy="75600"/>
                </a:xfrm>
              </p:grpSpPr>
              <p:sp>
                <p:nvSpPr>
                  <p:cNvPr id="104" name="CustomShape 105"/>
                  <p:cNvSpPr/>
                  <p:nvPr/>
                </p:nvSpPr>
                <p:spPr>
                  <a:xfrm>
                    <a:off x="7928280" y="4795920"/>
                    <a:ext cx="882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" name="CustomShape 106"/>
                  <p:cNvSpPr/>
                  <p:nvPr/>
                </p:nvSpPr>
                <p:spPr>
                  <a:xfrm>
                    <a:off x="8121960" y="4795920"/>
                    <a:ext cx="9468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" name="CustomShape 107"/>
                  <p:cNvSpPr/>
                  <p:nvPr/>
                </p:nvSpPr>
                <p:spPr>
                  <a:xfrm>
                    <a:off x="8328240" y="479592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7" name="CustomShape 108"/>
                  <p:cNvSpPr/>
                  <p:nvPr/>
                </p:nvSpPr>
                <p:spPr>
                  <a:xfrm>
                    <a:off x="8528400" y="4795920"/>
                    <a:ext cx="900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" name="CustomShape 109"/>
                  <p:cNvSpPr/>
                  <p:nvPr/>
                </p:nvSpPr>
                <p:spPr>
                  <a:xfrm>
                    <a:off x="8730000" y="4795920"/>
                    <a:ext cx="882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" name="CustomShape 110"/>
                  <p:cNvSpPr/>
                  <p:nvPr/>
                </p:nvSpPr>
                <p:spPr>
                  <a:xfrm>
                    <a:off x="8931600" y="4795920"/>
                    <a:ext cx="88200" cy="75600"/>
                  </a:xfrm>
                  <a:prstGeom prst="rect">
                    <a:avLst/>
                  </a:prstGeom>
                  <a:solidFill>
                    <a:srgbClr val="33333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10" name="Group 111"/>
                <p:cNvGrpSpPr/>
                <p:nvPr/>
              </p:nvGrpSpPr>
              <p:grpSpPr>
                <a:xfrm>
                  <a:off x="7928280" y="4959000"/>
                  <a:ext cx="1091520" cy="75600"/>
                  <a:chOff x="7928280" y="4959000"/>
                  <a:chExt cx="1091520" cy="75600"/>
                </a:xfrm>
              </p:grpSpPr>
              <p:sp>
                <p:nvSpPr>
                  <p:cNvPr id="111" name="CustomShape 112"/>
                  <p:cNvSpPr/>
                  <p:nvPr/>
                </p:nvSpPr>
                <p:spPr>
                  <a:xfrm>
                    <a:off x="7928280" y="4959000"/>
                    <a:ext cx="882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" name="CustomShape 113"/>
                  <p:cNvSpPr/>
                  <p:nvPr/>
                </p:nvSpPr>
                <p:spPr>
                  <a:xfrm>
                    <a:off x="8121960" y="4959000"/>
                    <a:ext cx="9468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" name="CustomShape 114"/>
                  <p:cNvSpPr/>
                  <p:nvPr/>
                </p:nvSpPr>
                <p:spPr>
                  <a:xfrm>
                    <a:off x="8328240" y="49590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4" name="CustomShape 115"/>
                  <p:cNvSpPr/>
                  <p:nvPr/>
                </p:nvSpPr>
                <p:spPr>
                  <a:xfrm>
                    <a:off x="8528400" y="4959000"/>
                    <a:ext cx="900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5" name="CustomShape 116"/>
                  <p:cNvSpPr/>
                  <p:nvPr/>
                </p:nvSpPr>
                <p:spPr>
                  <a:xfrm>
                    <a:off x="8730000" y="4959000"/>
                    <a:ext cx="882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6" name="CustomShape 117"/>
                  <p:cNvSpPr/>
                  <p:nvPr/>
                </p:nvSpPr>
                <p:spPr>
                  <a:xfrm>
                    <a:off x="8931600" y="4959000"/>
                    <a:ext cx="88200" cy="75600"/>
                  </a:xfrm>
                  <a:prstGeom prst="rect">
                    <a:avLst/>
                  </a:prstGeom>
                  <a:solidFill>
                    <a:srgbClr val="232323"/>
                  </a:solidFill>
                  <a:ln w="12600">
                    <a:noFill/>
                  </a:ln>
                  <a:effectLst>
                    <a:outerShdw blurRad="63360" dir="2700000" dist="53966" rotWithShape="0">
                      <a:srgbClr val="000000">
                        <a:alpha val="75000"/>
                      </a:srgbClr>
                    </a:outerShdw>
                  </a:effectLst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</p:grpSp>
        <p:sp>
          <p:nvSpPr>
            <p:cNvPr id="117" name="CustomShape 118"/>
            <p:cNvSpPr/>
            <p:nvPr/>
          </p:nvSpPr>
          <p:spPr>
            <a:xfrm>
              <a:off x="464040" y="361800"/>
              <a:ext cx="8211240" cy="441432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  <a:effectLst>
              <a:outerShdw blurRad="63360" dir="2700000" dist="71276" rotWithShape="0">
                <a:srgbClr val="232323">
                  <a:alpha val="7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18" name="Picture 121" descr=""/>
          <p:cNvPicPr/>
          <p:nvPr/>
        </p:nvPicPr>
        <p:blipFill>
          <a:blip r:embed="rId2"/>
          <a:stretch/>
        </p:blipFill>
        <p:spPr>
          <a:xfrm>
            <a:off x="622800" y="4245840"/>
            <a:ext cx="972000" cy="435240"/>
          </a:xfrm>
          <a:prstGeom prst="rect">
            <a:avLst/>
          </a:prstGeom>
          <a:ln w="1260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383720" y="4731480"/>
            <a:ext cx="91440" cy="5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bg-BG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400" spc="-1" strike="noStrike"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bg-BG" sz="4400" spc="-1" strike="noStrike">
                <a:latin typeface="Arial"/>
              </a:rPr>
              <a:t>Click to edit the title text format</a:t>
            </a:r>
            <a:endParaRPr b="0" lang="bg-BG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latin typeface="Arial"/>
              </a:rPr>
              <a:t>Click to edit the outline text format</a:t>
            </a:r>
            <a:endParaRPr b="0" lang="bg-B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latin typeface="Arial"/>
              </a:rPr>
              <a:t>Second Outline Level</a:t>
            </a:r>
            <a:endParaRPr b="0" lang="bg-B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latin typeface="Arial"/>
              </a:rPr>
              <a:t>Third Outline Level</a:t>
            </a:r>
            <a:endParaRPr b="0" lang="bg-B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latin typeface="Arial"/>
              </a:rPr>
              <a:t>Fourth Outline Level</a:t>
            </a:r>
            <a:endParaRPr b="0" lang="bg-B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Fifth Outline Level</a:t>
            </a:r>
            <a:endParaRPr b="0" lang="bg-B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Sixth Outline Level</a:t>
            </a:r>
            <a:endParaRPr b="0" lang="bg-B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latin typeface="Arial"/>
              </a:rPr>
              <a:t>Seventh Outline Level</a:t>
            </a:r>
            <a:endParaRPr b="0" lang="bg-B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mailto:user@192.168.4.145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vlvassilev/network-interconnect-tester-cores/compare/0.52-simreport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bmwg-network-tester-cfg-04" TargetMode="External"/><Relationship Id="rId2" Type="http://schemas.openxmlformats.org/officeDocument/2006/relationships/hyperlink" Target="https://github.com/vlvassilev/rfc2544-benchmark/blob/master/rfc2544-benchmark" TargetMode="External"/><Relationship Id="rId3" Type="http://schemas.openxmlformats.org/officeDocument/2006/relationships/hyperlink" Target="https://sourceforge.net/p/yuma123/git/ci/master/tree/example-modules/ietf-traffic-generator" TargetMode="External"/><Relationship Id="rId4" Type="http://schemas.openxmlformats.org/officeDocument/2006/relationships/hyperlink" Target="https://github.com/vlvassilev/network-interconnect-tester-cores/tree/master/lib/hw/lsi/cores/traffic_generator_gmii" TargetMode="External"/><Relationship Id="rId5" Type="http://schemas.openxmlformats.org/officeDocument/2006/relationships/hyperlink" Target="https://github.com/vlvassilev/spark" TargetMode="External"/><Relationship Id="rId6" Type="http://schemas.openxmlformats.org/officeDocument/2006/relationships/hyperlink" Target="https://www.hackster.io/lightside-instruments/network-programmability-kit-for-ultra96-07435c" TargetMode="External"/><Relationship Id="rId7" Type="http://schemas.openxmlformats.org/officeDocument/2006/relationships/hyperlink" Target="https://certification.oshwa.org/no000005.html" TargetMode="External"/><Relationship Id="rId8" Type="http://schemas.openxmlformats.org/officeDocument/2006/relationships/hyperlink" Target="https://certification.oshwa.org/no000006.html" TargetMode="External"/><Relationship Id="rId9" Type="http://schemas.openxmlformats.org/officeDocument/2006/relationships/image" Target="../media/image2.jpeg"/><Relationship Id="rId1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certification.oshwa.org/no000005.html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certification.oshwa.org/no000005.html" TargetMode="Externa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certification.oshwa.org/no000005.html" TargetMode="Externa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bmwg-network-tester-cfg-02" TargetMode="External"/><Relationship Id="rId2" Type="http://schemas.openxmlformats.org/officeDocument/2006/relationships/hyperlink" Target="https://github.com/vlvassilev/yuma123/blob/master/example-modules/ietf-traffic-generator/ietf-traffic-generator.c" TargetMode="External"/><Relationship Id="rId3" Type="http://schemas.openxmlformats.org/officeDocument/2006/relationships/hyperlink" Target="https://github.com/vlvassilev/yuma123/blob/master/example-modules/ietf-traffic-analyzer/ietf-traffic-analyzer.c" TargetMode="External"/><Relationship Id="rId4" Type="http://schemas.openxmlformats.org/officeDocument/2006/relationships/hyperlink" Target="https://github.com/vlvassilev/yuma123/blob/master/example-modules/ietf-traffic-generator/traffic-generator.c" TargetMode="External"/><Relationship Id="rId5" Type="http://schemas.openxmlformats.org/officeDocument/2006/relationships/hyperlink" Target="https://github.com/vlvassilev/yuma123/blob/master/example-modules/ietf-traffic-generator/traffic-analyzer.c" TargetMode="External"/><Relationship Id="rId6" Type="http://schemas.openxmlformats.org/officeDocument/2006/relationships/hyperlink" Target="https://github.com/vlvassilev/network-interconnect-tester-cores/blob/master/lib/hw/lsi/cores/rtclock/hdl/rtclock.v" TargetMode="External"/><Relationship Id="rId7" Type="http://schemas.openxmlformats.org/officeDocument/2006/relationships/hyperlink" Target="https://github.com/vlvassilev/network-interconnect-tester-cores/blob/master/lib/sw/lsi/cores/traffic-generator-gmii/traffic-generator-gmii.c" TargetMode="External"/><Relationship Id="rId8" Type="http://schemas.openxmlformats.org/officeDocument/2006/relationships/hyperlink" Target="https://github.com/vlvassilev/network-interconnect-tester-cores/blob/master/lib/hw/lsi/cores/traffic_generator_gmii/hdl/traffic_generator_gmii.v" TargetMode="External"/><Relationship Id="rId9" Type="http://schemas.openxmlformats.org/officeDocument/2006/relationships/hyperlink" Target="https://github.com/lightside-instruments/network-interconnect-tester-cores/blob/master/lib/sw/lsi/cores/traffic-analyzer-gmii/traffic-analyzer-gmii.c" TargetMode="External"/><Relationship Id="rId10" Type="http://schemas.openxmlformats.org/officeDocument/2006/relationships/hyperlink" Target="https://github.com/vlvassilev/network-interconnect-tester-cores/blob/master/lib/hw/lsi/cores/traffic_analyzer_gmii/hdl/traffic_analyzer_gmii.v" TargetMode="External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529000" y="1306080"/>
            <a:ext cx="4081320" cy="126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rmAutofit fontScale="65000"/>
          </a:bodyPr>
          <a:p>
            <a:pPr algn="ctr">
              <a:lnSpc>
                <a:spcPct val="100000"/>
              </a:lnSpc>
              <a:buNone/>
            </a:pPr>
            <a:r>
              <a:rPr b="0" lang="bg-BG" sz="4000" spc="-1" strike="noStrike">
                <a:solidFill>
                  <a:srgbClr val="535353"/>
                </a:solidFill>
                <a:latin typeface="Calibri"/>
                <a:ea typeface="Calibri"/>
              </a:rPr>
              <a:t>YANG model for management of Network Tester</a:t>
            </a:r>
            <a:endParaRPr b="0" lang="bg-BG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528280" y="2827800"/>
            <a:ext cx="4082040" cy="104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2000"/>
          </a:bodyPr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IETF119 Hackathon</a:t>
            </a:r>
            <a:endParaRPr b="0" lang="bg-BG" sz="24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March 16-17, 2023</a:t>
            </a:r>
            <a:endParaRPr b="0" lang="bg-BG" sz="2400" spc="-1" strike="noStrike">
              <a:latin typeface="Arial"/>
            </a:endParaRPr>
          </a:p>
          <a:p>
            <a:pPr marL="343080" indent="-340200">
              <a:lnSpc>
                <a:spcPct val="90000"/>
              </a:lnSpc>
              <a:spcBef>
                <a:spcPts val="700"/>
              </a:spcBef>
              <a:buClr>
                <a:srgbClr val="535353"/>
              </a:buClr>
              <a:buFont typeface="Arial"/>
              <a:buChar char="•"/>
            </a:pPr>
            <a:r>
              <a:rPr b="0" lang="bg-BG" sz="2400" spc="-1" strike="noStrike">
                <a:solidFill>
                  <a:srgbClr val="535353"/>
                </a:solidFill>
                <a:latin typeface="Calibri"/>
                <a:ea typeface="Calibri"/>
              </a:rPr>
              <a:t>Online</a:t>
            </a:r>
            <a:endParaRPr b="0" lang="bg-BG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"/>
          <p:cNvSpPr/>
          <p:nvPr/>
        </p:nvSpPr>
        <p:spPr>
          <a:xfrm>
            <a:off x="3200400" y="228600"/>
            <a:ext cx="32000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0" name=""/>
          <p:cNvSpPr/>
          <p:nvPr/>
        </p:nvSpPr>
        <p:spPr>
          <a:xfrm>
            <a:off x="228600" y="228600"/>
            <a:ext cx="84578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Some management transaction examples follow: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61" name=""/>
          <p:cNvSpPr/>
          <p:nvPr/>
        </p:nvSpPr>
        <p:spPr>
          <a:xfrm>
            <a:off x="134640" y="1319760"/>
            <a:ext cx="72579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1. Configuration of 64 octet packet stream with dynamic timestamps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    </a:t>
            </a:r>
            <a:r>
              <a:rPr b="0" lang="bg-BG" sz="1800" spc="-1" strike="noStrike">
                <a:latin typeface="Arial"/>
              </a:rPr>
              <a:t>with minial interframe gap on a traffic generator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2. Configuration of testframe filter with bitfield matching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3. Get counters and status information from the traffic anazlizer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* Notice the use of automated command line serialization with </a:t>
            </a:r>
            <a:r>
              <a:rPr b="1" lang="bg-BG" sz="1800" spc="-1" strike="noStrike">
                <a:latin typeface="Arial"/>
              </a:rPr>
              <a:t>yangcli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"/>
          <p:cNvSpPr/>
          <p:nvPr/>
        </p:nvSpPr>
        <p:spPr>
          <a:xfrm>
            <a:off x="0" y="457200"/>
            <a:ext cx="9043200" cy="51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yangcli user@192.168.4.145&gt; create /interfaces/interface[name='eth0']/traffic-generator -- frame-size=64 interframe-gap=20 \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testframe-type=dynamic \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frame-data=123456789ABCDEF01234567808004500002E000000000A112CBCC0000201C0000202C0200007001A00000\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00102030405060708090A0B0C0D0E0F10119CD50E0F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&lt;edit-config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&lt;candidate/&gt;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&lt;default-operation&gt;merge&lt;/default-operation&gt;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&lt;test-option&gt;set&lt;/test-option&gt;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&lt;interfaces xmlns="urn:ietf:params:xml:ns:yang:ietf-interfaces"&gt;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&lt;name&gt;eth0&lt;/name&gt;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&lt;traffic-generator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xmlns:nc="urn:ietf:params:xml:ns:netconf:base:1.0"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nc:operation="create"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xmlns="urn:ietf:params:xml:ns:yang:ietf-traffic-generator"&gt;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&lt;testframe-type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xmlns:nttg="urn:ietf:params:xml:ns:yang:ietf-traffic-generator"&gt;nttg:dynamic&lt;/testframe-type&gt;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&lt;frame-size&gt;64&lt;/frame-size&gt;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&lt;frame-data&gt;123456789ABCDEF01234567808004500002E000000000A112CBCC0000201C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0000202C0200007001A0000000102030405060708090A0B0C0D0E0F10119CD50E0F&lt;/frame-data&gt;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&lt;interframe-gap&gt;20&lt;/interframe-gap&gt;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&lt;/traffic-generator&gt;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&lt;/interfaces&gt;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&lt;/edit-config&gt;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3" name=""/>
          <p:cNvSpPr/>
          <p:nvPr/>
        </p:nvSpPr>
        <p:spPr>
          <a:xfrm>
            <a:off x="1983240" y="0"/>
            <a:ext cx="6017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1. Configure traffic generation: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"/>
          <p:cNvSpPr/>
          <p:nvPr/>
        </p:nvSpPr>
        <p:spPr>
          <a:xfrm>
            <a:off x="451440" y="685800"/>
            <a:ext cx="572040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yangcli user@192.168.4.145&gt; create /interfaces/interface[name='eth1']/traffic-analyzer/testframe-filter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 type=bit-field-match data="123456789ABCDEF012345678" mask="000000000000FFFFFFFFFFFF"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&lt;edit-config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&lt;candidate/&gt;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&lt;/target&gt;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&lt;default-operation&gt;merge&lt;/default-operation&gt;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&lt;test-option&gt;set&lt;/test-option&gt;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&lt;interfaces xmlns="urn:ietf:params:xml:ns:yang:ietf-interfaces"&gt;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&lt;name&gt;eth1&lt;/name&gt;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&lt;traffic-analyzer xmlns="urn:ietf:params:xml:ns:yang:ietf-traffic-analyzer"&gt;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&lt;testframe-filter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xmlns:nc="urn:ietf:params:xml:ns:netconf:base:1.0"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nc:operation="create"&gt;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&lt;type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xmlns:ntta="urn:ietf:params:xml:ns:yang:ietf-traffic-analyzer"&gt;ntta:bit-field-match&lt;/type&gt;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&lt;mask&gt;000000000000FFFFFFFFFFFF&lt;/mask&gt;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&lt;data&gt;123456789ABCDEF012345678&lt;/data&gt;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&lt;/testframe-filter&gt;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&lt;/traffic-analyzer&gt;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&lt;/interface&gt;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&lt;/interfaces&gt;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&lt;/config&gt;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&lt;/edit-config&gt;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5" name=""/>
          <p:cNvSpPr/>
          <p:nvPr/>
        </p:nvSpPr>
        <p:spPr>
          <a:xfrm>
            <a:off x="1983240" y="0"/>
            <a:ext cx="6017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2. Configure test frame filter: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"/>
          <p:cNvSpPr/>
          <p:nvPr/>
        </p:nvSpPr>
        <p:spPr>
          <a:xfrm>
            <a:off x="3544200" y="457200"/>
            <a:ext cx="53708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&lt;rpc-reply xmlns="urn:ietf:params:xml:ns:netconf:base:1.0"&gt;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&lt;interfaces xmlns="urn:ietf:params:xml:ns:yang:ietf-interfaces"&gt;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&lt;interface&gt;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&lt;name&gt;eth1&lt;/name&gt;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&lt;traffic-analyzer xmlns="urn:ietf:params:xml:ns:yang:ietf-traffic-analyzer"&gt;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&lt;state&gt;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&lt;pkts&gt;43200851&lt;/pkts&gt;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&lt;octets&gt;2764854464&lt;/octets&gt;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&lt;octets-idle&gt;562950384&lt;/octets-idle&gt;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&lt;bad-crc-octets&gt;0&lt;/bad-crc-octets&gt;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&lt;bad-crc-pkts&gt;0&lt;/bad-crc-pkts&gt;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&lt;bad-preamble-octets&gt;0&lt;/bad-preamble-octets&gt;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&lt;bad-preamble-pkts&gt;0&lt;/bad-preamble-pkts&gt;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&lt;octets-total&gt;3630210805&lt;/octets-total&gt;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&lt;testframe-stats&gt;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&lt;pkts&gt;43200851&lt;/pkts&gt;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&lt;sequence-errors&gt;0&lt;/sequence-errors&gt;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&lt;latency&gt;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&lt;samples&gt;43200851&lt;/samples&gt;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&lt;min-sec&gt;0&lt;/min-sec&gt;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&lt;min&gt;832&lt;/min&gt;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&lt;max-sec&gt;0&lt;/max-sec&gt;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&lt;max&gt;864&lt;/max&gt;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&lt;last-sec&gt;0&lt;/last-sec&gt;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&lt;last&gt;864&lt;/last&gt;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&lt;/latency&gt;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&lt;/testframe-stats&gt;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&lt;capture&gt;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&lt;timestamp&gt;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&lt;nsec&gt;902536272&lt;/nsec&gt;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&lt;/timestamp&gt;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&lt;sequence-number&gt;43200851&lt;/sequence-number&gt;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&lt;data&gt;555555555555D5123456789ABCDEF01234567808004500002E000000000A112CBCC0000201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C0000202C0200007001A000000000000029331520000000005E735CB98F0345964C7&lt;/data&gt;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&lt;/capture&gt;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&lt;/state&gt;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&lt;/traffic-analyzer&gt;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&lt;/interface&gt;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&lt;/interfaces&gt;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&lt;/data&gt;</a:t>
            </a:r>
            <a:endParaRPr b="0" lang="bg-BG" sz="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700" spc="-1" strike="noStrike">
                <a:solidFill>
                  <a:srgbClr val="000000"/>
                </a:solidFill>
                <a:latin typeface="Arial"/>
                <a:ea typeface="DejaVu Sans"/>
              </a:rPr>
              <a:t>&lt;/rpc-reply&gt;</a:t>
            </a:r>
            <a:endParaRPr b="0" lang="bg-BG" sz="700" spc="-1" strike="noStrike">
              <a:latin typeface="Arial"/>
            </a:endParaRPr>
          </a:p>
        </p:txBody>
      </p:sp>
      <p:sp>
        <p:nvSpPr>
          <p:cNvPr id="2067" name=""/>
          <p:cNvSpPr/>
          <p:nvPr/>
        </p:nvSpPr>
        <p:spPr>
          <a:xfrm>
            <a:off x="113760" y="685800"/>
            <a:ext cx="3543480" cy="12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yangcli 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user@192.168.4.145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50" spc="-1" strike="noStrike">
                <a:solidFill>
                  <a:srgbClr val="000000"/>
                </a:solidFill>
                <a:latin typeface="Arial"/>
                <a:ea typeface="DejaVu Sans"/>
              </a:rPr>
              <a:t>xget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/interfaces/interface/traffic-analyzer/state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&lt;get xmlns="urn:ietf:params:xml:ns:netconf:base:1.0"&gt;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&lt;filter type="xpath"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select="/interfaces/interface/traffic-analyzer/state"/&gt;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&lt;/get&gt;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68" name=""/>
          <p:cNvSpPr/>
          <p:nvPr/>
        </p:nvSpPr>
        <p:spPr>
          <a:xfrm>
            <a:off x="2211840" y="0"/>
            <a:ext cx="6017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3. Get status information: </a:t>
            </a:r>
            <a:endParaRPr b="0" lang="bg-B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"/>
          <p:cNvSpPr/>
          <p:nvPr/>
        </p:nvSpPr>
        <p:spPr>
          <a:xfrm>
            <a:off x="3200400" y="228600"/>
            <a:ext cx="114264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Tasks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70" name=""/>
          <p:cNvSpPr/>
          <p:nvPr/>
        </p:nvSpPr>
        <p:spPr>
          <a:xfrm>
            <a:off x="685800" y="914400"/>
            <a:ext cx="754308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Implement -04 updates. Bitwise mask filter for testframes.</a:t>
            </a:r>
            <a:endParaRPr b="0" lang="bg-BG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2200" spc="-1" strike="noStrike">
                <a:solidFill>
                  <a:srgbClr val="000000"/>
                </a:solidFill>
                <a:latin typeface="Arial"/>
                <a:ea typeface="DejaVu Sans"/>
              </a:rPr>
              <a:t>* Validate with pre-silicon test environment.</a:t>
            </a:r>
            <a:endParaRPr b="0" lang="bg-BG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" descr="Any processing function."/>
          <p:cNvPicPr/>
          <p:nvPr/>
        </p:nvPicPr>
        <p:blipFill>
          <a:blip r:embed="rId1"/>
          <a:stretch/>
        </p:blipFill>
        <p:spPr>
          <a:xfrm>
            <a:off x="165240" y="1524240"/>
            <a:ext cx="8576280" cy="2212200"/>
          </a:xfrm>
          <a:prstGeom prst="rect">
            <a:avLst/>
          </a:prstGeom>
          <a:ln w="0">
            <a:noFill/>
          </a:ln>
        </p:spPr>
      </p:pic>
      <p:sp>
        <p:nvSpPr>
          <p:cNvPr id="2072" name="CustomShape 22"/>
          <p:cNvSpPr/>
          <p:nvPr/>
        </p:nvSpPr>
        <p:spPr>
          <a:xfrm>
            <a:off x="457200" y="61920"/>
            <a:ext cx="8224200" cy="85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Model defined pre-silicon testing environment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73" name=""/>
          <p:cNvSpPr/>
          <p:nvPr/>
        </p:nvSpPr>
        <p:spPr>
          <a:xfrm>
            <a:off x="7543800" y="3886200"/>
            <a:ext cx="108684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br>
              <a:rPr sz="1000"/>
            </a:b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sim-run 1000 ns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sim-finish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74" name=""/>
          <p:cNvSpPr/>
          <p:nvPr/>
        </p:nvSpPr>
        <p:spPr>
          <a:xfrm>
            <a:off x="1544040" y="3200400"/>
            <a:ext cx="1204200" cy="51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Alternatives: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UVM, UVVM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Arial"/>
                <a:ea typeface="DejaVu Sans"/>
              </a:rPr>
              <a:t>* Cadence/Spirent</a:t>
            </a:r>
            <a:endParaRPr b="0" lang="bg-BG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"/>
          <p:cNvSpPr/>
          <p:nvPr/>
        </p:nvSpPr>
        <p:spPr>
          <a:xfrm>
            <a:off x="1983240" y="188280"/>
            <a:ext cx="6017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Results: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076" name=""/>
          <p:cNvSpPr/>
          <p:nvPr/>
        </p:nvSpPr>
        <p:spPr>
          <a:xfrm>
            <a:off x="228600" y="1455120"/>
            <a:ext cx="8686440" cy="36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We managed to run a RFC2544 benchmark against a </a:t>
            </a:r>
            <a:r>
              <a:rPr b="1" lang="bg-BG" sz="1800" spc="-1" strike="noStrike">
                <a:latin typeface="Arial"/>
              </a:rPr>
              <a:t>netconfd</a:t>
            </a:r>
            <a:r>
              <a:rPr b="0" lang="bg-BG" sz="1800" spc="-1" strike="noStrike">
                <a:latin typeface="Arial"/>
              </a:rPr>
              <a:t> server implementing the model by controling a gate-level simulation of the synthesizble traffic-generator-gmii and traffic-analyzer-gmii cores in </a:t>
            </a:r>
            <a:r>
              <a:rPr b="1" lang="bg-BG" sz="1800" spc="-1" strike="noStrike">
                <a:latin typeface="Arial"/>
              </a:rPr>
              <a:t>cocotb </a:t>
            </a:r>
            <a:r>
              <a:rPr b="0" lang="bg-BG" sz="1800" spc="-1" strike="noStrike">
                <a:latin typeface="Arial"/>
              </a:rPr>
              <a:t>sim_time_ns=1565330 (!!! Notice that we used bogus 10 Kb Ethernet speed to actually simulate the dataplane in realtime).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We published the results in a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branch</a:t>
            </a:r>
            <a:r>
              <a:rPr b="0" lang="bg-BG" sz="1800" spc="-1" strike="noStrike">
                <a:latin typeface="Arial"/>
              </a:rPr>
              <a:t> :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* Waveform trace (cocotb/iverilog gate-level generated)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* Report (with verbose NETCONF transaction)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latin typeface="Arial"/>
              </a:rPr>
              <a:t>Short RFC2544 report and some random screenshots complete this presentation.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91432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"/>
          <p:cNvSpPr/>
          <p:nvPr/>
        </p:nvSpPr>
        <p:spPr>
          <a:xfrm>
            <a:off x="3544200" y="457200"/>
            <a:ext cx="53708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9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91432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60440" y="60480"/>
            <a:ext cx="8224200" cy="85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Network Tester Management Solutions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20560" y="1530360"/>
            <a:ext cx="7237440" cy="304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502840" y="4769640"/>
            <a:ext cx="178560" cy="26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539497A0-4CA6-4349-8A8D-343B71E2F109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-30960" y="400680"/>
            <a:ext cx="2631240" cy="16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eth0 |                 | eth1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+-&lt;|TG   tester0   TA|&lt;-+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+-----+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+-------&gt;| DUT |&gt;-------+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-30960" y="2057400"/>
            <a:ext cx="2631240" cy="26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eth0 |                 | eth1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+-&lt;|TG   tester0     |x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DUT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+-----------------+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+-&gt;|TA   tester1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+-----------------+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2743200" y="1143000"/>
            <a:ext cx="641772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Command line (SCPI)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Cisco TRex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Keysight Open Traffic Generator APIs &amp; Data Models (2023)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Other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YANG model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328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CustomShape 19"/>
          <p:cNvSpPr/>
          <p:nvPr/>
        </p:nvSpPr>
        <p:spPr>
          <a:xfrm>
            <a:off x="457200" y="205920"/>
            <a:ext cx="8224200" cy="85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End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84" name="CustomShape 20"/>
          <p:cNvSpPr/>
          <p:nvPr/>
        </p:nvSpPr>
        <p:spPr>
          <a:xfrm>
            <a:off x="520560" y="1530360"/>
            <a:ext cx="7237440" cy="3047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085" name="CustomShape 21"/>
          <p:cNvSpPr/>
          <p:nvPr/>
        </p:nvSpPr>
        <p:spPr>
          <a:xfrm>
            <a:off x="8502840" y="4769640"/>
            <a:ext cx="178560" cy="26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D0AA9F1D-AC0F-4B83-AE75-718E33959B30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bg-BG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05920"/>
            <a:ext cx="8224200" cy="85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293760" y="1143000"/>
            <a:ext cx="7935120" cy="3561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Specification: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draft-ietf-bmwg-network-tester-cfg-04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Client side:</a:t>
            </a:r>
            <a:endParaRPr b="0" lang="bg-BG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Test script – rfc2544-benchmark.py 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Python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Device side: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Software - ​YANG/NETCONF server instrumentation code 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C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Firmware - ​(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4"/>
              </a:rPr>
              <a:t>Verilog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Hardware – off-the-shelf FPGA module​ Ultra96 + 6x SFP+ network programmability kit shield (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5"/>
              </a:rPr>
              <a:t>KiCAD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b="0" lang="bg-BG" sz="1800" spc="-1" strike="noStrike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6"/>
              </a:rPr>
              <a:t>Walk-through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</a:rPr>
              <a:t>,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 OSHWA UIDs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7"/>
              </a:rPr>
              <a:t>NO000005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bg-BG" sz="18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8"/>
              </a:rPr>
              <a:t>NO000006</a:t>
            </a: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)           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Calibri"/>
                <a:ea typeface="Calibri"/>
              </a:rPr>
              <a:t>* Pre-silicon gate level simulation with cocotb/iverilog as alternative to target hardware</a:t>
            </a:r>
            <a:endParaRPr b="0" lang="bg-BG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bg-BG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502840" y="4769640"/>
            <a:ext cx="178560" cy="26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6C522B16-19A6-4E2B-BB90-0CE914817D11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499760" y="205920"/>
            <a:ext cx="1471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project </a:t>
            </a:r>
            <a:endParaRPr b="0" lang="bg-BG" sz="24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9"/>
          <a:stretch/>
        </p:blipFill>
        <p:spPr>
          <a:xfrm>
            <a:off x="4769280" y="0"/>
            <a:ext cx="4374000" cy="29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360" y="685440"/>
            <a:ext cx="9143280" cy="4060800"/>
          </a:xfrm>
          <a:prstGeom prst="rect">
            <a:avLst/>
          </a:prstGeom>
          <a:ln w="0">
            <a:noFill/>
          </a:ln>
        </p:spPr>
      </p:pic>
      <p:pic>
        <p:nvPicPr>
          <p:cNvPr id="216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-22320" y="3002400"/>
            <a:ext cx="1142280" cy="9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60" y="685440"/>
            <a:ext cx="9143640" cy="406116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-22320" y="3002400"/>
            <a:ext cx="1142280" cy="91908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0" y="3791520"/>
            <a:ext cx="1142280" cy="91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360" y="685440"/>
            <a:ext cx="9143280" cy="406080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-22320" y="3002400"/>
            <a:ext cx="1142280" cy="91908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tretch/>
        </p:blipFill>
        <p:spPr>
          <a:xfrm>
            <a:off x="0" y="3791520"/>
            <a:ext cx="1142280" cy="91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1983240" y="12240"/>
            <a:ext cx="601740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Calibri"/>
                <a:ea typeface="Calibri"/>
              </a:rPr>
              <a:t>YANG tree diagram of the models </a:t>
            </a:r>
            <a:endParaRPr b="0" lang="bg-BG" sz="3200" spc="-1" strike="noStrike">
              <a:latin typeface="Arial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228600" y="1371600"/>
            <a:ext cx="72003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1800" spc="-1" strike="noStrike">
                <a:latin typeface="Arial"/>
              </a:rPr>
              <a:t>The following slide contains the complete YANG tree diagram</a:t>
            </a:r>
            <a:endParaRPr b="0" lang="bg-BG" sz="1800" spc="-1" strike="noStrike">
              <a:latin typeface="Arial"/>
            </a:endParaRPr>
          </a:p>
          <a:p>
            <a:r>
              <a:rPr b="0" lang="bg-BG" sz="1800" spc="-1" strike="noStrike">
                <a:latin typeface="Arial"/>
              </a:rPr>
              <a:t>of the ietf-traffic-generator.yang and ietf-traffic-analyzer.yang modules</a:t>
            </a:r>
            <a:endParaRPr b="0" lang="bg-B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"/>
          <p:cNvGrpSpPr/>
          <p:nvPr/>
        </p:nvGrpSpPr>
        <p:grpSpPr>
          <a:xfrm>
            <a:off x="4572000" y="192600"/>
            <a:ext cx="4203720" cy="4835880"/>
            <a:chOff x="4572000" y="192600"/>
            <a:chExt cx="4203720" cy="4835880"/>
          </a:xfrm>
        </p:grpSpPr>
        <p:sp>
          <p:nvSpPr>
            <p:cNvPr id="226" name=""/>
            <p:cNvSpPr/>
            <p:nvPr/>
          </p:nvSpPr>
          <p:spPr>
            <a:xfrm>
              <a:off x="4572000" y="21276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3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4647960" y="21276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4722120" y="19260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8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2" y="139"/>
                  </a:moveTo>
                  <a:cubicBezTo>
                    <a:pt x="32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0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2" y="92"/>
                  </a:cubicBezTo>
                  <a:cubicBezTo>
                    <a:pt x="35" y="102"/>
                    <a:pt x="32" y="117"/>
                    <a:pt x="3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4799160" y="21384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4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4878360" y="192600"/>
              <a:ext cx="50400" cy="7776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0" y="218"/>
                  </a:lnTo>
                  <a:cubicBezTo>
                    <a:pt x="67" y="216"/>
                    <a:pt x="58" y="211"/>
                    <a:pt x="52" y="204"/>
                  </a:cubicBezTo>
                  <a:cubicBezTo>
                    <a:pt x="50" y="201"/>
                    <a:pt x="48" y="193"/>
                    <a:pt x="48" y="180"/>
                  </a:cubicBezTo>
                  <a:lnTo>
                    <a:pt x="4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3"/>
                  </a:lnTo>
                  <a:cubicBezTo>
                    <a:pt x="78" y="188"/>
                    <a:pt x="80" y="191"/>
                    <a:pt x="82" y="193"/>
                  </a:cubicBezTo>
                  <a:cubicBezTo>
                    <a:pt x="85" y="195"/>
                    <a:pt x="89" y="196"/>
                    <a:pt x="95" y="197"/>
                  </a:cubicBezTo>
                  <a:moveTo>
                    <a:pt x="95" y="197"/>
                  </a:moveTo>
                  <a:lnTo>
                    <a:pt x="95" y="197"/>
                  </a:lnTo>
                  <a:moveTo>
                    <a:pt x="78" y="183"/>
                  </a:moveTo>
                  <a:lnTo>
                    <a:pt x="78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8" y="197"/>
                  </a:moveTo>
                  <a:lnTo>
                    <a:pt x="48" y="180"/>
                  </a:lnTo>
                  <a:lnTo>
                    <a:pt x="48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4943880" y="2127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5040000" y="21384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5166720" y="1926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5240160" y="2127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30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5317560" y="19908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5388120" y="1926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2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6" y="28"/>
                    <a:pt x="81" y="31"/>
                    <a:pt x="78" y="36"/>
                  </a:cubicBezTo>
                  <a:cubicBezTo>
                    <a:pt x="76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5474160" y="2379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5539680" y="19908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5616720" y="2127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5683680" y="21276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5758560" y="1926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"/>
            <p:cNvSpPr/>
            <p:nvPr/>
          </p:nvSpPr>
          <p:spPr>
            <a:xfrm>
              <a:off x="5832360" y="1926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"/>
            <p:cNvSpPr/>
            <p:nvPr/>
          </p:nvSpPr>
          <p:spPr>
            <a:xfrm>
              <a:off x="5906520" y="1926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"/>
            <p:cNvSpPr/>
            <p:nvPr/>
          </p:nvSpPr>
          <p:spPr>
            <a:xfrm>
              <a:off x="5979960" y="21276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6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5" y="0"/>
                    <a:pt x="121" y="4"/>
                    <a:pt x="134" y="13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1"/>
                    <a:pt x="83" y="21"/>
                  </a:cubicBezTo>
                  <a:cubicBezTo>
                    <a:pt x="65" y="21"/>
                    <a:pt x="52" y="25"/>
                    <a:pt x="44" y="35"/>
                  </a:cubicBezTo>
                  <a:cubicBezTo>
                    <a:pt x="36" y="45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7" y="113"/>
                  </a:cubicBezTo>
                  <a:lnTo>
                    <a:pt x="159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0" y="148"/>
                    <a:pt x="132" y="154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/>
            <p:nvPr/>
          </p:nvSpPr>
          <p:spPr>
            <a:xfrm>
              <a:off x="6066000" y="2379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6128640" y="21276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3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40"/>
                    <a:pt x="108" y="147"/>
                    <a:pt x="99" y="152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6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7"/>
                    <a:pt x="44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09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6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59" y="20"/>
                    <a:pt x="48" y="25"/>
                    <a:pt x="42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6"/>
                    <a:pt x="33" y="107"/>
                    <a:pt x="36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4" y="141"/>
                    <a:pt x="92" y="138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"/>
            <p:cNvSpPr/>
            <p:nvPr/>
          </p:nvSpPr>
          <p:spPr>
            <a:xfrm>
              <a:off x="6202080" y="2127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7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"/>
            <p:cNvSpPr/>
            <p:nvPr/>
          </p:nvSpPr>
          <p:spPr>
            <a:xfrm>
              <a:off x="6278760" y="21276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"/>
            <p:cNvSpPr/>
            <p:nvPr/>
          </p:nvSpPr>
          <p:spPr>
            <a:xfrm>
              <a:off x="6350040" y="2127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"/>
            <p:cNvSpPr/>
            <p:nvPr/>
          </p:nvSpPr>
          <p:spPr>
            <a:xfrm>
              <a:off x="6430680" y="21276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"/>
            <p:cNvSpPr/>
            <p:nvPr/>
          </p:nvSpPr>
          <p:spPr>
            <a:xfrm>
              <a:off x="6497640" y="21276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"/>
            <p:cNvSpPr/>
            <p:nvPr/>
          </p:nvSpPr>
          <p:spPr>
            <a:xfrm>
              <a:off x="6575400" y="19908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"/>
            <p:cNvSpPr/>
            <p:nvPr/>
          </p:nvSpPr>
          <p:spPr>
            <a:xfrm>
              <a:off x="6645960" y="21276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6" y="7"/>
                    <a:pt x="56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9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>
              <a:off x="6726600" y="2127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"/>
            <p:cNvSpPr/>
            <p:nvPr/>
          </p:nvSpPr>
          <p:spPr>
            <a:xfrm>
              <a:off x="4721760" y="334800"/>
              <a:ext cx="61200" cy="5832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90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"/>
            <p:cNvSpPr/>
            <p:nvPr/>
          </p:nvSpPr>
          <p:spPr>
            <a:xfrm>
              <a:off x="4799160" y="33588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4"/>
                  </a:lnTo>
                  <a:cubicBezTo>
                    <a:pt x="145" y="143"/>
                    <a:pt x="145" y="154"/>
                    <a:pt x="146" y="158"/>
                  </a:cubicBezTo>
                  <a:lnTo>
                    <a:pt x="117" y="158"/>
                  </a:lnTo>
                  <a:cubicBezTo>
                    <a:pt x="117" y="158"/>
                    <a:pt x="117" y="157"/>
                    <a:pt x="117" y="154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8"/>
                  </a:cubicBezTo>
                  <a:cubicBezTo>
                    <a:pt x="5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>
              <a:off x="4870440" y="33480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8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6"/>
                    <a:pt x="33" y="107"/>
                    <a:pt x="35" y="116"/>
                  </a:cubicBezTo>
                  <a:cubicBezTo>
                    <a:pt x="38" y="124"/>
                    <a:pt x="43" y="131"/>
                    <a:pt x="49" y="135"/>
                  </a:cubicBezTo>
                  <a:cubicBezTo>
                    <a:pt x="55" y="139"/>
                    <a:pt x="63" y="140"/>
                    <a:pt x="74" y="140"/>
                  </a:cubicBezTo>
                  <a:cubicBezTo>
                    <a:pt x="83" y="140"/>
                    <a:pt x="92" y="138"/>
                    <a:pt x="99" y="133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>
              <a:off x="4942080" y="33480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0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2"/>
                  </a:lnTo>
                  <a:lnTo>
                    <a:pt x="25" y="29"/>
                  </a:lnTo>
                  <a:lnTo>
                    <a:pt x="26" y="29"/>
                  </a:lnTo>
                  <a:cubicBezTo>
                    <a:pt x="30" y="19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3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5018040" y="334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5094720" y="33480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0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>
              <a:off x="5169240" y="32112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1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>
              <a:off x="5312880" y="314640"/>
              <a:ext cx="59400" cy="78840"/>
            </a:xfrm>
            <a:custGeom>
              <a:avLst/>
              <a:gdLst/>
              <a:ahLst/>
              <a:rect l="l" t="t" r="r" b="b"/>
              <a:pathLst>
                <a:path w="167" h="221">
                  <a:moveTo>
                    <a:pt x="0" y="221"/>
                  </a:moveTo>
                  <a:cubicBezTo>
                    <a:pt x="45" y="147"/>
                    <a:pt x="91" y="73"/>
                    <a:pt x="137" y="0"/>
                  </a:cubicBezTo>
                  <a:cubicBezTo>
                    <a:pt x="147" y="0"/>
                    <a:pt x="157" y="0"/>
                    <a:pt x="167" y="0"/>
                  </a:cubicBezTo>
                  <a:cubicBezTo>
                    <a:pt x="121" y="73"/>
                    <a:pt x="76" y="147"/>
                    <a:pt x="30" y="221"/>
                  </a:cubicBezTo>
                  <a:cubicBezTo>
                    <a:pt x="20" y="221"/>
                    <a:pt x="10" y="221"/>
                    <a:pt x="0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5388480" y="3146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5462280" y="3146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5557680" y="33588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/>
            <p:nvPr/>
          </p:nvSpPr>
          <p:spPr>
            <a:xfrm>
              <a:off x="5610600" y="3146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"/>
            <p:cNvSpPr/>
            <p:nvPr/>
          </p:nvSpPr>
          <p:spPr>
            <a:xfrm>
              <a:off x="5686920" y="33480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"/>
            <p:cNvSpPr/>
            <p:nvPr/>
          </p:nvSpPr>
          <p:spPr>
            <a:xfrm>
              <a:off x="5761440" y="32112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9"/>
                    <a:pt x="77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"/>
            <p:cNvSpPr/>
            <p:nvPr/>
          </p:nvSpPr>
          <p:spPr>
            <a:xfrm>
              <a:off x="5832000" y="334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"/>
            <p:cNvSpPr/>
            <p:nvPr/>
          </p:nvSpPr>
          <p:spPr>
            <a:xfrm>
              <a:off x="5912640" y="3348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5980320" y="314640"/>
              <a:ext cx="56880" cy="7776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/>
            <p:nvPr/>
          </p:nvSpPr>
          <p:spPr>
            <a:xfrm>
              <a:off x="6053760" y="33480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6127920" y="33480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4" y="0"/>
                    <a:pt x="121" y="4"/>
                    <a:pt x="134" y="13"/>
                  </a:cubicBezTo>
                  <a:cubicBezTo>
                    <a:pt x="147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5" y="20"/>
                    <a:pt x="52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0" y="147"/>
                    <a:pt x="131" y="153"/>
                    <a:pt x="121" y="158"/>
                  </a:cubicBezTo>
                  <a:cubicBezTo>
                    <a:pt x="110" y="162"/>
                    <a:pt x="97" y="164"/>
                    <a:pt x="84" y="164"/>
                  </a:cubicBezTo>
                  <a:cubicBezTo>
                    <a:pt x="57" y="164"/>
                    <a:pt x="36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6201720" y="334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6278040" y="33480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1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6348960" y="314640"/>
              <a:ext cx="59400" cy="78840"/>
            </a:xfrm>
            <a:custGeom>
              <a:avLst/>
              <a:gdLst/>
              <a:ahLst/>
              <a:rect l="l" t="t" r="r" b="b"/>
              <a:pathLst>
                <a:path w="167" h="221">
                  <a:moveTo>
                    <a:pt x="0" y="221"/>
                  </a:moveTo>
                  <a:cubicBezTo>
                    <a:pt x="46" y="147"/>
                    <a:pt x="92" y="73"/>
                    <a:pt x="137" y="0"/>
                  </a:cubicBezTo>
                  <a:cubicBezTo>
                    <a:pt x="147" y="0"/>
                    <a:pt x="157" y="0"/>
                    <a:pt x="167" y="0"/>
                  </a:cubicBezTo>
                  <a:cubicBezTo>
                    <a:pt x="122" y="73"/>
                    <a:pt x="76" y="147"/>
                    <a:pt x="30" y="221"/>
                  </a:cubicBezTo>
                  <a:cubicBezTo>
                    <a:pt x="20" y="221"/>
                    <a:pt x="10" y="221"/>
                    <a:pt x="0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6424560" y="3146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6498360" y="3146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6594120" y="33588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"/>
            <p:cNvSpPr/>
            <p:nvPr/>
          </p:nvSpPr>
          <p:spPr>
            <a:xfrm>
              <a:off x="6646320" y="3146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"/>
            <p:cNvSpPr/>
            <p:nvPr/>
          </p:nvSpPr>
          <p:spPr>
            <a:xfrm>
              <a:off x="6722640" y="33480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7"/>
                    <a:pt x="107" y="30"/>
                  </a:cubicBezTo>
                  <a:cubicBezTo>
                    <a:pt x="101" y="24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30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"/>
            <p:cNvSpPr/>
            <p:nvPr/>
          </p:nvSpPr>
          <p:spPr>
            <a:xfrm>
              <a:off x="6797520" y="32112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6867720" y="334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6948720" y="3348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7016400" y="3146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7089480" y="33480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7163640" y="33480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0" y="82"/>
                  </a:moveTo>
                  <a:cubicBezTo>
                    <a:pt x="0" y="55"/>
                    <a:pt x="8" y="35"/>
                    <a:pt x="22" y="21"/>
                  </a:cubicBezTo>
                  <a:cubicBezTo>
                    <a:pt x="36" y="7"/>
                    <a:pt x="57" y="0"/>
                    <a:pt x="85" y="0"/>
                  </a:cubicBezTo>
                  <a:cubicBezTo>
                    <a:pt x="105" y="0"/>
                    <a:pt x="122" y="4"/>
                    <a:pt x="135" y="13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1" y="33"/>
                    <a:pt x="114" y="28"/>
                  </a:cubicBezTo>
                  <a:cubicBezTo>
                    <a:pt x="107" y="23"/>
                    <a:pt x="96" y="20"/>
                    <a:pt x="83" y="20"/>
                  </a:cubicBezTo>
                  <a:cubicBezTo>
                    <a:pt x="66" y="20"/>
                    <a:pt x="53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3" y="139"/>
                    <a:pt x="66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8" y="112"/>
                  </a:cubicBezTo>
                  <a:lnTo>
                    <a:pt x="160" y="114"/>
                  </a:lnTo>
                  <a:cubicBezTo>
                    <a:pt x="158" y="124"/>
                    <a:pt x="154" y="132"/>
                    <a:pt x="147" y="140"/>
                  </a:cubicBezTo>
                  <a:cubicBezTo>
                    <a:pt x="141" y="147"/>
                    <a:pt x="132" y="153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8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7238160" y="334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7333920" y="33588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4869000" y="45252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80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80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20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20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4956480" y="4820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5030280" y="48204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5098680" y="45684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5159520" y="45792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5317560" y="44316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5394960" y="4568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5461920" y="45648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80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5536440" y="43668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5610600" y="43668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5684760" y="4366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5758200" y="45684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1" y="21"/>
                  </a:cubicBezTo>
                  <a:cubicBezTo>
                    <a:pt x="36" y="7"/>
                    <a:pt x="56" y="0"/>
                    <a:pt x="84" y="0"/>
                  </a:cubicBezTo>
                  <a:cubicBezTo>
                    <a:pt x="104" y="0"/>
                    <a:pt x="121" y="4"/>
                    <a:pt x="134" y="12"/>
                  </a:cubicBezTo>
                  <a:cubicBezTo>
                    <a:pt x="147" y="21"/>
                    <a:pt x="155" y="32"/>
                    <a:pt x="158" y="47"/>
                  </a:cubicBezTo>
                  <a:lnTo>
                    <a:pt x="126" y="49"/>
                  </a:lnTo>
                  <a:cubicBezTo>
                    <a:pt x="124" y="40"/>
                    <a:pt x="120" y="33"/>
                    <a:pt x="113" y="28"/>
                  </a:cubicBezTo>
                  <a:cubicBezTo>
                    <a:pt x="106" y="23"/>
                    <a:pt x="95" y="20"/>
                    <a:pt x="82" y="20"/>
                  </a:cubicBezTo>
                  <a:cubicBezTo>
                    <a:pt x="65" y="20"/>
                    <a:pt x="52" y="25"/>
                    <a:pt x="43" y="35"/>
                  </a:cubicBezTo>
                  <a:cubicBezTo>
                    <a:pt x="35" y="44"/>
                    <a:pt x="31" y="60"/>
                    <a:pt x="31" y="81"/>
                  </a:cubicBezTo>
                  <a:cubicBezTo>
                    <a:pt x="31" y="103"/>
                    <a:pt x="35" y="119"/>
                    <a:pt x="43" y="129"/>
                  </a:cubicBezTo>
                  <a:cubicBezTo>
                    <a:pt x="52" y="139"/>
                    <a:pt x="65" y="144"/>
                    <a:pt x="82" y="144"/>
                  </a:cubicBezTo>
                  <a:cubicBezTo>
                    <a:pt x="94" y="144"/>
                    <a:pt x="104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7" y="123"/>
                    <a:pt x="153" y="132"/>
                    <a:pt x="146" y="140"/>
                  </a:cubicBezTo>
                  <a:cubicBezTo>
                    <a:pt x="140" y="147"/>
                    <a:pt x="131" y="153"/>
                    <a:pt x="120" y="158"/>
                  </a:cubicBezTo>
                  <a:cubicBezTo>
                    <a:pt x="109" y="162"/>
                    <a:pt x="97" y="164"/>
                    <a:pt x="83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5844600" y="48204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5906520" y="45684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0"/>
                    <a:pt x="34" y="214"/>
                  </a:cubicBezTo>
                  <a:cubicBezTo>
                    <a:pt x="23" y="207"/>
                    <a:pt x="16" y="197"/>
                    <a:pt x="13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6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10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3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90" y="20"/>
                    <a:pt x="75" y="20"/>
                  </a:cubicBezTo>
                  <a:cubicBezTo>
                    <a:pt x="60" y="20"/>
                    <a:pt x="49" y="24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5"/>
                    <a:pt x="33" y="107"/>
                    <a:pt x="36" y="116"/>
                  </a:cubicBezTo>
                  <a:cubicBezTo>
                    <a:pt x="39" y="124"/>
                    <a:pt x="43" y="131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"/>
            <p:cNvSpPr/>
            <p:nvPr/>
          </p:nvSpPr>
          <p:spPr>
            <a:xfrm>
              <a:off x="5980320" y="4568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"/>
            <p:cNvSpPr/>
            <p:nvPr/>
          </p:nvSpPr>
          <p:spPr>
            <a:xfrm>
              <a:off x="6057000" y="4568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6127920" y="4568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4"/>
                    <a:pt x="83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4"/>
                  </a:cubicBezTo>
                  <a:cubicBezTo>
                    <a:pt x="116" y="161"/>
                    <a:pt x="101" y="164"/>
                    <a:pt x="83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2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6208920" y="4568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6275880" y="45648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6" y="163"/>
                    <a:pt x="158" y="163"/>
                    <a:pt x="150" y="163"/>
                  </a:cubicBezTo>
                  <a:cubicBezTo>
                    <a:pt x="139" y="163"/>
                    <a:pt x="131" y="161"/>
                    <a:pt x="126" y="156"/>
                  </a:cubicBezTo>
                  <a:cubicBezTo>
                    <a:pt x="120" y="151"/>
                    <a:pt x="118" y="143"/>
                    <a:pt x="117" y="132"/>
                  </a:cubicBezTo>
                  <a:lnTo>
                    <a:pt x="116" y="132"/>
                  </a:lnTo>
                  <a:cubicBezTo>
                    <a:pt x="109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4" y="165"/>
                  </a:cubicBezTo>
                  <a:cubicBezTo>
                    <a:pt x="36" y="165"/>
                    <a:pt x="23" y="161"/>
                    <a:pt x="14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7"/>
                  </a:cubicBezTo>
                  <a:cubicBezTo>
                    <a:pt x="45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4" y="15"/>
                    <a:pt x="37" y="0"/>
                    <a:pt x="79" y="0"/>
                  </a:cubicBezTo>
                  <a:cubicBezTo>
                    <a:pt x="102" y="0"/>
                    <a:pt x="118" y="5"/>
                    <a:pt x="130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8" y="136"/>
                    <a:pt x="150" y="140"/>
                  </a:cubicBezTo>
                  <a:cubicBezTo>
                    <a:pt x="152" y="144"/>
                    <a:pt x="157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2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4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2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5" y="133"/>
                    <a:pt x="40" y="138"/>
                  </a:cubicBezTo>
                  <a:cubicBezTo>
                    <a:pt x="44" y="143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6353640" y="44316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6424200" y="4568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161" y="82"/>
                  </a:moveTo>
                  <a:cubicBezTo>
                    <a:pt x="161" y="109"/>
                    <a:pt x="154" y="129"/>
                    <a:pt x="140" y="143"/>
                  </a:cubicBezTo>
                  <a:cubicBezTo>
                    <a:pt x="126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6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0"/>
                  </a:cubicBezTo>
                  <a:cubicBezTo>
                    <a:pt x="155" y="34"/>
                    <a:pt x="161" y="54"/>
                    <a:pt x="161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5"/>
                    <a:pt x="98" y="19"/>
                    <a:pt x="81" y="19"/>
                  </a:cubicBezTo>
                  <a:cubicBezTo>
                    <a:pt x="64" y="19"/>
                    <a:pt x="51" y="25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9"/>
                  </a:cubicBezTo>
                  <a:cubicBezTo>
                    <a:pt x="51" y="139"/>
                    <a:pt x="63" y="145"/>
                    <a:pt x="79" y="145"/>
                  </a:cubicBezTo>
                  <a:cubicBezTo>
                    <a:pt x="97" y="145"/>
                    <a:pt x="110" y="139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"/>
            <p:cNvSpPr/>
            <p:nvPr/>
          </p:nvSpPr>
          <p:spPr>
            <a:xfrm>
              <a:off x="6504840" y="45684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"/>
            <p:cNvSpPr/>
            <p:nvPr/>
          </p:nvSpPr>
          <p:spPr>
            <a:xfrm>
              <a:off x="5091120" y="57456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5178600" y="60408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5252040" y="6040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5320800" y="57888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5381640" y="57996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5548680" y="55872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39"/>
                  </a:moveTo>
                  <a:cubicBezTo>
                    <a:pt x="32" y="166"/>
                    <a:pt x="36" y="191"/>
                    <a:pt x="46" y="212"/>
                  </a:cubicBezTo>
                  <a:cubicBezTo>
                    <a:pt x="55" y="234"/>
                    <a:pt x="71" y="256"/>
                    <a:pt x="92" y="280"/>
                  </a:cubicBezTo>
                  <a:lnTo>
                    <a:pt x="60" y="280"/>
                  </a:lnTo>
                  <a:cubicBezTo>
                    <a:pt x="39" y="256"/>
                    <a:pt x="24" y="234"/>
                    <a:pt x="14" y="212"/>
                  </a:cubicBezTo>
                  <a:cubicBezTo>
                    <a:pt x="5" y="191"/>
                    <a:pt x="0" y="166"/>
                    <a:pt x="0" y="139"/>
                  </a:cubicBezTo>
                  <a:cubicBezTo>
                    <a:pt x="0" y="112"/>
                    <a:pt x="5" y="88"/>
                    <a:pt x="14" y="67"/>
                  </a:cubicBezTo>
                  <a:cubicBezTo>
                    <a:pt x="23" y="45"/>
                    <a:pt x="39" y="23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5"/>
                    <a:pt x="46" y="67"/>
                  </a:cubicBezTo>
                  <a:cubicBezTo>
                    <a:pt x="36" y="89"/>
                    <a:pt x="32" y="113"/>
                    <a:pt x="3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5613840" y="5648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5680080" y="579600"/>
              <a:ext cx="65160" cy="7920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3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7"/>
                    <a:pt x="70" y="177"/>
                    <a:pt x="76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100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3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5761080" y="57852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0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30" y="7"/>
                  </a:cubicBezTo>
                  <a:cubicBezTo>
                    <a:pt x="30" y="10"/>
                    <a:pt x="30" y="14"/>
                    <a:pt x="30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6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1"/>
                    <a:pt x="62" y="145"/>
                    <a:pt x="78" y="145"/>
                  </a:cubicBezTo>
                  <a:cubicBezTo>
                    <a:pt x="93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5832360" y="5788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5918400" y="55872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39"/>
                  </a:moveTo>
                  <a:cubicBezTo>
                    <a:pt x="92" y="167"/>
                    <a:pt x="87" y="191"/>
                    <a:pt x="78" y="213"/>
                  </a:cubicBezTo>
                  <a:cubicBezTo>
                    <a:pt x="69" y="234"/>
                    <a:pt x="53" y="256"/>
                    <a:pt x="32" y="280"/>
                  </a:cubicBezTo>
                  <a:lnTo>
                    <a:pt x="0" y="280"/>
                  </a:lnTo>
                  <a:cubicBezTo>
                    <a:pt x="22" y="256"/>
                    <a:pt x="37" y="233"/>
                    <a:pt x="47" y="212"/>
                  </a:cubicBezTo>
                  <a:cubicBezTo>
                    <a:pt x="56" y="190"/>
                    <a:pt x="61" y="166"/>
                    <a:pt x="61" y="139"/>
                  </a:cubicBezTo>
                  <a:cubicBezTo>
                    <a:pt x="61" y="113"/>
                    <a:pt x="56" y="89"/>
                    <a:pt x="47" y="68"/>
                  </a:cubicBezTo>
                  <a:cubicBezTo>
                    <a:pt x="37" y="46"/>
                    <a:pt x="22" y="23"/>
                    <a:pt x="0" y="0"/>
                  </a:cubicBezTo>
                  <a:lnTo>
                    <a:pt x="32" y="0"/>
                  </a:lnTo>
                  <a:cubicBezTo>
                    <a:pt x="54" y="23"/>
                    <a:pt x="69" y="45"/>
                    <a:pt x="78" y="67"/>
                  </a:cubicBezTo>
                  <a:cubicBezTo>
                    <a:pt x="87" y="88"/>
                    <a:pt x="92" y="112"/>
                    <a:pt x="9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5977800" y="564840"/>
              <a:ext cx="58320" cy="7128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3"/>
                    <a:pt x="150" y="88"/>
                  </a:cubicBezTo>
                  <a:cubicBezTo>
                    <a:pt x="145" y="93"/>
                    <a:pt x="138" y="98"/>
                    <a:pt x="127" y="105"/>
                  </a:cubicBezTo>
                  <a:cubicBezTo>
                    <a:pt x="115" y="113"/>
                    <a:pt x="107" y="118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1"/>
                    <a:pt x="62" y="135"/>
                    <a:pt x="65" y="130"/>
                  </a:cubicBezTo>
                  <a:cubicBezTo>
                    <a:pt x="67" y="124"/>
                    <a:pt x="71" y="119"/>
                    <a:pt x="75" y="115"/>
                  </a:cubicBezTo>
                  <a:cubicBezTo>
                    <a:pt x="80" y="110"/>
                    <a:pt x="87" y="104"/>
                    <a:pt x="98" y="97"/>
                  </a:cubicBezTo>
                  <a:cubicBezTo>
                    <a:pt x="110" y="90"/>
                    <a:pt x="118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39"/>
                    <a:pt x="33" y="49"/>
                    <a:pt x="31" y="61"/>
                  </a:cubicBezTo>
                  <a:lnTo>
                    <a:pt x="0" y="60"/>
                  </a:lnTo>
                  <a:cubicBezTo>
                    <a:pt x="3" y="40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4"/>
                    <a:pt x="143" y="14"/>
                  </a:cubicBezTo>
                  <a:cubicBezTo>
                    <a:pt x="157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>
              <a:off x="5116320" y="6804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>
              <a:off x="5313240" y="69660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5400360" y="7261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>
              <a:off x="5474160" y="7261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5558040" y="70164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5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5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30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5622840" y="68040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40"/>
                  </a:moveTo>
                  <a:cubicBezTo>
                    <a:pt x="32" y="167"/>
                    <a:pt x="36" y="192"/>
                    <a:pt x="46" y="213"/>
                  </a:cubicBezTo>
                  <a:cubicBezTo>
                    <a:pt x="55" y="235"/>
                    <a:pt x="71" y="257"/>
                    <a:pt x="92" y="280"/>
                  </a:cubicBezTo>
                  <a:lnTo>
                    <a:pt x="60" y="280"/>
                  </a:lnTo>
                  <a:cubicBezTo>
                    <a:pt x="39" y="257"/>
                    <a:pt x="24" y="235"/>
                    <a:pt x="14" y="213"/>
                  </a:cubicBezTo>
                  <a:cubicBezTo>
                    <a:pt x="5" y="192"/>
                    <a:pt x="0" y="167"/>
                    <a:pt x="0" y="140"/>
                  </a:cubicBezTo>
                  <a:cubicBezTo>
                    <a:pt x="0" y="113"/>
                    <a:pt x="5" y="89"/>
                    <a:pt x="14" y="68"/>
                  </a:cubicBezTo>
                  <a:cubicBezTo>
                    <a:pt x="23" y="46"/>
                    <a:pt x="39" y="24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6"/>
                    <a:pt x="46" y="68"/>
                  </a:cubicBezTo>
                  <a:cubicBezTo>
                    <a:pt x="36" y="89"/>
                    <a:pt x="32" y="114"/>
                    <a:pt x="3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>
              <a:off x="5686200" y="70092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5758920" y="6804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0" y="60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9"/>
                  </a:cubicBezTo>
                  <a:cubicBezTo>
                    <a:pt x="89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>
              <a:off x="5835240" y="70092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4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8" y="2"/>
                  </a:lnTo>
                  <a:cubicBezTo>
                    <a:pt x="28" y="3"/>
                    <a:pt x="28" y="4"/>
                    <a:pt x="28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0" y="22"/>
                    <a:pt x="145" y="36"/>
                    <a:pt x="145" y="55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>
              <a:off x="5906520" y="700920"/>
              <a:ext cx="54360" cy="79560"/>
            </a:xfrm>
            <a:custGeom>
              <a:avLst/>
              <a:gdLst/>
              <a:ahLst/>
              <a:rect l="l" t="t" r="r" b="b"/>
              <a:pathLst>
                <a:path w="153" h="223">
                  <a:moveTo>
                    <a:pt x="79" y="223"/>
                  </a:moveTo>
                  <a:cubicBezTo>
                    <a:pt x="61" y="223"/>
                    <a:pt x="46" y="220"/>
                    <a:pt x="34" y="213"/>
                  </a:cubicBezTo>
                  <a:cubicBezTo>
                    <a:pt x="23" y="207"/>
                    <a:pt x="16" y="197"/>
                    <a:pt x="13" y="184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1"/>
                    <a:pt x="70" y="203"/>
                    <a:pt x="80" y="203"/>
                  </a:cubicBezTo>
                  <a:cubicBezTo>
                    <a:pt x="108" y="203"/>
                    <a:pt x="122" y="188"/>
                    <a:pt x="122" y="157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0"/>
                  </a:cubicBezTo>
                  <a:cubicBezTo>
                    <a:pt x="6" y="128"/>
                    <a:pt x="0" y="108"/>
                    <a:pt x="0" y="80"/>
                  </a:cubicBezTo>
                  <a:cubicBezTo>
                    <a:pt x="0" y="53"/>
                    <a:pt x="6" y="32"/>
                    <a:pt x="17" y="19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7"/>
                  </a:cubicBezTo>
                  <a:cubicBezTo>
                    <a:pt x="110" y="12"/>
                    <a:pt x="117" y="20"/>
                    <a:pt x="122" y="29"/>
                  </a:cubicBezTo>
                  <a:lnTo>
                    <a:pt x="122" y="29"/>
                  </a:lnTo>
                  <a:cubicBezTo>
                    <a:pt x="122" y="26"/>
                    <a:pt x="123" y="21"/>
                    <a:pt x="123" y="14"/>
                  </a:cubicBezTo>
                  <a:cubicBezTo>
                    <a:pt x="123" y="7"/>
                    <a:pt x="124" y="3"/>
                    <a:pt x="124" y="2"/>
                  </a:cubicBezTo>
                  <a:lnTo>
                    <a:pt x="153" y="2"/>
                  </a:lnTo>
                  <a:cubicBezTo>
                    <a:pt x="152" y="7"/>
                    <a:pt x="152" y="18"/>
                    <a:pt x="152" y="35"/>
                  </a:cubicBezTo>
                  <a:lnTo>
                    <a:pt x="152" y="156"/>
                  </a:lnTo>
                  <a:cubicBezTo>
                    <a:pt x="152" y="179"/>
                    <a:pt x="146" y="195"/>
                    <a:pt x="134" y="207"/>
                  </a:cubicBezTo>
                  <a:cubicBezTo>
                    <a:pt x="122" y="218"/>
                    <a:pt x="104" y="223"/>
                    <a:pt x="79" y="223"/>
                  </a:cubicBezTo>
                  <a:moveTo>
                    <a:pt x="122" y="80"/>
                  </a:moveTo>
                  <a:cubicBezTo>
                    <a:pt x="122" y="61"/>
                    <a:pt x="118" y="46"/>
                    <a:pt x="109" y="35"/>
                  </a:cubicBezTo>
                  <a:cubicBezTo>
                    <a:pt x="101" y="25"/>
                    <a:pt x="90" y="19"/>
                    <a:pt x="75" y="19"/>
                  </a:cubicBezTo>
                  <a:cubicBezTo>
                    <a:pt x="60" y="19"/>
                    <a:pt x="49" y="24"/>
                    <a:pt x="42" y="33"/>
                  </a:cubicBezTo>
                  <a:cubicBezTo>
                    <a:pt x="35" y="43"/>
                    <a:pt x="32" y="58"/>
                    <a:pt x="32" y="80"/>
                  </a:cubicBezTo>
                  <a:cubicBezTo>
                    <a:pt x="32" y="95"/>
                    <a:pt x="33" y="107"/>
                    <a:pt x="36" y="115"/>
                  </a:cubicBezTo>
                  <a:cubicBezTo>
                    <a:pt x="39" y="124"/>
                    <a:pt x="43" y="130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8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5988240" y="680400"/>
              <a:ext cx="50400" cy="7776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0" y="218"/>
                  </a:lnTo>
                  <a:cubicBezTo>
                    <a:pt x="68" y="216"/>
                    <a:pt x="59" y="211"/>
                    <a:pt x="53" y="205"/>
                  </a:cubicBezTo>
                  <a:cubicBezTo>
                    <a:pt x="50" y="202"/>
                    <a:pt x="49" y="194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4"/>
                  </a:lnTo>
                  <a:cubicBezTo>
                    <a:pt x="79" y="188"/>
                    <a:pt x="80" y="191"/>
                    <a:pt x="83" y="194"/>
                  </a:cubicBezTo>
                  <a:cubicBezTo>
                    <a:pt x="85" y="195"/>
                    <a:pt x="89" y="197"/>
                    <a:pt x="95" y="197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6054480" y="70092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>
              <a:off x="6140160" y="7261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6204240" y="70092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100" y="21"/>
                    <a:pt x="90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6279840" y="68688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>
              <a:off x="6356520" y="70092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4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>
              <a:off x="6424200" y="7009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6498000" y="70056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6570000" y="700920"/>
              <a:ext cx="61200" cy="5724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4" y="161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0"/>
                    <a:pt x="101" y="53"/>
                    <a:pt x="101" y="69"/>
                  </a:cubicBezTo>
                  <a:lnTo>
                    <a:pt x="101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6658560" y="68040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40"/>
                  </a:moveTo>
                  <a:cubicBezTo>
                    <a:pt x="92" y="167"/>
                    <a:pt x="87" y="192"/>
                    <a:pt x="78" y="213"/>
                  </a:cubicBezTo>
                  <a:cubicBezTo>
                    <a:pt x="69" y="235"/>
                    <a:pt x="53" y="257"/>
                    <a:pt x="32" y="280"/>
                  </a:cubicBezTo>
                  <a:lnTo>
                    <a:pt x="0" y="280"/>
                  </a:lnTo>
                  <a:cubicBezTo>
                    <a:pt x="22" y="257"/>
                    <a:pt x="37" y="234"/>
                    <a:pt x="47" y="212"/>
                  </a:cubicBezTo>
                  <a:cubicBezTo>
                    <a:pt x="56" y="191"/>
                    <a:pt x="61" y="167"/>
                    <a:pt x="61" y="140"/>
                  </a:cubicBezTo>
                  <a:cubicBezTo>
                    <a:pt x="61" y="114"/>
                    <a:pt x="56" y="90"/>
                    <a:pt x="47" y="68"/>
                  </a:cubicBezTo>
                  <a:cubicBezTo>
                    <a:pt x="37" y="47"/>
                    <a:pt x="22" y="24"/>
                    <a:pt x="0" y="0"/>
                  </a:cubicBezTo>
                  <a:lnTo>
                    <a:pt x="32" y="0"/>
                  </a:lnTo>
                  <a:cubicBezTo>
                    <a:pt x="54" y="24"/>
                    <a:pt x="69" y="46"/>
                    <a:pt x="78" y="68"/>
                  </a:cubicBezTo>
                  <a:cubicBezTo>
                    <a:pt x="87" y="89"/>
                    <a:pt x="92" y="113"/>
                    <a:pt x="9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5116320" y="8024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5338080" y="80244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5535360" y="81864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3" y="62"/>
                    <a:pt x="47" y="62"/>
                    <a:pt x="70" y="62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2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>
              <a:off x="5622480" y="8481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>
              <a:off x="5696280" y="8481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5764680" y="82260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5825520" y="82368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4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>
              <a:off x="5983560" y="8089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>
              <a:off x="6054480" y="822600"/>
              <a:ext cx="56880" cy="5868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6130080" y="822600"/>
              <a:ext cx="53280" cy="5868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5" y="17"/>
                    <a:pt x="143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6205680" y="8089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>
              <a:off x="6276600" y="8024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>
              <a:off x="6356520" y="82260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4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6423840" y="82260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6496200" y="82260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8" y="3"/>
                    <a:pt x="126" y="0"/>
                    <a:pt x="135" y="0"/>
                  </a:cubicBezTo>
                  <a:cubicBezTo>
                    <a:pt x="148" y="0"/>
                    <a:pt x="158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4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6572160" y="82260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30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>
              <a:off x="6658200" y="8481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6723720" y="8089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6789960" y="823680"/>
              <a:ext cx="65520" cy="78840"/>
            </a:xfrm>
            <a:custGeom>
              <a:avLst/>
              <a:gdLst/>
              <a:ahLst/>
              <a:rect l="l" t="t" r="r" b="b"/>
              <a:pathLst>
                <a:path w="184" h="221">
                  <a:moveTo>
                    <a:pt x="38" y="221"/>
                  </a:moveTo>
                  <a:cubicBezTo>
                    <a:pt x="30" y="221"/>
                    <a:pt x="23" y="221"/>
                    <a:pt x="17" y="220"/>
                  </a:cubicBezTo>
                  <a:lnTo>
                    <a:pt x="17" y="200"/>
                  </a:lnTo>
                  <a:cubicBezTo>
                    <a:pt x="22" y="200"/>
                    <a:pt x="26" y="201"/>
                    <a:pt x="31" y="201"/>
                  </a:cubicBezTo>
                  <a:cubicBezTo>
                    <a:pt x="40" y="201"/>
                    <a:pt x="49" y="198"/>
                    <a:pt x="56" y="192"/>
                  </a:cubicBezTo>
                  <a:cubicBezTo>
                    <a:pt x="64" y="186"/>
                    <a:pt x="71" y="177"/>
                    <a:pt x="76" y="164"/>
                  </a:cubicBezTo>
                  <a:lnTo>
                    <a:pt x="79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7" y="94"/>
                  </a:lnTo>
                  <a:cubicBezTo>
                    <a:pt x="87" y="116"/>
                    <a:pt x="92" y="129"/>
                    <a:pt x="93" y="132"/>
                  </a:cubicBezTo>
                  <a:lnTo>
                    <a:pt x="100" y="115"/>
                  </a:lnTo>
                  <a:lnTo>
                    <a:pt x="152" y="0"/>
                  </a:lnTo>
                  <a:lnTo>
                    <a:pt x="184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7"/>
                  </a:cubicBezTo>
                  <a:cubicBezTo>
                    <a:pt x="66" y="217"/>
                    <a:pt x="53" y="221"/>
                    <a:pt x="38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>
              <a:off x="6870960" y="82260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8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0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6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1" y="82"/>
                  </a:moveTo>
                  <a:cubicBezTo>
                    <a:pt x="121" y="59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4" y="140"/>
                    <a:pt x="111" y="130"/>
                  </a:cubicBezTo>
                  <a:cubicBezTo>
                    <a:pt x="118" y="120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>
              <a:off x="6942240" y="82260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1" y="165"/>
                    <a:pt x="82" y="165"/>
                  </a:cubicBezTo>
                  <a:cubicBezTo>
                    <a:pt x="56" y="165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>
              <a:off x="7013880" y="80856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2" y="68"/>
                    <a:pt x="160" y="73"/>
                  </a:cubicBezTo>
                  <a:cubicBezTo>
                    <a:pt x="157" y="79"/>
                    <a:pt x="154" y="84"/>
                    <a:pt x="149" y="89"/>
                  </a:cubicBezTo>
                  <a:cubicBezTo>
                    <a:pt x="145" y="93"/>
                    <a:pt x="137" y="99"/>
                    <a:pt x="127" y="105"/>
                  </a:cubicBezTo>
                  <a:cubicBezTo>
                    <a:pt x="115" y="113"/>
                    <a:pt x="106" y="119"/>
                    <a:pt x="103" y="123"/>
                  </a:cubicBezTo>
                  <a:cubicBezTo>
                    <a:pt x="99" y="126"/>
                    <a:pt x="95" y="130"/>
                    <a:pt x="93" y="134"/>
                  </a:cubicBezTo>
                  <a:cubicBezTo>
                    <a:pt x="91" y="139"/>
                    <a:pt x="90" y="143"/>
                    <a:pt x="90" y="149"/>
                  </a:cubicBezTo>
                  <a:lnTo>
                    <a:pt x="60" y="149"/>
                  </a:lnTo>
                  <a:cubicBezTo>
                    <a:pt x="60" y="142"/>
                    <a:pt x="62" y="136"/>
                    <a:pt x="64" y="130"/>
                  </a:cubicBezTo>
                  <a:cubicBezTo>
                    <a:pt x="67" y="125"/>
                    <a:pt x="70" y="120"/>
                    <a:pt x="75" y="115"/>
                  </a:cubicBezTo>
                  <a:cubicBezTo>
                    <a:pt x="79" y="111"/>
                    <a:pt x="87" y="105"/>
                    <a:pt x="97" y="98"/>
                  </a:cubicBezTo>
                  <a:cubicBezTo>
                    <a:pt x="109" y="91"/>
                    <a:pt x="117" y="85"/>
                    <a:pt x="121" y="81"/>
                  </a:cubicBezTo>
                  <a:cubicBezTo>
                    <a:pt x="125" y="78"/>
                    <a:pt x="128" y="74"/>
                    <a:pt x="130" y="70"/>
                  </a:cubicBezTo>
                  <a:cubicBezTo>
                    <a:pt x="132" y="65"/>
                    <a:pt x="133" y="61"/>
                    <a:pt x="133" y="55"/>
                  </a:cubicBezTo>
                  <a:cubicBezTo>
                    <a:pt x="133" y="45"/>
                    <a:pt x="129" y="37"/>
                    <a:pt x="120" y="31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6" y="26"/>
                    <a:pt x="47" y="33"/>
                  </a:cubicBezTo>
                  <a:cubicBezTo>
                    <a:pt x="38" y="40"/>
                    <a:pt x="32" y="50"/>
                    <a:pt x="30" y="62"/>
                  </a:cubicBezTo>
                  <a:lnTo>
                    <a:pt x="0" y="60"/>
                  </a:lnTo>
                  <a:cubicBezTo>
                    <a:pt x="3" y="41"/>
                    <a:pt x="11" y="26"/>
                    <a:pt x="26" y="16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5"/>
                    <a:pt x="142" y="14"/>
                  </a:cubicBezTo>
                  <a:cubicBezTo>
                    <a:pt x="156" y="24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7460640" y="8024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7534440" y="802440"/>
              <a:ext cx="54360" cy="79200"/>
            </a:xfrm>
            <a:custGeom>
              <a:avLst/>
              <a:gdLst/>
              <a:ahLst/>
              <a:rect l="l" t="t" r="r" b="b"/>
              <a:pathLst>
                <a:path w="153" h="222">
                  <a:moveTo>
                    <a:pt x="121" y="192"/>
                  </a:moveTo>
                  <a:cubicBezTo>
                    <a:pt x="116" y="202"/>
                    <a:pt x="109" y="210"/>
                    <a:pt x="100" y="215"/>
                  </a:cubicBezTo>
                  <a:cubicBezTo>
                    <a:pt x="91" y="219"/>
                    <a:pt x="79" y="222"/>
                    <a:pt x="66" y="222"/>
                  </a:cubicBezTo>
                  <a:cubicBezTo>
                    <a:pt x="43" y="222"/>
                    <a:pt x="27" y="215"/>
                    <a:pt x="16" y="201"/>
                  </a:cubicBezTo>
                  <a:cubicBezTo>
                    <a:pt x="6" y="188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4"/>
                  </a:cubicBezTo>
                  <a:cubicBezTo>
                    <a:pt x="109" y="68"/>
                    <a:pt x="116" y="75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2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3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1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5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7608240" y="82260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1" y="165"/>
                    <a:pt x="82" y="165"/>
                  </a:cubicBezTo>
                  <a:cubicBezTo>
                    <a:pt x="56" y="165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7684920" y="82260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7759800" y="8089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"/>
            <p:cNvSpPr/>
            <p:nvPr/>
          </p:nvSpPr>
          <p:spPr>
            <a:xfrm>
              <a:off x="7831080" y="8024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"/>
            <p:cNvSpPr/>
            <p:nvPr/>
          </p:nvSpPr>
          <p:spPr>
            <a:xfrm>
              <a:off x="7907400" y="8089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1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7974360" y="823680"/>
              <a:ext cx="65160" cy="7884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7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0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3" y="186"/>
                    <a:pt x="70" y="177"/>
                    <a:pt x="75" y="164"/>
                  </a:cubicBezTo>
                  <a:lnTo>
                    <a:pt x="78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2" y="132"/>
                  </a:cubicBezTo>
                  <a:lnTo>
                    <a:pt x="99" y="115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6" y="198"/>
                    <a:pt x="76" y="207"/>
                  </a:cubicBezTo>
                  <a:cubicBezTo>
                    <a:pt x="65" y="217"/>
                    <a:pt x="52" y="221"/>
                    <a:pt x="37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8058960" y="8226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8126280" y="822600"/>
              <a:ext cx="56880" cy="5868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8200440" y="8024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6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5116320" y="9244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5338080" y="92448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5535360" y="940320"/>
              <a:ext cx="59040" cy="5256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0" y="148"/>
                  </a:cubicBezTo>
                  <a:cubicBezTo>
                    <a:pt x="70" y="127"/>
                    <a:pt x="70" y="106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5622480" y="9698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5696280" y="9698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5764680" y="94464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5825520" y="94572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5980680" y="924480"/>
              <a:ext cx="56880" cy="7776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3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2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8"/>
                    <a:pt x="80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"/>
            <p:cNvSpPr/>
            <p:nvPr/>
          </p:nvSpPr>
          <p:spPr>
            <a:xfrm>
              <a:off x="6060960" y="9446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"/>
            <p:cNvSpPr/>
            <p:nvPr/>
          </p:nvSpPr>
          <p:spPr>
            <a:xfrm>
              <a:off x="6127920" y="944640"/>
              <a:ext cx="61200" cy="5832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"/>
            <p:cNvSpPr/>
            <p:nvPr/>
          </p:nvSpPr>
          <p:spPr>
            <a:xfrm>
              <a:off x="6200280" y="94464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"/>
            <p:cNvSpPr/>
            <p:nvPr/>
          </p:nvSpPr>
          <p:spPr>
            <a:xfrm>
              <a:off x="6276240" y="9446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6362280" y="9698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6426360" y="94464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7" y="101"/>
                    <a:pt x="99" y="97"/>
                    <a:pt x="88" y="95"/>
                  </a:cubicBezTo>
                  <a:cubicBezTo>
                    <a:pt x="58" y="89"/>
                    <a:pt x="39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7" y="60"/>
                    <a:pt x="54" y="62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6499080" y="9244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6572880" y="945720"/>
              <a:ext cx="54720" cy="56520"/>
            </a:xfrm>
            <a:custGeom>
              <a:avLst/>
              <a:gdLst/>
              <a:ahLst/>
              <a:rect l="l" t="t" r="r" b="b"/>
              <a:pathLst>
                <a:path w="154" h="159">
                  <a:moveTo>
                    <a:pt x="0" y="159"/>
                  </a:moveTo>
                  <a:cubicBezTo>
                    <a:pt x="0" y="152"/>
                    <a:pt x="0" y="146"/>
                    <a:pt x="0" y="139"/>
                  </a:cubicBezTo>
                  <a:cubicBezTo>
                    <a:pt x="38" y="99"/>
                    <a:pt x="76" y="60"/>
                    <a:pt x="114" y="20"/>
                  </a:cubicBezTo>
                  <a:cubicBezTo>
                    <a:pt x="78" y="20"/>
                    <a:pt x="43" y="20"/>
                    <a:pt x="7" y="20"/>
                  </a:cubicBezTo>
                  <a:cubicBezTo>
                    <a:pt x="7" y="13"/>
                    <a:pt x="7" y="7"/>
                    <a:pt x="7" y="0"/>
                  </a:cubicBezTo>
                  <a:cubicBezTo>
                    <a:pt x="54" y="0"/>
                    <a:pt x="101" y="0"/>
                    <a:pt x="148" y="0"/>
                  </a:cubicBezTo>
                  <a:cubicBezTo>
                    <a:pt x="148" y="6"/>
                    <a:pt x="148" y="13"/>
                    <a:pt x="148" y="20"/>
                  </a:cubicBezTo>
                  <a:cubicBezTo>
                    <a:pt x="110" y="59"/>
                    <a:pt x="72" y="99"/>
                    <a:pt x="34" y="139"/>
                  </a:cubicBezTo>
                  <a:cubicBezTo>
                    <a:pt x="74" y="139"/>
                    <a:pt x="114" y="139"/>
                    <a:pt x="154" y="139"/>
                  </a:cubicBezTo>
                  <a:cubicBezTo>
                    <a:pt x="154" y="145"/>
                    <a:pt x="154" y="152"/>
                    <a:pt x="154" y="159"/>
                  </a:cubicBezTo>
                  <a:cubicBezTo>
                    <a:pt x="103" y="159"/>
                    <a:pt x="52" y="159"/>
                    <a:pt x="0" y="1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6646320" y="9446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7463160" y="94572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9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5" y="107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4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7" y="144"/>
                    <a:pt x="116" y="139"/>
                    <a:pt x="116" y="131"/>
                  </a:cubicBezTo>
                  <a:lnTo>
                    <a:pt x="116" y="131"/>
                  </a:lnTo>
                  <a:cubicBezTo>
                    <a:pt x="109" y="142"/>
                    <a:pt x="101" y="150"/>
                    <a:pt x="92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7534800" y="9244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7611120" y="9446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7685640" y="93096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7755840" y="930600"/>
              <a:ext cx="57960" cy="72360"/>
            </a:xfrm>
            <a:custGeom>
              <a:avLst/>
              <a:gdLst/>
              <a:ahLst/>
              <a:rect l="l" t="t" r="r" b="b"/>
              <a:pathLst>
                <a:path w="163" h="203">
                  <a:moveTo>
                    <a:pt x="163" y="146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3"/>
                    <a:pt x="83" y="203"/>
                  </a:cubicBezTo>
                  <a:cubicBezTo>
                    <a:pt x="59" y="203"/>
                    <a:pt x="40" y="199"/>
                    <a:pt x="26" y="189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69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2"/>
                  </a:cubicBezTo>
                  <a:cubicBezTo>
                    <a:pt x="127" y="166"/>
                    <a:pt x="132" y="157"/>
                    <a:pt x="132" y="146"/>
                  </a:cubicBezTo>
                  <a:cubicBezTo>
                    <a:pt x="132" y="138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5"/>
                  </a:cubicBezTo>
                  <a:cubicBezTo>
                    <a:pt x="95" y="113"/>
                    <a:pt x="85" y="111"/>
                    <a:pt x="74" y="111"/>
                  </a:cubicBezTo>
                  <a:lnTo>
                    <a:pt x="57" y="111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7"/>
                    <a:pt x="100" y="84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7"/>
                    <a:pt x="125" y="61"/>
                    <a:pt x="125" y="54"/>
                  </a:cubicBezTo>
                  <a:cubicBezTo>
                    <a:pt x="125" y="44"/>
                    <a:pt x="122" y="36"/>
                    <a:pt x="114" y="30"/>
                  </a:cubicBezTo>
                  <a:cubicBezTo>
                    <a:pt x="107" y="24"/>
                    <a:pt x="96" y="21"/>
                    <a:pt x="81" y="21"/>
                  </a:cubicBezTo>
                  <a:cubicBezTo>
                    <a:pt x="68" y="21"/>
                    <a:pt x="57" y="24"/>
                    <a:pt x="49" y="30"/>
                  </a:cubicBezTo>
                  <a:cubicBezTo>
                    <a:pt x="41" y="36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3"/>
                    <a:pt x="28" y="14"/>
                  </a:cubicBezTo>
                  <a:cubicBezTo>
                    <a:pt x="42" y="4"/>
                    <a:pt x="60" y="0"/>
                    <a:pt x="81" y="0"/>
                  </a:cubicBezTo>
                  <a:cubicBezTo>
                    <a:pt x="105" y="0"/>
                    <a:pt x="124" y="4"/>
                    <a:pt x="137" y="13"/>
                  </a:cubicBezTo>
                  <a:cubicBezTo>
                    <a:pt x="150" y="23"/>
                    <a:pt x="156" y="35"/>
                    <a:pt x="156" y="52"/>
                  </a:cubicBezTo>
                  <a:cubicBezTo>
                    <a:pt x="156" y="63"/>
                    <a:pt x="152" y="73"/>
                    <a:pt x="143" y="82"/>
                  </a:cubicBezTo>
                  <a:cubicBezTo>
                    <a:pt x="134" y="91"/>
                    <a:pt x="122" y="96"/>
                    <a:pt x="107" y="99"/>
                  </a:cubicBezTo>
                  <a:lnTo>
                    <a:pt x="107" y="100"/>
                  </a:lnTo>
                  <a:cubicBezTo>
                    <a:pt x="124" y="101"/>
                    <a:pt x="137" y="107"/>
                    <a:pt x="148" y="115"/>
                  </a:cubicBezTo>
                  <a:cubicBezTo>
                    <a:pt x="158" y="124"/>
                    <a:pt x="163" y="134"/>
                    <a:pt x="163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7831080" y="93060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2"/>
                    <a:pt x="25" y="152"/>
                  </a:cubicBezTo>
                  <a:cubicBezTo>
                    <a:pt x="37" y="141"/>
                    <a:pt x="53" y="128"/>
                    <a:pt x="72" y="115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6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4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49" y="76"/>
                    <a:pt x="141" y="88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5116320" y="10465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5338080" y="104652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5535360" y="106236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>
              <a:off x="5622480" y="10918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>
              <a:off x="5696280" y="10918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>
              <a:off x="5764680" y="106668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>
              <a:off x="5825520" y="106776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>
              <a:off x="5980680" y="1046520"/>
              <a:ext cx="56880" cy="7776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1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4"/>
                    <a:pt x="150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5" y="22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>
              <a:off x="6060960" y="10666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6127920" y="1066680"/>
              <a:ext cx="61200" cy="58320"/>
            </a:xfrm>
            <a:custGeom>
              <a:avLst/>
              <a:gdLst/>
              <a:ahLst/>
              <a:rect l="l" t="t" r="r" b="b"/>
              <a:pathLst>
                <a:path w="172" h="164">
                  <a:moveTo>
                    <a:pt x="163" y="145"/>
                  </a:moveTo>
                  <a:cubicBezTo>
                    <a:pt x="165" y="145"/>
                    <a:pt x="169" y="145"/>
                    <a:pt x="172" y="144"/>
                  </a:cubicBezTo>
                  <a:lnTo>
                    <a:pt x="172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1"/>
                    <a:pt x="89" y="157"/>
                  </a:cubicBezTo>
                  <a:cubicBezTo>
                    <a:pt x="80" y="162"/>
                    <a:pt x="67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0" y="22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1" y="144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3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6" y="89"/>
                    <a:pt x="41" y="93"/>
                    <a:pt x="37" y="98"/>
                  </a:cubicBezTo>
                  <a:cubicBezTo>
                    <a:pt x="33" y="103"/>
                    <a:pt x="31" y="109"/>
                    <a:pt x="31" y="117"/>
                  </a:cubicBezTo>
                  <a:cubicBezTo>
                    <a:pt x="31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6200280" y="106668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6276240" y="10666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6362280" y="10918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6424560" y="104652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>
              <a:off x="6498000" y="10666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>
              <a:off x="6575400" y="105300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>
              <a:off x="6645960" y="10666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5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4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3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>
              <a:off x="6717960" y="105264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4"/>
                    <a:pt x="150" y="88"/>
                  </a:cubicBezTo>
                  <a:cubicBezTo>
                    <a:pt x="145" y="93"/>
                    <a:pt x="138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2"/>
                    <a:pt x="62" y="135"/>
                    <a:pt x="65" y="130"/>
                  </a:cubicBezTo>
                  <a:cubicBezTo>
                    <a:pt x="67" y="125"/>
                    <a:pt x="71" y="120"/>
                    <a:pt x="75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7" y="85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5"/>
                    <a:pt x="47" y="33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5"/>
                    <a:pt x="143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>
              <a:off x="7462080" y="106668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1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>
              <a:off x="7537680" y="105300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>
              <a:off x="7615080" y="10666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>
              <a:off x="7682760" y="104652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>
              <a:off x="7759080" y="106668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"/>
            <p:cNvSpPr/>
            <p:nvPr/>
          </p:nvSpPr>
          <p:spPr>
            <a:xfrm>
              <a:off x="7831080" y="106668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4" y="188"/>
                    <a:pt x="49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79" y="0"/>
                    <a:pt x="90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2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5"/>
                  </a:cubicBezTo>
                  <a:cubicBezTo>
                    <a:pt x="54" y="139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"/>
            <p:cNvSpPr/>
            <p:nvPr/>
          </p:nvSpPr>
          <p:spPr>
            <a:xfrm>
              <a:off x="5116320" y="11685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"/>
            <p:cNvSpPr/>
            <p:nvPr/>
          </p:nvSpPr>
          <p:spPr>
            <a:xfrm>
              <a:off x="5338080" y="116856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"/>
            <p:cNvSpPr/>
            <p:nvPr/>
          </p:nvSpPr>
          <p:spPr>
            <a:xfrm>
              <a:off x="5535360" y="118440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"/>
            <p:cNvSpPr/>
            <p:nvPr/>
          </p:nvSpPr>
          <p:spPr>
            <a:xfrm>
              <a:off x="5622480" y="12139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"/>
            <p:cNvSpPr/>
            <p:nvPr/>
          </p:nvSpPr>
          <p:spPr>
            <a:xfrm>
              <a:off x="5696280" y="12139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"/>
            <p:cNvSpPr/>
            <p:nvPr/>
          </p:nvSpPr>
          <p:spPr>
            <a:xfrm>
              <a:off x="5764680" y="118872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"/>
            <p:cNvSpPr/>
            <p:nvPr/>
          </p:nvSpPr>
          <p:spPr>
            <a:xfrm>
              <a:off x="5825520" y="118980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"/>
            <p:cNvSpPr/>
            <p:nvPr/>
          </p:nvSpPr>
          <p:spPr>
            <a:xfrm>
              <a:off x="5980680" y="116856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"/>
            <p:cNvSpPr/>
            <p:nvPr/>
          </p:nvSpPr>
          <p:spPr>
            <a:xfrm>
              <a:off x="6057000" y="11887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"/>
            <p:cNvSpPr/>
            <p:nvPr/>
          </p:nvSpPr>
          <p:spPr>
            <a:xfrm>
              <a:off x="6131520" y="117504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"/>
            <p:cNvSpPr/>
            <p:nvPr/>
          </p:nvSpPr>
          <p:spPr>
            <a:xfrm>
              <a:off x="6202080" y="11887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"/>
            <p:cNvSpPr/>
            <p:nvPr/>
          </p:nvSpPr>
          <p:spPr>
            <a:xfrm>
              <a:off x="6283080" y="11887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7" y="43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3" y="15"/>
                  </a:cubicBezTo>
                  <a:cubicBezTo>
                    <a:pt x="59" y="10"/>
                    <a:pt x="65" y="6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"/>
            <p:cNvSpPr/>
            <p:nvPr/>
          </p:nvSpPr>
          <p:spPr>
            <a:xfrm>
              <a:off x="6350400" y="116856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"/>
            <p:cNvSpPr/>
            <p:nvPr/>
          </p:nvSpPr>
          <p:spPr>
            <a:xfrm>
              <a:off x="6430680" y="118872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"/>
            <p:cNvSpPr/>
            <p:nvPr/>
          </p:nvSpPr>
          <p:spPr>
            <a:xfrm>
              <a:off x="6498000" y="118836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"/>
            <p:cNvSpPr/>
            <p:nvPr/>
          </p:nvSpPr>
          <p:spPr>
            <a:xfrm>
              <a:off x="6570000" y="118872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"/>
            <p:cNvSpPr/>
            <p:nvPr/>
          </p:nvSpPr>
          <p:spPr>
            <a:xfrm>
              <a:off x="6646320" y="11887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"/>
            <p:cNvSpPr/>
            <p:nvPr/>
          </p:nvSpPr>
          <p:spPr>
            <a:xfrm>
              <a:off x="6732360" y="12139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"/>
            <p:cNvSpPr/>
            <p:nvPr/>
          </p:nvSpPr>
          <p:spPr>
            <a:xfrm>
              <a:off x="6794640" y="118872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0"/>
                    <a:pt x="34" y="214"/>
                  </a:cubicBezTo>
                  <a:cubicBezTo>
                    <a:pt x="23" y="207"/>
                    <a:pt x="15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9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4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09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59" y="20"/>
                    <a:pt x="48" y="24"/>
                    <a:pt x="42" y="34"/>
                  </a:cubicBezTo>
                  <a:cubicBezTo>
                    <a:pt x="35" y="43"/>
                    <a:pt x="31" y="59"/>
                    <a:pt x="31" y="81"/>
                  </a:cubicBezTo>
                  <a:cubicBezTo>
                    <a:pt x="31" y="95"/>
                    <a:pt x="33" y="107"/>
                    <a:pt x="36" y="116"/>
                  </a:cubicBezTo>
                  <a:cubicBezTo>
                    <a:pt x="38" y="124"/>
                    <a:pt x="43" y="131"/>
                    <a:pt x="49" y="134"/>
                  </a:cubicBezTo>
                  <a:cubicBezTo>
                    <a:pt x="55" y="138"/>
                    <a:pt x="63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"/>
            <p:cNvSpPr/>
            <p:nvPr/>
          </p:nvSpPr>
          <p:spPr>
            <a:xfrm>
              <a:off x="6868080" y="118836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"/>
            <p:cNvSpPr/>
            <p:nvPr/>
          </p:nvSpPr>
          <p:spPr>
            <a:xfrm>
              <a:off x="6945120" y="118836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30" y="5"/>
                    <a:pt x="30" y="8"/>
                  </a:cubicBezTo>
                  <a:cubicBezTo>
                    <a:pt x="30" y="10"/>
                    <a:pt x="30" y="14"/>
                    <a:pt x="31" y="19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7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"/>
            <p:cNvSpPr/>
            <p:nvPr/>
          </p:nvSpPr>
          <p:spPr>
            <a:xfrm>
              <a:off x="7463160" y="11894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1"/>
                    <a:pt x="117" y="148"/>
                  </a:cubicBezTo>
                  <a:cubicBezTo>
                    <a:pt x="117" y="145"/>
                    <a:pt x="116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"/>
            <p:cNvSpPr/>
            <p:nvPr/>
          </p:nvSpPr>
          <p:spPr>
            <a:xfrm>
              <a:off x="7534800" y="11685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"/>
            <p:cNvSpPr/>
            <p:nvPr/>
          </p:nvSpPr>
          <p:spPr>
            <a:xfrm>
              <a:off x="7611120" y="11887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"/>
            <p:cNvSpPr/>
            <p:nvPr/>
          </p:nvSpPr>
          <p:spPr>
            <a:xfrm>
              <a:off x="7685640" y="117504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"/>
            <p:cNvSpPr/>
            <p:nvPr/>
          </p:nvSpPr>
          <p:spPr>
            <a:xfrm>
              <a:off x="7755840" y="117432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2" y="37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5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5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"/>
            <p:cNvSpPr/>
            <p:nvPr/>
          </p:nvSpPr>
          <p:spPr>
            <a:xfrm>
              <a:off x="7831080" y="117468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1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49" y="76"/>
                    <a:pt x="141" y="87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"/>
            <p:cNvSpPr/>
            <p:nvPr/>
          </p:nvSpPr>
          <p:spPr>
            <a:xfrm>
              <a:off x="5116320" y="12906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"/>
            <p:cNvSpPr/>
            <p:nvPr/>
          </p:nvSpPr>
          <p:spPr>
            <a:xfrm>
              <a:off x="5338080" y="129060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>
              <a:off x="5535360" y="130644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"/>
            <p:cNvSpPr/>
            <p:nvPr/>
          </p:nvSpPr>
          <p:spPr>
            <a:xfrm>
              <a:off x="5622480" y="13359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"/>
            <p:cNvSpPr/>
            <p:nvPr/>
          </p:nvSpPr>
          <p:spPr>
            <a:xfrm>
              <a:off x="5696280" y="13359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"/>
            <p:cNvSpPr/>
            <p:nvPr/>
          </p:nvSpPr>
          <p:spPr>
            <a:xfrm>
              <a:off x="5764680" y="131076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"/>
            <p:cNvSpPr/>
            <p:nvPr/>
          </p:nvSpPr>
          <p:spPr>
            <a:xfrm>
              <a:off x="5825520" y="1311840"/>
              <a:ext cx="70920" cy="5616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8"/>
                  </a:lnTo>
                  <a:lnTo>
                    <a:pt x="31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1"/>
                    <a:pt x="148" y="117"/>
                    <a:pt x="149" y="112"/>
                  </a:cubicBezTo>
                  <a:cubicBezTo>
                    <a:pt x="150" y="107"/>
                    <a:pt x="150" y="103"/>
                    <a:pt x="151" y="99"/>
                  </a:cubicBezTo>
                  <a:cubicBezTo>
                    <a:pt x="152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"/>
            <p:cNvSpPr/>
            <p:nvPr/>
          </p:nvSpPr>
          <p:spPr>
            <a:xfrm>
              <a:off x="5980680" y="1290600"/>
              <a:ext cx="58680" cy="7740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"/>
            <p:cNvSpPr/>
            <p:nvPr/>
          </p:nvSpPr>
          <p:spPr>
            <a:xfrm>
              <a:off x="6057000" y="131076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"/>
            <p:cNvSpPr/>
            <p:nvPr/>
          </p:nvSpPr>
          <p:spPr>
            <a:xfrm>
              <a:off x="6131520" y="12967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"/>
            <p:cNvSpPr/>
            <p:nvPr/>
          </p:nvSpPr>
          <p:spPr>
            <a:xfrm>
              <a:off x="6202080" y="13107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8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"/>
            <p:cNvSpPr/>
            <p:nvPr/>
          </p:nvSpPr>
          <p:spPr>
            <a:xfrm>
              <a:off x="6283080" y="131076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7" y="42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3" y="15"/>
                  </a:cubicBezTo>
                  <a:cubicBezTo>
                    <a:pt x="59" y="10"/>
                    <a:pt x="65" y="6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"/>
            <p:cNvSpPr/>
            <p:nvPr/>
          </p:nvSpPr>
          <p:spPr>
            <a:xfrm>
              <a:off x="6352920" y="1290600"/>
              <a:ext cx="54000" cy="78480"/>
            </a:xfrm>
            <a:custGeom>
              <a:avLst/>
              <a:gdLst/>
              <a:ahLst/>
              <a:rect l="l" t="t" r="r" b="b"/>
              <a:pathLst>
                <a:path w="152" h="220">
                  <a:moveTo>
                    <a:pt x="152" y="137"/>
                  </a:moveTo>
                  <a:cubicBezTo>
                    <a:pt x="152" y="165"/>
                    <a:pt x="147" y="186"/>
                    <a:pt x="135" y="199"/>
                  </a:cubicBezTo>
                  <a:cubicBezTo>
                    <a:pt x="124" y="213"/>
                    <a:pt x="108" y="220"/>
                    <a:pt x="87" y="220"/>
                  </a:cubicBezTo>
                  <a:cubicBezTo>
                    <a:pt x="60" y="220"/>
                    <a:pt x="41" y="211"/>
                    <a:pt x="31" y="193"/>
                  </a:cubicBezTo>
                  <a:lnTo>
                    <a:pt x="31" y="193"/>
                  </a:lnTo>
                  <a:cubicBezTo>
                    <a:pt x="31" y="198"/>
                    <a:pt x="30" y="203"/>
                    <a:pt x="30" y="208"/>
                  </a:cubicBezTo>
                  <a:cubicBezTo>
                    <a:pt x="30" y="213"/>
                    <a:pt x="29" y="216"/>
                    <a:pt x="29" y="217"/>
                  </a:cubicBezTo>
                  <a:lnTo>
                    <a:pt x="0" y="217"/>
                  </a:lnTo>
                  <a:cubicBezTo>
                    <a:pt x="1" y="212"/>
                    <a:pt x="1" y="201"/>
                    <a:pt x="1" y="184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1" y="76"/>
                    <a:pt x="30" y="85"/>
                  </a:cubicBezTo>
                  <a:lnTo>
                    <a:pt x="31" y="85"/>
                  </a:lnTo>
                  <a:cubicBezTo>
                    <a:pt x="41" y="65"/>
                    <a:pt x="60" y="56"/>
                    <a:pt x="87" y="56"/>
                  </a:cubicBezTo>
                  <a:cubicBezTo>
                    <a:pt x="131" y="56"/>
                    <a:pt x="152" y="83"/>
                    <a:pt x="152" y="137"/>
                  </a:cubicBezTo>
                  <a:moveTo>
                    <a:pt x="121" y="138"/>
                  </a:moveTo>
                  <a:cubicBezTo>
                    <a:pt x="121" y="116"/>
                    <a:pt x="118" y="101"/>
                    <a:pt x="111" y="91"/>
                  </a:cubicBezTo>
                  <a:cubicBezTo>
                    <a:pt x="104" y="81"/>
                    <a:pt x="93" y="76"/>
                    <a:pt x="79" y="76"/>
                  </a:cubicBezTo>
                  <a:cubicBezTo>
                    <a:pt x="62" y="76"/>
                    <a:pt x="50" y="81"/>
                    <a:pt x="42" y="92"/>
                  </a:cubicBezTo>
                  <a:cubicBezTo>
                    <a:pt x="35" y="103"/>
                    <a:pt x="31" y="119"/>
                    <a:pt x="31" y="140"/>
                  </a:cubicBezTo>
                  <a:cubicBezTo>
                    <a:pt x="31" y="161"/>
                    <a:pt x="35" y="176"/>
                    <a:pt x="42" y="186"/>
                  </a:cubicBezTo>
                  <a:cubicBezTo>
                    <a:pt x="49" y="196"/>
                    <a:pt x="62" y="200"/>
                    <a:pt x="78" y="200"/>
                  </a:cubicBezTo>
                  <a:cubicBezTo>
                    <a:pt x="93" y="200"/>
                    <a:pt x="104" y="195"/>
                    <a:pt x="111" y="185"/>
                  </a:cubicBezTo>
                  <a:cubicBezTo>
                    <a:pt x="118" y="175"/>
                    <a:pt x="121" y="159"/>
                    <a:pt x="12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"/>
            <p:cNvSpPr/>
            <p:nvPr/>
          </p:nvSpPr>
          <p:spPr>
            <a:xfrm>
              <a:off x="6427440" y="131148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5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1" y="162"/>
                    <a:pt x="57" y="162"/>
                  </a:cubicBezTo>
                  <a:cubicBezTo>
                    <a:pt x="37" y="162"/>
                    <a:pt x="23" y="158"/>
                    <a:pt x="14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"/>
            <p:cNvSpPr/>
            <p:nvPr/>
          </p:nvSpPr>
          <p:spPr>
            <a:xfrm>
              <a:off x="6504840" y="131076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"/>
            <p:cNvSpPr/>
            <p:nvPr/>
          </p:nvSpPr>
          <p:spPr>
            <a:xfrm>
              <a:off x="6574320" y="131076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3" y="138"/>
                    <a:pt x="0" y="125"/>
                  </a:cubicBezTo>
                  <a:lnTo>
                    <a:pt x="26" y="120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5"/>
                  </a:cubicBezTo>
                  <a:cubicBezTo>
                    <a:pt x="58" y="88"/>
                    <a:pt x="39" y="83"/>
                    <a:pt x="31" y="80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2"/>
                  </a:cubicBezTo>
                  <a:cubicBezTo>
                    <a:pt x="35" y="47"/>
                    <a:pt x="37" y="52"/>
                    <a:pt x="42" y="56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3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5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"/>
            <p:cNvSpPr/>
            <p:nvPr/>
          </p:nvSpPr>
          <p:spPr>
            <a:xfrm>
              <a:off x="6649560" y="12967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3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9" y="63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"/>
            <p:cNvSpPr/>
            <p:nvPr/>
          </p:nvSpPr>
          <p:spPr>
            <a:xfrm>
              <a:off x="6732360" y="13359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"/>
            <p:cNvSpPr/>
            <p:nvPr/>
          </p:nvSpPr>
          <p:spPr>
            <a:xfrm>
              <a:off x="6794640" y="131076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0" y="224"/>
                    <a:pt x="45" y="220"/>
                    <a:pt x="34" y="213"/>
                  </a:cubicBezTo>
                  <a:cubicBezTo>
                    <a:pt x="23" y="207"/>
                    <a:pt x="15" y="197"/>
                    <a:pt x="12" y="184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5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7"/>
                  </a:cubicBezTo>
                  <a:lnTo>
                    <a:pt x="122" y="129"/>
                  </a:lnTo>
                  <a:lnTo>
                    <a:pt x="121" y="129"/>
                  </a:lnTo>
                  <a:cubicBezTo>
                    <a:pt x="116" y="139"/>
                    <a:pt x="108" y="147"/>
                    <a:pt x="99" y="152"/>
                  </a:cubicBezTo>
                  <a:cubicBezTo>
                    <a:pt x="89" y="157"/>
                    <a:pt x="77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2"/>
                    <a:pt x="17" y="19"/>
                  </a:cubicBezTo>
                  <a:cubicBezTo>
                    <a:pt x="28" y="6"/>
                    <a:pt x="44" y="0"/>
                    <a:pt x="67" y="0"/>
                  </a:cubicBezTo>
                  <a:cubicBezTo>
                    <a:pt x="80" y="0"/>
                    <a:pt x="91" y="2"/>
                    <a:pt x="100" y="7"/>
                  </a:cubicBezTo>
                  <a:cubicBezTo>
                    <a:pt x="109" y="13"/>
                    <a:pt x="117" y="20"/>
                    <a:pt x="122" y="29"/>
                  </a:cubicBezTo>
                  <a:lnTo>
                    <a:pt x="122" y="29"/>
                  </a:lnTo>
                  <a:cubicBezTo>
                    <a:pt x="122" y="26"/>
                    <a:pt x="122" y="21"/>
                    <a:pt x="123" y="14"/>
                  </a:cubicBezTo>
                  <a:cubicBezTo>
                    <a:pt x="123" y="7"/>
                    <a:pt x="124" y="3"/>
                    <a:pt x="124" y="2"/>
                  </a:cubicBezTo>
                  <a:lnTo>
                    <a:pt x="153" y="2"/>
                  </a:lnTo>
                  <a:cubicBezTo>
                    <a:pt x="152" y="7"/>
                    <a:pt x="152" y="18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0"/>
                  </a:moveTo>
                  <a:cubicBezTo>
                    <a:pt x="122" y="61"/>
                    <a:pt x="118" y="46"/>
                    <a:pt x="109" y="36"/>
                  </a:cubicBezTo>
                  <a:cubicBezTo>
                    <a:pt x="101" y="25"/>
                    <a:pt x="89" y="19"/>
                    <a:pt x="75" y="19"/>
                  </a:cubicBezTo>
                  <a:cubicBezTo>
                    <a:pt x="59" y="19"/>
                    <a:pt x="48" y="24"/>
                    <a:pt x="42" y="33"/>
                  </a:cubicBezTo>
                  <a:cubicBezTo>
                    <a:pt x="35" y="43"/>
                    <a:pt x="31" y="58"/>
                    <a:pt x="31" y="80"/>
                  </a:cubicBezTo>
                  <a:cubicBezTo>
                    <a:pt x="31" y="95"/>
                    <a:pt x="33" y="107"/>
                    <a:pt x="36" y="115"/>
                  </a:cubicBezTo>
                  <a:cubicBezTo>
                    <a:pt x="38" y="124"/>
                    <a:pt x="43" y="130"/>
                    <a:pt x="49" y="134"/>
                  </a:cubicBezTo>
                  <a:cubicBezTo>
                    <a:pt x="55" y="138"/>
                    <a:pt x="63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6" y="128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"/>
            <p:cNvSpPr/>
            <p:nvPr/>
          </p:nvSpPr>
          <p:spPr>
            <a:xfrm>
              <a:off x="6868080" y="131040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"/>
            <p:cNvSpPr/>
            <p:nvPr/>
          </p:nvSpPr>
          <p:spPr>
            <a:xfrm>
              <a:off x="6945120" y="131040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4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5"/>
                    <a:pt x="79" y="145"/>
                  </a:cubicBezTo>
                  <a:cubicBezTo>
                    <a:pt x="94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"/>
            <p:cNvSpPr/>
            <p:nvPr/>
          </p:nvSpPr>
          <p:spPr>
            <a:xfrm>
              <a:off x="7013880" y="1296720"/>
              <a:ext cx="58320" cy="7128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5" y="93"/>
                    <a:pt x="137" y="98"/>
                    <a:pt x="127" y="105"/>
                  </a:cubicBezTo>
                  <a:cubicBezTo>
                    <a:pt x="115" y="113"/>
                    <a:pt x="106" y="118"/>
                    <a:pt x="103" y="122"/>
                  </a:cubicBezTo>
                  <a:cubicBezTo>
                    <a:pt x="99" y="126"/>
                    <a:pt x="95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0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7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6" y="25"/>
                    <a:pt x="47" y="32"/>
                  </a:cubicBezTo>
                  <a:cubicBezTo>
                    <a:pt x="38" y="39"/>
                    <a:pt x="32" y="49"/>
                    <a:pt x="30" y="61"/>
                  </a:cubicBezTo>
                  <a:lnTo>
                    <a:pt x="0" y="60"/>
                  </a:lnTo>
                  <a:cubicBezTo>
                    <a:pt x="3" y="40"/>
                    <a:pt x="11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"/>
            <p:cNvSpPr/>
            <p:nvPr/>
          </p:nvSpPr>
          <p:spPr>
            <a:xfrm>
              <a:off x="7463160" y="131148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6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"/>
            <p:cNvSpPr/>
            <p:nvPr/>
          </p:nvSpPr>
          <p:spPr>
            <a:xfrm>
              <a:off x="7534800" y="1290600"/>
              <a:ext cx="58320" cy="7740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"/>
            <p:cNvSpPr/>
            <p:nvPr/>
          </p:nvSpPr>
          <p:spPr>
            <a:xfrm>
              <a:off x="7611120" y="131076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5"/>
                    <a:pt x="44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"/>
            <p:cNvSpPr/>
            <p:nvPr/>
          </p:nvSpPr>
          <p:spPr>
            <a:xfrm>
              <a:off x="7685640" y="12967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"/>
            <p:cNvSpPr/>
            <p:nvPr/>
          </p:nvSpPr>
          <p:spPr>
            <a:xfrm>
              <a:off x="7755840" y="129636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2" y="36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"/>
            <p:cNvSpPr/>
            <p:nvPr/>
          </p:nvSpPr>
          <p:spPr>
            <a:xfrm>
              <a:off x="7831080" y="1296720"/>
              <a:ext cx="55800" cy="7128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0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4"/>
                    <a:pt x="56" y="0"/>
                    <a:pt x="78" y="0"/>
                  </a:cubicBezTo>
                  <a:cubicBezTo>
                    <a:pt x="102" y="0"/>
                    <a:pt x="120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49" y="76"/>
                    <a:pt x="141" y="87"/>
                  </a:cubicBezTo>
                  <a:cubicBezTo>
                    <a:pt x="132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"/>
            <p:cNvSpPr/>
            <p:nvPr/>
          </p:nvSpPr>
          <p:spPr>
            <a:xfrm>
              <a:off x="5116320" y="14122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"/>
            <p:cNvSpPr/>
            <p:nvPr/>
          </p:nvSpPr>
          <p:spPr>
            <a:xfrm>
              <a:off x="5338080" y="141228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"/>
            <p:cNvSpPr/>
            <p:nvPr/>
          </p:nvSpPr>
          <p:spPr>
            <a:xfrm>
              <a:off x="5535360" y="142848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"/>
            <p:cNvSpPr/>
            <p:nvPr/>
          </p:nvSpPr>
          <p:spPr>
            <a:xfrm>
              <a:off x="5622480" y="14580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"/>
            <p:cNvSpPr/>
            <p:nvPr/>
          </p:nvSpPr>
          <p:spPr>
            <a:xfrm>
              <a:off x="5696280" y="14580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"/>
            <p:cNvSpPr/>
            <p:nvPr/>
          </p:nvSpPr>
          <p:spPr>
            <a:xfrm>
              <a:off x="5764680" y="143280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"/>
            <p:cNvSpPr/>
            <p:nvPr/>
          </p:nvSpPr>
          <p:spPr>
            <a:xfrm>
              <a:off x="5825520" y="1433880"/>
              <a:ext cx="70920" cy="5616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8"/>
                  </a:lnTo>
                  <a:lnTo>
                    <a:pt x="31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4"/>
                    <a:pt x="51" y="130"/>
                    <a:pt x="51" y="136"/>
                  </a:cubicBezTo>
                  <a:cubicBezTo>
                    <a:pt x="55" y="121"/>
                    <a:pt x="59" y="110"/>
                    <a:pt x="61" y="105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5"/>
                  </a:lnTo>
                  <a:cubicBezTo>
                    <a:pt x="141" y="115"/>
                    <a:pt x="144" y="126"/>
                    <a:pt x="147" y="136"/>
                  </a:cubicBezTo>
                  <a:cubicBezTo>
                    <a:pt x="147" y="133"/>
                    <a:pt x="147" y="130"/>
                    <a:pt x="147" y="125"/>
                  </a:cubicBezTo>
                  <a:cubicBezTo>
                    <a:pt x="148" y="121"/>
                    <a:pt x="148" y="116"/>
                    <a:pt x="149" y="112"/>
                  </a:cubicBezTo>
                  <a:cubicBezTo>
                    <a:pt x="150" y="107"/>
                    <a:pt x="150" y="103"/>
                    <a:pt x="151" y="99"/>
                  </a:cubicBezTo>
                  <a:cubicBezTo>
                    <a:pt x="152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"/>
            <p:cNvSpPr/>
            <p:nvPr/>
          </p:nvSpPr>
          <p:spPr>
            <a:xfrm>
              <a:off x="5980680" y="1412280"/>
              <a:ext cx="56880" cy="7776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3" y="60"/>
                  </a:lnTo>
                  <a:lnTo>
                    <a:pt x="43" y="56"/>
                  </a:lnTo>
                  <a:cubicBezTo>
                    <a:pt x="43" y="36"/>
                    <a:pt x="49" y="21"/>
                    <a:pt x="60" y="13"/>
                  </a:cubicBezTo>
                  <a:cubicBezTo>
                    <a:pt x="70" y="5"/>
                    <a:pt x="88" y="0"/>
                    <a:pt x="113" y="0"/>
                  </a:cubicBezTo>
                  <a:cubicBezTo>
                    <a:pt x="121" y="0"/>
                    <a:pt x="130" y="1"/>
                    <a:pt x="139" y="1"/>
                  </a:cubicBezTo>
                  <a:cubicBezTo>
                    <a:pt x="149" y="2"/>
                    <a:pt x="156" y="3"/>
                    <a:pt x="160" y="3"/>
                  </a:cubicBezTo>
                  <a:lnTo>
                    <a:pt x="160" y="25"/>
                  </a:lnTo>
                  <a:cubicBezTo>
                    <a:pt x="157" y="24"/>
                    <a:pt x="150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5" y="22"/>
                    <a:pt x="97" y="23"/>
                    <a:pt x="91" y="26"/>
                  </a:cubicBezTo>
                  <a:cubicBezTo>
                    <a:pt x="85" y="28"/>
                    <a:pt x="80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"/>
            <p:cNvSpPr/>
            <p:nvPr/>
          </p:nvSpPr>
          <p:spPr>
            <a:xfrm>
              <a:off x="6060960" y="143280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"/>
            <p:cNvSpPr/>
            <p:nvPr/>
          </p:nvSpPr>
          <p:spPr>
            <a:xfrm>
              <a:off x="6127920" y="143244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3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"/>
            <p:cNvSpPr/>
            <p:nvPr/>
          </p:nvSpPr>
          <p:spPr>
            <a:xfrm>
              <a:off x="6200280" y="1432800"/>
              <a:ext cx="60840" cy="5724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"/>
            <p:cNvSpPr/>
            <p:nvPr/>
          </p:nvSpPr>
          <p:spPr>
            <a:xfrm>
              <a:off x="6276240" y="1432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"/>
            <p:cNvSpPr/>
            <p:nvPr/>
          </p:nvSpPr>
          <p:spPr>
            <a:xfrm>
              <a:off x="6352200" y="143280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"/>
            <p:cNvSpPr/>
            <p:nvPr/>
          </p:nvSpPr>
          <p:spPr>
            <a:xfrm>
              <a:off x="6436440" y="145800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"/>
            <p:cNvSpPr/>
            <p:nvPr/>
          </p:nvSpPr>
          <p:spPr>
            <a:xfrm>
              <a:off x="6501240" y="143244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0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30" y="10"/>
                    <a:pt x="30" y="13"/>
                    <a:pt x="30" y="18"/>
                  </a:cubicBezTo>
                  <a:cubicBezTo>
                    <a:pt x="30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3" y="0"/>
                    <a:pt x="87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5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0"/>
                    <a:pt x="62" y="145"/>
                    <a:pt x="78" y="145"/>
                  </a:cubicBezTo>
                  <a:cubicBezTo>
                    <a:pt x="93" y="145"/>
                    <a:pt x="104" y="140"/>
                    <a:pt x="111" y="130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"/>
            <p:cNvSpPr/>
            <p:nvPr/>
          </p:nvSpPr>
          <p:spPr>
            <a:xfrm>
              <a:off x="6572160" y="14328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"/>
            <p:cNvSpPr/>
            <p:nvPr/>
          </p:nvSpPr>
          <p:spPr>
            <a:xfrm>
              <a:off x="6652800" y="143280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"/>
            <p:cNvSpPr/>
            <p:nvPr/>
          </p:nvSpPr>
          <p:spPr>
            <a:xfrm>
              <a:off x="6732360" y="14580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"/>
            <p:cNvSpPr/>
            <p:nvPr/>
          </p:nvSpPr>
          <p:spPr>
            <a:xfrm>
              <a:off x="6796800" y="141228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53" y="138"/>
                  </a:moveTo>
                  <a:cubicBezTo>
                    <a:pt x="153" y="166"/>
                    <a:pt x="147" y="186"/>
                    <a:pt x="136" y="200"/>
                  </a:cubicBezTo>
                  <a:cubicBezTo>
                    <a:pt x="124" y="214"/>
                    <a:pt x="108" y="221"/>
                    <a:pt x="87" y="221"/>
                  </a:cubicBezTo>
                  <a:cubicBezTo>
                    <a:pt x="60" y="221"/>
                    <a:pt x="41" y="212"/>
                    <a:pt x="31" y="194"/>
                  </a:cubicBezTo>
                  <a:lnTo>
                    <a:pt x="31" y="194"/>
                  </a:lnTo>
                  <a:cubicBezTo>
                    <a:pt x="31" y="199"/>
                    <a:pt x="31" y="203"/>
                    <a:pt x="30" y="209"/>
                  </a:cubicBezTo>
                  <a:cubicBezTo>
                    <a:pt x="30" y="214"/>
                    <a:pt x="30" y="217"/>
                    <a:pt x="29" y="218"/>
                  </a:cubicBezTo>
                  <a:lnTo>
                    <a:pt x="0" y="218"/>
                  </a:lnTo>
                  <a:cubicBezTo>
                    <a:pt x="1" y="213"/>
                    <a:pt x="1" y="202"/>
                    <a:pt x="1" y="185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3"/>
                  </a:lnTo>
                  <a:cubicBezTo>
                    <a:pt x="31" y="69"/>
                    <a:pt x="31" y="77"/>
                    <a:pt x="31" y="86"/>
                  </a:cubicBezTo>
                  <a:lnTo>
                    <a:pt x="31" y="86"/>
                  </a:lnTo>
                  <a:cubicBezTo>
                    <a:pt x="42" y="66"/>
                    <a:pt x="60" y="57"/>
                    <a:pt x="87" y="57"/>
                  </a:cubicBezTo>
                  <a:cubicBezTo>
                    <a:pt x="131" y="57"/>
                    <a:pt x="153" y="84"/>
                    <a:pt x="153" y="138"/>
                  </a:cubicBezTo>
                  <a:moveTo>
                    <a:pt x="122" y="139"/>
                  </a:moveTo>
                  <a:cubicBezTo>
                    <a:pt x="122" y="117"/>
                    <a:pt x="118" y="101"/>
                    <a:pt x="111" y="92"/>
                  </a:cubicBezTo>
                  <a:cubicBezTo>
                    <a:pt x="104" y="82"/>
                    <a:pt x="94" y="77"/>
                    <a:pt x="79" y="77"/>
                  </a:cubicBezTo>
                  <a:cubicBezTo>
                    <a:pt x="62" y="77"/>
                    <a:pt x="50" y="82"/>
                    <a:pt x="43" y="93"/>
                  </a:cubicBezTo>
                  <a:cubicBezTo>
                    <a:pt x="35" y="104"/>
                    <a:pt x="31" y="120"/>
                    <a:pt x="31" y="141"/>
                  </a:cubicBezTo>
                  <a:cubicBezTo>
                    <a:pt x="31" y="162"/>
                    <a:pt x="35" y="177"/>
                    <a:pt x="42" y="187"/>
                  </a:cubicBezTo>
                  <a:cubicBezTo>
                    <a:pt x="50" y="196"/>
                    <a:pt x="62" y="201"/>
                    <a:pt x="79" y="201"/>
                  </a:cubicBezTo>
                  <a:cubicBezTo>
                    <a:pt x="94" y="201"/>
                    <a:pt x="105" y="196"/>
                    <a:pt x="111" y="186"/>
                  </a:cubicBezTo>
                  <a:cubicBezTo>
                    <a:pt x="118" y="176"/>
                    <a:pt x="122" y="160"/>
                    <a:pt x="122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"/>
            <p:cNvSpPr/>
            <p:nvPr/>
          </p:nvSpPr>
          <p:spPr>
            <a:xfrm>
              <a:off x="6871320" y="14335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6" y="145"/>
                    <a:pt x="116" y="139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0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"/>
            <p:cNvSpPr/>
            <p:nvPr/>
          </p:nvSpPr>
          <p:spPr>
            <a:xfrm>
              <a:off x="6949080" y="143280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7" y="42"/>
                    <a:pt x="6" y="32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3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"/>
            <p:cNvSpPr/>
            <p:nvPr/>
          </p:nvSpPr>
          <p:spPr>
            <a:xfrm>
              <a:off x="7018200" y="143280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"/>
            <p:cNvSpPr/>
            <p:nvPr/>
          </p:nvSpPr>
          <p:spPr>
            <a:xfrm>
              <a:off x="7093800" y="141876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"/>
            <p:cNvSpPr/>
            <p:nvPr/>
          </p:nvSpPr>
          <p:spPr>
            <a:xfrm>
              <a:off x="7161840" y="141840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8"/>
                    <a:pt x="161" y="73"/>
                  </a:cubicBezTo>
                  <a:cubicBezTo>
                    <a:pt x="158" y="79"/>
                    <a:pt x="155" y="84"/>
                    <a:pt x="150" y="89"/>
                  </a:cubicBezTo>
                  <a:cubicBezTo>
                    <a:pt x="145" y="94"/>
                    <a:pt x="138" y="99"/>
                    <a:pt x="128" y="106"/>
                  </a:cubicBezTo>
                  <a:cubicBezTo>
                    <a:pt x="115" y="113"/>
                    <a:pt x="107" y="119"/>
                    <a:pt x="103" y="123"/>
                  </a:cubicBezTo>
                  <a:cubicBezTo>
                    <a:pt x="99" y="126"/>
                    <a:pt x="96" y="130"/>
                    <a:pt x="94" y="135"/>
                  </a:cubicBezTo>
                  <a:cubicBezTo>
                    <a:pt x="92" y="139"/>
                    <a:pt x="90" y="144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3" y="136"/>
                    <a:pt x="65" y="131"/>
                  </a:cubicBezTo>
                  <a:cubicBezTo>
                    <a:pt x="68" y="125"/>
                    <a:pt x="71" y="120"/>
                    <a:pt x="76" y="116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1"/>
                    <a:pt x="118" y="85"/>
                    <a:pt x="122" y="81"/>
                  </a:cubicBezTo>
                  <a:cubicBezTo>
                    <a:pt x="125" y="78"/>
                    <a:pt x="128" y="74"/>
                    <a:pt x="131" y="70"/>
                  </a:cubicBezTo>
                  <a:cubicBezTo>
                    <a:pt x="133" y="66"/>
                    <a:pt x="134" y="61"/>
                    <a:pt x="134" y="56"/>
                  </a:cubicBezTo>
                  <a:cubicBezTo>
                    <a:pt x="134" y="45"/>
                    <a:pt x="129" y="37"/>
                    <a:pt x="121" y="31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6"/>
                    <a:pt x="48" y="33"/>
                  </a:cubicBezTo>
                  <a:cubicBezTo>
                    <a:pt x="38" y="40"/>
                    <a:pt x="33" y="50"/>
                    <a:pt x="31" y="62"/>
                  </a:cubicBezTo>
                  <a:lnTo>
                    <a:pt x="0" y="61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6"/>
                    <a:pt x="61" y="0"/>
                    <a:pt x="84" y="0"/>
                  </a:cubicBezTo>
                  <a:cubicBezTo>
                    <a:pt x="109" y="0"/>
                    <a:pt x="129" y="5"/>
                    <a:pt x="143" y="15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"/>
            <p:cNvSpPr/>
            <p:nvPr/>
          </p:nvSpPr>
          <p:spPr>
            <a:xfrm>
              <a:off x="7463160" y="14335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9" y="133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9"/>
                  </a:cubicBezTo>
                  <a:cubicBezTo>
                    <a:pt x="110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6" y="139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0"/>
                    <a:pt x="92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"/>
            <p:cNvSpPr/>
            <p:nvPr/>
          </p:nvSpPr>
          <p:spPr>
            <a:xfrm>
              <a:off x="7534800" y="14122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"/>
            <p:cNvSpPr/>
            <p:nvPr/>
          </p:nvSpPr>
          <p:spPr>
            <a:xfrm>
              <a:off x="7611120" y="143280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7" y="30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3" y="24"/>
                    <a:pt x="44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8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4"/>
                    <a:pt x="131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"/>
            <p:cNvSpPr/>
            <p:nvPr/>
          </p:nvSpPr>
          <p:spPr>
            <a:xfrm>
              <a:off x="7685640" y="141876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"/>
            <p:cNvSpPr/>
            <p:nvPr/>
          </p:nvSpPr>
          <p:spPr>
            <a:xfrm>
              <a:off x="7755840" y="141840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6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3" y="182"/>
                    <a:pt x="83" y="182"/>
                  </a:cubicBezTo>
                  <a:cubicBezTo>
                    <a:pt x="98" y="182"/>
                    <a:pt x="110" y="179"/>
                    <a:pt x="119" y="173"/>
                  </a:cubicBezTo>
                  <a:cubicBezTo>
                    <a:pt x="127" y="167"/>
                    <a:pt x="132" y="158"/>
                    <a:pt x="132" y="146"/>
                  </a:cubicBezTo>
                  <a:cubicBezTo>
                    <a:pt x="132" y="139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6"/>
                  </a:cubicBezTo>
                  <a:cubicBezTo>
                    <a:pt x="95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8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4"/>
                    <a:pt x="122" y="36"/>
                    <a:pt x="114" y="30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5" y="56"/>
                  </a:cubicBezTo>
                  <a:lnTo>
                    <a:pt x="4" y="54"/>
                  </a:lnTo>
                  <a:cubicBezTo>
                    <a:pt x="7" y="37"/>
                    <a:pt x="15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4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2"/>
                  </a:cubicBezTo>
                  <a:cubicBezTo>
                    <a:pt x="134" y="91"/>
                    <a:pt x="122" y="97"/>
                    <a:pt x="107" y="99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8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"/>
            <p:cNvSpPr/>
            <p:nvPr/>
          </p:nvSpPr>
          <p:spPr>
            <a:xfrm>
              <a:off x="7831080" y="141840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3"/>
                    <a:pt x="25" y="152"/>
                  </a:cubicBezTo>
                  <a:cubicBezTo>
                    <a:pt x="37" y="141"/>
                    <a:pt x="53" y="129"/>
                    <a:pt x="72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5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49" y="77"/>
                    <a:pt x="141" y="88"/>
                  </a:cubicBezTo>
                  <a:cubicBezTo>
                    <a:pt x="132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"/>
            <p:cNvSpPr/>
            <p:nvPr/>
          </p:nvSpPr>
          <p:spPr>
            <a:xfrm>
              <a:off x="5116320" y="15343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"/>
            <p:cNvSpPr/>
            <p:nvPr/>
          </p:nvSpPr>
          <p:spPr>
            <a:xfrm>
              <a:off x="5338080" y="153432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"/>
            <p:cNvSpPr/>
            <p:nvPr/>
          </p:nvSpPr>
          <p:spPr>
            <a:xfrm>
              <a:off x="5535360" y="155052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4"/>
                  </a:cubicBezTo>
                  <a:cubicBezTo>
                    <a:pt x="47" y="84"/>
                    <a:pt x="23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3" y="62"/>
                    <a:pt x="47" y="62"/>
                    <a:pt x="70" y="62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2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2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"/>
            <p:cNvSpPr/>
            <p:nvPr/>
          </p:nvSpPr>
          <p:spPr>
            <a:xfrm>
              <a:off x="5622480" y="15800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"/>
            <p:cNvSpPr/>
            <p:nvPr/>
          </p:nvSpPr>
          <p:spPr>
            <a:xfrm>
              <a:off x="5696280" y="15800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"/>
            <p:cNvSpPr/>
            <p:nvPr/>
          </p:nvSpPr>
          <p:spPr>
            <a:xfrm>
              <a:off x="5764680" y="155448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"/>
            <p:cNvSpPr/>
            <p:nvPr/>
          </p:nvSpPr>
          <p:spPr>
            <a:xfrm>
              <a:off x="5825520" y="155556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9" y="111"/>
                    <a:pt x="61" y="106"/>
                  </a:cubicBezTo>
                  <a:lnTo>
                    <a:pt x="83" y="44"/>
                  </a:lnTo>
                  <a:lnTo>
                    <a:pt x="116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7" y="137"/>
                  </a:cubicBezTo>
                  <a:cubicBezTo>
                    <a:pt x="147" y="134"/>
                    <a:pt x="147" y="131"/>
                    <a:pt x="147" y="126"/>
                  </a:cubicBezTo>
                  <a:cubicBezTo>
                    <a:pt x="148" y="122"/>
                    <a:pt x="148" y="117"/>
                    <a:pt x="149" y="113"/>
                  </a:cubicBezTo>
                  <a:cubicBezTo>
                    <a:pt x="150" y="108"/>
                    <a:pt x="150" y="104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"/>
            <p:cNvSpPr/>
            <p:nvPr/>
          </p:nvSpPr>
          <p:spPr>
            <a:xfrm>
              <a:off x="5978160" y="155448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6" y="3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3"/>
                    <a:pt x="125" y="0"/>
                    <a:pt x="135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"/>
            <p:cNvSpPr/>
            <p:nvPr/>
          </p:nvSpPr>
          <p:spPr>
            <a:xfrm>
              <a:off x="6054120" y="1554480"/>
              <a:ext cx="57600" cy="58680"/>
            </a:xfrm>
            <a:custGeom>
              <a:avLst/>
              <a:gdLst/>
              <a:ahLst/>
              <a:rect l="l" t="t" r="r" b="b"/>
              <a:pathLst>
                <a:path w="162" h="165">
                  <a:moveTo>
                    <a:pt x="162" y="82"/>
                  </a:moveTo>
                  <a:cubicBezTo>
                    <a:pt x="162" y="109"/>
                    <a:pt x="155" y="129"/>
                    <a:pt x="141" y="144"/>
                  </a:cubicBezTo>
                  <a:cubicBezTo>
                    <a:pt x="127" y="158"/>
                    <a:pt x="107" y="165"/>
                    <a:pt x="80" y="165"/>
                  </a:cubicBezTo>
                  <a:cubicBezTo>
                    <a:pt x="54" y="165"/>
                    <a:pt x="35" y="158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"/>
            <p:cNvSpPr/>
            <p:nvPr/>
          </p:nvSpPr>
          <p:spPr>
            <a:xfrm>
              <a:off x="6128280" y="1534320"/>
              <a:ext cx="54360" cy="79200"/>
            </a:xfrm>
            <a:custGeom>
              <a:avLst/>
              <a:gdLst/>
              <a:ahLst/>
              <a:rect l="l" t="t" r="r" b="b"/>
              <a:pathLst>
                <a:path w="153" h="222">
                  <a:moveTo>
                    <a:pt x="122" y="192"/>
                  </a:moveTo>
                  <a:cubicBezTo>
                    <a:pt x="116" y="202"/>
                    <a:pt x="109" y="210"/>
                    <a:pt x="100" y="215"/>
                  </a:cubicBezTo>
                  <a:cubicBezTo>
                    <a:pt x="91" y="219"/>
                    <a:pt x="79" y="222"/>
                    <a:pt x="66" y="222"/>
                  </a:cubicBezTo>
                  <a:cubicBezTo>
                    <a:pt x="43" y="222"/>
                    <a:pt x="27" y="215"/>
                    <a:pt x="16" y="201"/>
                  </a:cubicBezTo>
                  <a:cubicBezTo>
                    <a:pt x="6" y="188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4"/>
                  </a:cubicBezTo>
                  <a:cubicBezTo>
                    <a:pt x="109" y="68"/>
                    <a:pt x="116" y="75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2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3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1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2" y="92"/>
                  </a:cubicBezTo>
                  <a:cubicBezTo>
                    <a:pt x="35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"/>
            <p:cNvSpPr/>
            <p:nvPr/>
          </p:nvSpPr>
          <p:spPr>
            <a:xfrm>
              <a:off x="6202800" y="153432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"/>
            <p:cNvSpPr/>
            <p:nvPr/>
          </p:nvSpPr>
          <p:spPr>
            <a:xfrm>
              <a:off x="6276600" y="153432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"/>
            <p:cNvSpPr/>
            <p:nvPr/>
          </p:nvSpPr>
          <p:spPr>
            <a:xfrm>
              <a:off x="6350760" y="153432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"/>
            <p:cNvSpPr/>
            <p:nvPr/>
          </p:nvSpPr>
          <p:spPr>
            <a:xfrm>
              <a:off x="6424200" y="155448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"/>
            <p:cNvSpPr/>
            <p:nvPr/>
          </p:nvSpPr>
          <p:spPr>
            <a:xfrm>
              <a:off x="6504840" y="155448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"/>
            <p:cNvSpPr/>
            <p:nvPr/>
          </p:nvSpPr>
          <p:spPr>
            <a:xfrm>
              <a:off x="6574320" y="1554480"/>
              <a:ext cx="52920" cy="5868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7" y="95"/>
                  </a:cubicBezTo>
                  <a:cubicBezTo>
                    <a:pt x="58" y="89"/>
                    <a:pt x="39" y="84"/>
                    <a:pt x="31" y="80"/>
                  </a:cubicBezTo>
                  <a:cubicBezTo>
                    <a:pt x="23" y="77"/>
                    <a:pt x="17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4" y="13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6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6" y="60"/>
                    <a:pt x="54" y="63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5" y="77"/>
                    <a:pt x="123" y="81"/>
                  </a:cubicBezTo>
                  <a:cubicBezTo>
                    <a:pt x="131" y="85"/>
                    <a:pt x="138" y="90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"/>
            <p:cNvSpPr/>
            <p:nvPr/>
          </p:nvSpPr>
          <p:spPr>
            <a:xfrm>
              <a:off x="5116320" y="16563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"/>
            <p:cNvSpPr/>
            <p:nvPr/>
          </p:nvSpPr>
          <p:spPr>
            <a:xfrm>
              <a:off x="5338080" y="165636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"/>
            <p:cNvSpPr/>
            <p:nvPr/>
          </p:nvSpPr>
          <p:spPr>
            <a:xfrm>
              <a:off x="5757120" y="1672200"/>
              <a:ext cx="59400" cy="52560"/>
            </a:xfrm>
            <a:custGeom>
              <a:avLst/>
              <a:gdLst/>
              <a:ahLst/>
              <a:rect l="l" t="t" r="r" b="b"/>
              <a:pathLst>
                <a:path w="167" h="148">
                  <a:moveTo>
                    <a:pt x="96" y="85"/>
                  </a:moveTo>
                  <a:cubicBezTo>
                    <a:pt x="96" y="106"/>
                    <a:pt x="96" y="127"/>
                    <a:pt x="96" y="148"/>
                  </a:cubicBezTo>
                  <a:cubicBezTo>
                    <a:pt x="88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8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"/>
            <p:cNvSpPr/>
            <p:nvPr/>
          </p:nvSpPr>
          <p:spPr>
            <a:xfrm>
              <a:off x="5844600" y="170172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"/>
            <p:cNvSpPr/>
            <p:nvPr/>
          </p:nvSpPr>
          <p:spPr>
            <a:xfrm>
              <a:off x="5918040" y="17017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"/>
            <p:cNvSpPr/>
            <p:nvPr/>
          </p:nvSpPr>
          <p:spPr>
            <a:xfrm>
              <a:off x="5986800" y="16765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"/>
            <p:cNvSpPr/>
            <p:nvPr/>
          </p:nvSpPr>
          <p:spPr>
            <a:xfrm>
              <a:off x="6047640" y="167760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"/>
            <p:cNvSpPr/>
            <p:nvPr/>
          </p:nvSpPr>
          <p:spPr>
            <a:xfrm>
              <a:off x="6200280" y="167652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"/>
            <p:cNvSpPr/>
            <p:nvPr/>
          </p:nvSpPr>
          <p:spPr>
            <a:xfrm>
              <a:off x="6276240" y="167652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1" y="20"/>
                  </a:cubicBezTo>
                  <a:cubicBezTo>
                    <a:pt x="64" y="20"/>
                    <a:pt x="51" y="25"/>
                    <a:pt x="43" y="36"/>
                  </a:cubicBezTo>
                  <a:cubicBezTo>
                    <a:pt x="35" y="46"/>
                    <a:pt x="31" y="62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40"/>
                    <a:pt x="64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"/>
            <p:cNvSpPr/>
            <p:nvPr/>
          </p:nvSpPr>
          <p:spPr>
            <a:xfrm>
              <a:off x="6350400" y="165636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0" y="59"/>
                    <a:pt x="100" y="63"/>
                  </a:cubicBezTo>
                  <a:cubicBezTo>
                    <a:pt x="109" y="68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8" y="196"/>
                    <a:pt x="59" y="201"/>
                    <a:pt x="73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8" y="100"/>
                    <a:pt x="110" y="91"/>
                  </a:cubicBezTo>
                  <a:cubicBezTo>
                    <a:pt x="103" y="81"/>
                    <a:pt x="90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"/>
            <p:cNvSpPr/>
            <p:nvPr/>
          </p:nvSpPr>
          <p:spPr>
            <a:xfrm>
              <a:off x="6424920" y="16563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"/>
            <p:cNvSpPr/>
            <p:nvPr/>
          </p:nvSpPr>
          <p:spPr>
            <a:xfrm>
              <a:off x="6498720" y="165636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"/>
            <p:cNvSpPr/>
            <p:nvPr/>
          </p:nvSpPr>
          <p:spPr>
            <a:xfrm>
              <a:off x="6572880" y="16563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1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2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"/>
            <p:cNvSpPr/>
            <p:nvPr/>
          </p:nvSpPr>
          <p:spPr>
            <a:xfrm>
              <a:off x="6646320" y="16765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"/>
            <p:cNvSpPr/>
            <p:nvPr/>
          </p:nvSpPr>
          <p:spPr>
            <a:xfrm>
              <a:off x="6726960" y="16765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"/>
            <p:cNvSpPr/>
            <p:nvPr/>
          </p:nvSpPr>
          <p:spPr>
            <a:xfrm>
              <a:off x="6801120" y="1656360"/>
              <a:ext cx="43200" cy="37440"/>
            </a:xfrm>
            <a:custGeom>
              <a:avLst/>
              <a:gdLst/>
              <a:ahLst/>
              <a:rect l="l" t="t" r="r" b="b"/>
              <a:pathLst>
                <a:path w="122" h="106">
                  <a:moveTo>
                    <a:pt x="71" y="43"/>
                  </a:moveTo>
                  <a:cubicBezTo>
                    <a:pt x="85" y="38"/>
                    <a:pt x="100" y="33"/>
                    <a:pt x="115" y="28"/>
                  </a:cubicBezTo>
                  <a:cubicBezTo>
                    <a:pt x="117" y="35"/>
                    <a:pt x="120" y="41"/>
                    <a:pt x="122" y="48"/>
                  </a:cubicBezTo>
                  <a:cubicBezTo>
                    <a:pt x="107" y="51"/>
                    <a:pt x="91" y="55"/>
                    <a:pt x="75" y="58"/>
                  </a:cubicBezTo>
                  <a:cubicBezTo>
                    <a:pt x="85" y="71"/>
                    <a:pt x="96" y="83"/>
                    <a:pt x="106" y="95"/>
                  </a:cubicBezTo>
                  <a:cubicBezTo>
                    <a:pt x="99" y="98"/>
                    <a:pt x="93" y="102"/>
                    <a:pt x="86" y="106"/>
                  </a:cubicBezTo>
                  <a:cubicBezTo>
                    <a:pt x="78" y="93"/>
                    <a:pt x="69" y="80"/>
                    <a:pt x="61" y="68"/>
                  </a:cubicBezTo>
                  <a:cubicBezTo>
                    <a:pt x="52" y="80"/>
                    <a:pt x="44" y="93"/>
                    <a:pt x="35" y="105"/>
                  </a:cubicBezTo>
                  <a:cubicBezTo>
                    <a:pt x="28" y="102"/>
                    <a:pt x="22" y="98"/>
                    <a:pt x="15" y="95"/>
                  </a:cubicBezTo>
                  <a:cubicBezTo>
                    <a:pt x="26" y="83"/>
                    <a:pt x="36" y="70"/>
                    <a:pt x="47" y="58"/>
                  </a:cubicBezTo>
                  <a:cubicBezTo>
                    <a:pt x="31" y="55"/>
                    <a:pt x="15" y="51"/>
                    <a:pt x="0" y="48"/>
                  </a:cubicBezTo>
                  <a:cubicBezTo>
                    <a:pt x="2" y="41"/>
                    <a:pt x="5" y="34"/>
                    <a:pt x="7" y="28"/>
                  </a:cubicBezTo>
                  <a:cubicBezTo>
                    <a:pt x="22" y="33"/>
                    <a:pt x="37" y="38"/>
                    <a:pt x="52" y="44"/>
                  </a:cubicBezTo>
                  <a:cubicBezTo>
                    <a:pt x="51" y="29"/>
                    <a:pt x="51" y="15"/>
                    <a:pt x="50" y="0"/>
                  </a:cubicBezTo>
                  <a:cubicBezTo>
                    <a:pt x="58" y="0"/>
                    <a:pt x="65" y="0"/>
                    <a:pt x="73" y="0"/>
                  </a:cubicBezTo>
                  <a:cubicBezTo>
                    <a:pt x="72" y="14"/>
                    <a:pt x="71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"/>
            <p:cNvSpPr/>
            <p:nvPr/>
          </p:nvSpPr>
          <p:spPr>
            <a:xfrm>
              <a:off x="6959160" y="1656360"/>
              <a:ext cx="32040" cy="10008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7"/>
                    <a:pt x="91" y="14"/>
                    <a:pt x="91" y="20"/>
                  </a:cubicBezTo>
                  <a:cubicBezTo>
                    <a:pt x="71" y="20"/>
                    <a:pt x="50" y="20"/>
                    <a:pt x="30" y="20"/>
                  </a:cubicBezTo>
                  <a:cubicBezTo>
                    <a:pt x="30" y="100"/>
                    <a:pt x="30" y="180"/>
                    <a:pt x="30" y="260"/>
                  </a:cubicBezTo>
                  <a:cubicBezTo>
                    <a:pt x="50" y="260"/>
                    <a:pt x="71" y="260"/>
                    <a:pt x="91" y="260"/>
                  </a:cubicBezTo>
                  <a:cubicBezTo>
                    <a:pt x="91" y="266"/>
                    <a:pt x="91" y="273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"/>
            <p:cNvSpPr/>
            <p:nvPr/>
          </p:nvSpPr>
          <p:spPr>
            <a:xfrm>
              <a:off x="7016760" y="16563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"/>
            <p:cNvSpPr/>
            <p:nvPr/>
          </p:nvSpPr>
          <p:spPr>
            <a:xfrm>
              <a:off x="7090560" y="165636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6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6" y="221"/>
                  </a:cubicBezTo>
                  <a:cubicBezTo>
                    <a:pt x="43" y="221"/>
                    <a:pt x="26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9" y="68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8"/>
                  </a:cubicBezTo>
                  <a:lnTo>
                    <a:pt x="124" y="218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8" y="100"/>
                    <a:pt x="110" y="91"/>
                  </a:cubicBezTo>
                  <a:cubicBezTo>
                    <a:pt x="102" y="81"/>
                    <a:pt x="90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"/>
            <p:cNvSpPr/>
            <p:nvPr/>
          </p:nvSpPr>
          <p:spPr>
            <a:xfrm>
              <a:off x="7172640" y="1656360"/>
              <a:ext cx="32040" cy="10008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273"/>
                    <a:pt x="0" y="266"/>
                    <a:pt x="0" y="260"/>
                  </a:cubicBezTo>
                  <a:cubicBezTo>
                    <a:pt x="20" y="260"/>
                    <a:pt x="41" y="260"/>
                    <a:pt x="61" y="260"/>
                  </a:cubicBezTo>
                  <a:cubicBezTo>
                    <a:pt x="61" y="180"/>
                    <a:pt x="61" y="100"/>
                    <a:pt x="61" y="20"/>
                  </a:cubicBezTo>
                  <a:cubicBezTo>
                    <a:pt x="41" y="20"/>
                    <a:pt x="20" y="20"/>
                    <a:pt x="0" y="20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93"/>
                    <a:pt x="91" y="187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"/>
            <p:cNvSpPr/>
            <p:nvPr/>
          </p:nvSpPr>
          <p:spPr>
            <a:xfrm>
              <a:off x="5116320" y="17784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"/>
            <p:cNvSpPr/>
            <p:nvPr/>
          </p:nvSpPr>
          <p:spPr>
            <a:xfrm>
              <a:off x="5338080" y="177840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"/>
            <p:cNvSpPr/>
            <p:nvPr/>
          </p:nvSpPr>
          <p:spPr>
            <a:xfrm>
              <a:off x="5979240" y="179424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"/>
            <p:cNvSpPr/>
            <p:nvPr/>
          </p:nvSpPr>
          <p:spPr>
            <a:xfrm>
              <a:off x="6066360" y="18237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"/>
            <p:cNvSpPr/>
            <p:nvPr/>
          </p:nvSpPr>
          <p:spPr>
            <a:xfrm>
              <a:off x="6140160" y="18237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"/>
            <p:cNvSpPr/>
            <p:nvPr/>
          </p:nvSpPr>
          <p:spPr>
            <a:xfrm>
              <a:off x="6208920" y="17985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"/>
            <p:cNvSpPr/>
            <p:nvPr/>
          </p:nvSpPr>
          <p:spPr>
            <a:xfrm>
              <a:off x="6269760" y="179964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"/>
            <p:cNvSpPr/>
            <p:nvPr/>
          </p:nvSpPr>
          <p:spPr>
            <a:xfrm>
              <a:off x="6424920" y="17784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"/>
            <p:cNvSpPr/>
            <p:nvPr/>
          </p:nvSpPr>
          <p:spPr>
            <a:xfrm>
              <a:off x="6498720" y="177840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4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1"/>
                    <a:pt x="73" y="201"/>
                  </a:cubicBezTo>
                  <a:cubicBezTo>
                    <a:pt x="90" y="201"/>
                    <a:pt x="102" y="196"/>
                    <a:pt x="109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4" name=""/>
            <p:cNvSpPr/>
            <p:nvPr/>
          </p:nvSpPr>
          <p:spPr>
            <a:xfrm>
              <a:off x="7537320" y="179964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4"/>
                  </a:lnTo>
                  <a:cubicBezTo>
                    <a:pt x="145" y="143"/>
                    <a:pt x="145" y="154"/>
                    <a:pt x="146" y="158"/>
                  </a:cubicBezTo>
                  <a:lnTo>
                    <a:pt x="117" y="158"/>
                  </a:lnTo>
                  <a:cubicBezTo>
                    <a:pt x="117" y="158"/>
                    <a:pt x="117" y="157"/>
                    <a:pt x="117" y="154"/>
                  </a:cubicBezTo>
                  <a:cubicBezTo>
                    <a:pt x="117" y="152"/>
                    <a:pt x="117" y="150"/>
                    <a:pt x="117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9" y="142"/>
                    <a:pt x="101" y="150"/>
                    <a:pt x="91" y="155"/>
                  </a:cubicBezTo>
                  <a:cubicBezTo>
                    <a:pt x="82" y="159"/>
                    <a:pt x="71" y="161"/>
                    <a:pt x="58" y="161"/>
                  </a:cubicBezTo>
                  <a:cubicBezTo>
                    <a:pt x="38" y="161"/>
                    <a:pt x="23" y="157"/>
                    <a:pt x="14" y="148"/>
                  </a:cubicBezTo>
                  <a:cubicBezTo>
                    <a:pt x="5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"/>
            <p:cNvSpPr/>
            <p:nvPr/>
          </p:nvSpPr>
          <p:spPr>
            <a:xfrm>
              <a:off x="7608960" y="17784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"/>
            <p:cNvSpPr/>
            <p:nvPr/>
          </p:nvSpPr>
          <p:spPr>
            <a:xfrm>
              <a:off x="7684920" y="179856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1" y="24"/>
                    <a:pt x="91" y="20"/>
                    <a:pt x="78" y="20"/>
                  </a:cubicBezTo>
                  <a:cubicBezTo>
                    <a:pt x="65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"/>
            <p:cNvSpPr/>
            <p:nvPr/>
          </p:nvSpPr>
          <p:spPr>
            <a:xfrm>
              <a:off x="7759800" y="178488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9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"/>
            <p:cNvSpPr/>
            <p:nvPr/>
          </p:nvSpPr>
          <p:spPr>
            <a:xfrm>
              <a:off x="7830000" y="178416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200"/>
                    <a:pt x="25" y="190"/>
                  </a:cubicBezTo>
                  <a:cubicBezTo>
                    <a:pt x="11" y="181"/>
                    <a:pt x="3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7"/>
                    <a:pt x="131" y="158"/>
                    <a:pt x="131" y="146"/>
                  </a:cubicBezTo>
                  <a:cubicBezTo>
                    <a:pt x="131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4" y="114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6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2"/>
                    <a:pt x="122" y="97"/>
                    <a:pt x="107" y="100"/>
                  </a:cubicBezTo>
                  <a:lnTo>
                    <a:pt x="107" y="101"/>
                  </a:lnTo>
                  <a:cubicBezTo>
                    <a:pt x="124" y="102"/>
                    <a:pt x="137" y="107"/>
                    <a:pt x="147" y="116"/>
                  </a:cubicBezTo>
                  <a:cubicBezTo>
                    <a:pt x="158" y="125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"/>
            <p:cNvSpPr/>
            <p:nvPr/>
          </p:nvSpPr>
          <p:spPr>
            <a:xfrm>
              <a:off x="7904880" y="178452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1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2" y="64"/>
                    <a:pt x="122" y="55"/>
                  </a:cubicBezTo>
                  <a:cubicBezTo>
                    <a:pt x="122" y="45"/>
                    <a:pt x="119" y="36"/>
                    <a:pt x="111" y="30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3" y="14"/>
                  </a:cubicBezTo>
                  <a:cubicBezTo>
                    <a:pt x="147" y="23"/>
                    <a:pt x="153" y="37"/>
                    <a:pt x="153" y="54"/>
                  </a:cubicBezTo>
                  <a:cubicBezTo>
                    <a:pt x="153" y="65"/>
                    <a:pt x="149" y="76"/>
                    <a:pt x="141" y="87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"/>
            <p:cNvSpPr/>
            <p:nvPr/>
          </p:nvSpPr>
          <p:spPr>
            <a:xfrm>
              <a:off x="5116320" y="19004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"/>
            <p:cNvSpPr/>
            <p:nvPr/>
          </p:nvSpPr>
          <p:spPr>
            <a:xfrm>
              <a:off x="5338080" y="190044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"/>
            <p:cNvSpPr/>
            <p:nvPr/>
          </p:nvSpPr>
          <p:spPr>
            <a:xfrm>
              <a:off x="5979240" y="191628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"/>
            <p:cNvSpPr/>
            <p:nvPr/>
          </p:nvSpPr>
          <p:spPr>
            <a:xfrm>
              <a:off x="6066360" y="19458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"/>
            <p:cNvSpPr/>
            <p:nvPr/>
          </p:nvSpPr>
          <p:spPr>
            <a:xfrm>
              <a:off x="6140160" y="19458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"/>
            <p:cNvSpPr/>
            <p:nvPr/>
          </p:nvSpPr>
          <p:spPr>
            <a:xfrm>
              <a:off x="6208920" y="19206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"/>
            <p:cNvSpPr/>
            <p:nvPr/>
          </p:nvSpPr>
          <p:spPr>
            <a:xfrm>
              <a:off x="6269760" y="192168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"/>
            <p:cNvSpPr/>
            <p:nvPr/>
          </p:nvSpPr>
          <p:spPr>
            <a:xfrm>
              <a:off x="6423840" y="192024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9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3" y="161"/>
                    <a:pt x="14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7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"/>
            <p:cNvSpPr/>
            <p:nvPr/>
          </p:nvSpPr>
          <p:spPr>
            <a:xfrm>
              <a:off x="6498000" y="192060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8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5" y="0"/>
                    <a:pt x="122" y="4"/>
                    <a:pt x="135" y="12"/>
                  </a:cubicBezTo>
                  <a:cubicBezTo>
                    <a:pt x="148" y="21"/>
                    <a:pt x="156" y="32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1" y="33"/>
                    <a:pt x="114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6" y="20"/>
                    <a:pt x="53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3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1" y="131"/>
                    <a:pt x="126" y="123"/>
                    <a:pt x="128" y="112"/>
                  </a:cubicBezTo>
                  <a:lnTo>
                    <a:pt x="159" y="114"/>
                  </a:lnTo>
                  <a:cubicBezTo>
                    <a:pt x="158" y="123"/>
                    <a:pt x="154" y="132"/>
                    <a:pt x="147" y="140"/>
                  </a:cubicBezTo>
                  <a:cubicBezTo>
                    <a:pt x="141" y="147"/>
                    <a:pt x="132" y="153"/>
                    <a:pt x="121" y="158"/>
                  </a:cubicBezTo>
                  <a:cubicBezTo>
                    <a:pt x="110" y="162"/>
                    <a:pt x="98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8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"/>
            <p:cNvSpPr/>
            <p:nvPr/>
          </p:nvSpPr>
          <p:spPr>
            <a:xfrm>
              <a:off x="6575400" y="190692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"/>
            <p:cNvSpPr/>
            <p:nvPr/>
          </p:nvSpPr>
          <p:spPr>
            <a:xfrm>
              <a:off x="6646680" y="19004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"/>
            <p:cNvSpPr/>
            <p:nvPr/>
          </p:nvSpPr>
          <p:spPr>
            <a:xfrm>
              <a:off x="6720120" y="192060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19"/>
                    <a:pt x="82" y="19"/>
                  </a:cubicBezTo>
                  <a:cubicBezTo>
                    <a:pt x="64" y="19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39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"/>
            <p:cNvSpPr/>
            <p:nvPr/>
          </p:nvSpPr>
          <p:spPr>
            <a:xfrm>
              <a:off x="6796800" y="192060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"/>
            <p:cNvSpPr/>
            <p:nvPr/>
          </p:nvSpPr>
          <p:spPr>
            <a:xfrm>
              <a:off x="7534800" y="19004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"/>
            <p:cNvSpPr/>
            <p:nvPr/>
          </p:nvSpPr>
          <p:spPr>
            <a:xfrm>
              <a:off x="7608600" y="190044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"/>
            <p:cNvSpPr/>
            <p:nvPr/>
          </p:nvSpPr>
          <p:spPr>
            <a:xfrm>
              <a:off x="7682040" y="19206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"/>
            <p:cNvSpPr/>
            <p:nvPr/>
          </p:nvSpPr>
          <p:spPr>
            <a:xfrm>
              <a:off x="7759080" y="192060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"/>
            <p:cNvSpPr/>
            <p:nvPr/>
          </p:nvSpPr>
          <p:spPr>
            <a:xfrm>
              <a:off x="7833960" y="190692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7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"/>
            <p:cNvSpPr/>
            <p:nvPr/>
          </p:nvSpPr>
          <p:spPr>
            <a:xfrm>
              <a:off x="7904880" y="19004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"/>
            <p:cNvSpPr/>
            <p:nvPr/>
          </p:nvSpPr>
          <p:spPr>
            <a:xfrm>
              <a:off x="7981560" y="190692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"/>
            <p:cNvSpPr/>
            <p:nvPr/>
          </p:nvSpPr>
          <p:spPr>
            <a:xfrm>
              <a:off x="8048160" y="1921320"/>
              <a:ext cx="65520" cy="79200"/>
            </a:xfrm>
            <a:custGeom>
              <a:avLst/>
              <a:gdLst/>
              <a:ahLst/>
              <a:rect l="l" t="t" r="r" b="b"/>
              <a:pathLst>
                <a:path w="184" h="222">
                  <a:moveTo>
                    <a:pt x="38" y="222"/>
                  </a:moveTo>
                  <a:cubicBezTo>
                    <a:pt x="30" y="222"/>
                    <a:pt x="23" y="221"/>
                    <a:pt x="18" y="220"/>
                  </a:cubicBezTo>
                  <a:lnTo>
                    <a:pt x="18" y="200"/>
                  </a:lnTo>
                  <a:cubicBezTo>
                    <a:pt x="22" y="201"/>
                    <a:pt x="26" y="201"/>
                    <a:pt x="32" y="201"/>
                  </a:cubicBezTo>
                  <a:cubicBezTo>
                    <a:pt x="40" y="201"/>
                    <a:pt x="49" y="198"/>
                    <a:pt x="56" y="193"/>
                  </a:cubicBezTo>
                  <a:cubicBezTo>
                    <a:pt x="64" y="187"/>
                    <a:pt x="71" y="178"/>
                    <a:pt x="76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7" y="95"/>
                  </a:lnTo>
                  <a:cubicBezTo>
                    <a:pt x="87" y="117"/>
                    <a:pt x="92" y="129"/>
                    <a:pt x="93" y="132"/>
                  </a:cubicBezTo>
                  <a:lnTo>
                    <a:pt x="100" y="116"/>
                  </a:lnTo>
                  <a:lnTo>
                    <a:pt x="152" y="0"/>
                  </a:lnTo>
                  <a:lnTo>
                    <a:pt x="184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7" y="208"/>
                  </a:cubicBezTo>
                  <a:cubicBezTo>
                    <a:pt x="66" y="217"/>
                    <a:pt x="53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"/>
            <p:cNvSpPr/>
            <p:nvPr/>
          </p:nvSpPr>
          <p:spPr>
            <a:xfrm>
              <a:off x="8132760" y="19206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"/>
            <p:cNvSpPr/>
            <p:nvPr/>
          </p:nvSpPr>
          <p:spPr>
            <a:xfrm>
              <a:off x="8200080" y="19206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7" y="119"/>
                    <a:pt x="46" y="129"/>
                  </a:cubicBezTo>
                  <a:cubicBezTo>
                    <a:pt x="55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4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8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"/>
            <p:cNvSpPr/>
            <p:nvPr/>
          </p:nvSpPr>
          <p:spPr>
            <a:xfrm>
              <a:off x="8274600" y="19004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2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"/>
            <p:cNvSpPr/>
            <p:nvPr/>
          </p:nvSpPr>
          <p:spPr>
            <a:xfrm>
              <a:off x="5116320" y="20224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"/>
            <p:cNvSpPr/>
            <p:nvPr/>
          </p:nvSpPr>
          <p:spPr>
            <a:xfrm>
              <a:off x="5338080" y="202248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3"/>
                    <a:pt x="28" y="186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"/>
            <p:cNvSpPr/>
            <p:nvPr/>
          </p:nvSpPr>
          <p:spPr>
            <a:xfrm>
              <a:off x="5979240" y="203832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"/>
            <p:cNvSpPr/>
            <p:nvPr/>
          </p:nvSpPr>
          <p:spPr>
            <a:xfrm>
              <a:off x="6066360" y="20678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"/>
            <p:cNvSpPr/>
            <p:nvPr/>
          </p:nvSpPr>
          <p:spPr>
            <a:xfrm>
              <a:off x="6140160" y="20678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"/>
            <p:cNvSpPr/>
            <p:nvPr/>
          </p:nvSpPr>
          <p:spPr>
            <a:xfrm>
              <a:off x="6208920" y="204264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"/>
            <p:cNvSpPr/>
            <p:nvPr/>
          </p:nvSpPr>
          <p:spPr>
            <a:xfrm>
              <a:off x="6269760" y="204372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"/>
            <p:cNvSpPr/>
            <p:nvPr/>
          </p:nvSpPr>
          <p:spPr>
            <a:xfrm>
              <a:off x="6424200" y="20426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161" y="82"/>
                  </a:moveTo>
                  <a:cubicBezTo>
                    <a:pt x="161" y="108"/>
                    <a:pt x="154" y="129"/>
                    <a:pt x="140" y="143"/>
                  </a:cubicBezTo>
                  <a:cubicBezTo>
                    <a:pt x="126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6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6"/>
                    <a:pt x="141" y="20"/>
                  </a:cubicBezTo>
                  <a:cubicBezTo>
                    <a:pt x="155" y="34"/>
                    <a:pt x="161" y="54"/>
                    <a:pt x="161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4"/>
                    <a:pt x="98" y="19"/>
                    <a:pt x="81" y="19"/>
                  </a:cubicBezTo>
                  <a:cubicBezTo>
                    <a:pt x="64" y="19"/>
                    <a:pt x="51" y="24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8"/>
                  </a:cubicBezTo>
                  <a:cubicBezTo>
                    <a:pt x="51" y="139"/>
                    <a:pt x="63" y="144"/>
                    <a:pt x="79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"/>
            <p:cNvSpPr/>
            <p:nvPr/>
          </p:nvSpPr>
          <p:spPr>
            <a:xfrm>
              <a:off x="6498720" y="2022480"/>
              <a:ext cx="57240" cy="7740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1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6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"/>
            <p:cNvSpPr/>
            <p:nvPr/>
          </p:nvSpPr>
          <p:spPr>
            <a:xfrm>
              <a:off x="6572520" y="2022480"/>
              <a:ext cx="57240" cy="7740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0" y="4"/>
                    <a:pt x="88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"/>
            <p:cNvSpPr/>
            <p:nvPr/>
          </p:nvSpPr>
          <p:spPr>
            <a:xfrm>
              <a:off x="6648120" y="204264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2"/>
                    <a:pt x="60" y="144"/>
                    <a:pt x="76" y="144"/>
                  </a:cubicBezTo>
                  <a:cubicBezTo>
                    <a:pt x="107" y="144"/>
                    <a:pt x="122" y="136"/>
                    <a:pt x="122" y="119"/>
                  </a:cubicBezTo>
                  <a:cubicBezTo>
                    <a:pt x="122" y="113"/>
                    <a:pt x="119" y="108"/>
                    <a:pt x="113" y="104"/>
                  </a:cubicBezTo>
                  <a:cubicBezTo>
                    <a:pt x="108" y="100"/>
                    <a:pt x="100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1"/>
                    <a:pt x="14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6" y="16"/>
                    <a:pt x="143" y="25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8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"/>
            <p:cNvSpPr/>
            <p:nvPr/>
          </p:nvSpPr>
          <p:spPr>
            <a:xfrm>
              <a:off x="6720480" y="204264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"/>
            <p:cNvSpPr/>
            <p:nvPr/>
          </p:nvSpPr>
          <p:spPr>
            <a:xfrm>
              <a:off x="6797520" y="202860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3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"/>
            <p:cNvSpPr/>
            <p:nvPr/>
          </p:nvSpPr>
          <p:spPr>
            <a:xfrm>
              <a:off x="7537320" y="204336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1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"/>
            <p:cNvSpPr/>
            <p:nvPr/>
          </p:nvSpPr>
          <p:spPr>
            <a:xfrm>
              <a:off x="7608960" y="2022480"/>
              <a:ext cx="58320" cy="7740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"/>
            <p:cNvSpPr/>
            <p:nvPr/>
          </p:nvSpPr>
          <p:spPr>
            <a:xfrm>
              <a:off x="7684920" y="204264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3" y="25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"/>
            <p:cNvSpPr/>
            <p:nvPr/>
          </p:nvSpPr>
          <p:spPr>
            <a:xfrm>
              <a:off x="7759800" y="202860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"/>
            <p:cNvSpPr/>
            <p:nvPr/>
          </p:nvSpPr>
          <p:spPr>
            <a:xfrm>
              <a:off x="7830000" y="202824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5" y="190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7"/>
                    <a:pt x="131" y="158"/>
                    <a:pt x="131" y="146"/>
                  </a:cubicBezTo>
                  <a:cubicBezTo>
                    <a:pt x="131" y="139"/>
                    <a:pt x="129" y="133"/>
                    <a:pt x="124" y="128"/>
                  </a:cubicBezTo>
                  <a:cubicBezTo>
                    <a:pt x="119" y="123"/>
                    <a:pt x="112" y="119"/>
                    <a:pt x="103" y="116"/>
                  </a:cubicBezTo>
                  <a:cubicBezTo>
                    <a:pt x="94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8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4" y="31"/>
                  </a:cubicBezTo>
                  <a:cubicBezTo>
                    <a:pt x="107" y="25"/>
                    <a:pt x="96" y="22"/>
                    <a:pt x="81" y="22"/>
                  </a:cubicBezTo>
                  <a:cubicBezTo>
                    <a:pt x="68" y="22"/>
                    <a:pt x="57" y="25"/>
                    <a:pt x="49" y="31"/>
                  </a:cubicBezTo>
                  <a:cubicBezTo>
                    <a:pt x="41" y="37"/>
                    <a:pt x="36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5"/>
                    <a:pt x="137" y="14"/>
                  </a:cubicBezTo>
                  <a:cubicBezTo>
                    <a:pt x="150" y="23"/>
                    <a:pt x="156" y="36"/>
                    <a:pt x="156" y="52"/>
                  </a:cubicBezTo>
                  <a:cubicBezTo>
                    <a:pt x="156" y="64"/>
                    <a:pt x="152" y="74"/>
                    <a:pt x="143" y="83"/>
                  </a:cubicBezTo>
                  <a:cubicBezTo>
                    <a:pt x="134" y="91"/>
                    <a:pt x="122" y="97"/>
                    <a:pt x="107" y="100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7" y="116"/>
                  </a:cubicBezTo>
                  <a:cubicBezTo>
                    <a:pt x="158" y="124"/>
                    <a:pt x="163" y="135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"/>
            <p:cNvSpPr/>
            <p:nvPr/>
          </p:nvSpPr>
          <p:spPr>
            <a:xfrm>
              <a:off x="7904880" y="2028600"/>
              <a:ext cx="55800" cy="7128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5" y="173"/>
                    <a:pt x="14" y="162"/>
                    <a:pt x="25" y="151"/>
                  </a:cubicBezTo>
                  <a:cubicBezTo>
                    <a:pt x="37" y="140"/>
                    <a:pt x="53" y="128"/>
                    <a:pt x="72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2" y="64"/>
                    <a:pt x="122" y="55"/>
                  </a:cubicBezTo>
                  <a:cubicBezTo>
                    <a:pt x="122" y="44"/>
                    <a:pt x="119" y="36"/>
                    <a:pt x="111" y="30"/>
                  </a:cubicBezTo>
                  <a:cubicBezTo>
                    <a:pt x="103" y="24"/>
                    <a:pt x="92" y="21"/>
                    <a:pt x="78" y="21"/>
                  </a:cubicBezTo>
                  <a:cubicBezTo>
                    <a:pt x="65" y="21"/>
                    <a:pt x="55" y="24"/>
                    <a:pt x="47" y="30"/>
                  </a:cubicBezTo>
                  <a:cubicBezTo>
                    <a:pt x="39" y="37"/>
                    <a:pt x="35" y="45"/>
                    <a:pt x="33" y="56"/>
                  </a:cubicBezTo>
                  <a:lnTo>
                    <a:pt x="2" y="54"/>
                  </a:lnTo>
                  <a:cubicBezTo>
                    <a:pt x="5" y="37"/>
                    <a:pt x="12" y="24"/>
                    <a:pt x="26" y="14"/>
                  </a:cubicBezTo>
                  <a:cubicBezTo>
                    <a:pt x="39" y="4"/>
                    <a:pt x="56" y="0"/>
                    <a:pt x="78" y="0"/>
                  </a:cubicBezTo>
                  <a:cubicBezTo>
                    <a:pt x="102" y="0"/>
                    <a:pt x="120" y="4"/>
                    <a:pt x="133" y="14"/>
                  </a:cubicBezTo>
                  <a:cubicBezTo>
                    <a:pt x="147" y="23"/>
                    <a:pt x="153" y="36"/>
                    <a:pt x="153" y="53"/>
                  </a:cubicBezTo>
                  <a:cubicBezTo>
                    <a:pt x="153" y="65"/>
                    <a:pt x="149" y="76"/>
                    <a:pt x="141" y="87"/>
                  </a:cubicBezTo>
                  <a:cubicBezTo>
                    <a:pt x="132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"/>
            <p:cNvSpPr/>
            <p:nvPr/>
          </p:nvSpPr>
          <p:spPr>
            <a:xfrm>
              <a:off x="5116320" y="21441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"/>
            <p:cNvSpPr/>
            <p:nvPr/>
          </p:nvSpPr>
          <p:spPr>
            <a:xfrm>
              <a:off x="5338080" y="214416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"/>
            <p:cNvSpPr/>
            <p:nvPr/>
          </p:nvSpPr>
          <p:spPr>
            <a:xfrm>
              <a:off x="5979240" y="216036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"/>
            <p:cNvSpPr/>
            <p:nvPr/>
          </p:nvSpPr>
          <p:spPr>
            <a:xfrm>
              <a:off x="6066360" y="21898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"/>
            <p:cNvSpPr/>
            <p:nvPr/>
          </p:nvSpPr>
          <p:spPr>
            <a:xfrm>
              <a:off x="6140160" y="21898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"/>
            <p:cNvSpPr/>
            <p:nvPr/>
          </p:nvSpPr>
          <p:spPr>
            <a:xfrm>
              <a:off x="6208920" y="216468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"/>
            <p:cNvSpPr/>
            <p:nvPr/>
          </p:nvSpPr>
          <p:spPr>
            <a:xfrm>
              <a:off x="6269760" y="216576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"/>
            <p:cNvSpPr/>
            <p:nvPr/>
          </p:nvSpPr>
          <p:spPr>
            <a:xfrm>
              <a:off x="6422040" y="2164680"/>
              <a:ext cx="61200" cy="5724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3" y="161"/>
                  </a:moveTo>
                  <a:lnTo>
                    <a:pt x="73" y="61"/>
                  </a:lnTo>
                  <a:cubicBezTo>
                    <a:pt x="73" y="46"/>
                    <a:pt x="71" y="35"/>
                    <a:pt x="69" y="29"/>
                  </a:cubicBezTo>
                  <a:cubicBezTo>
                    <a:pt x="66" y="23"/>
                    <a:pt x="61" y="20"/>
                    <a:pt x="54" y="20"/>
                  </a:cubicBezTo>
                  <a:cubicBezTo>
                    <a:pt x="46" y="20"/>
                    <a:pt x="41" y="25"/>
                    <a:pt x="36" y="34"/>
                  </a:cubicBezTo>
                  <a:cubicBezTo>
                    <a:pt x="32" y="43"/>
                    <a:pt x="30" y="56"/>
                    <a:pt x="30" y="72"/>
                  </a:cubicBezTo>
                  <a:lnTo>
                    <a:pt x="30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7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2"/>
                    <a:pt x="85" y="7"/>
                  </a:cubicBezTo>
                  <a:cubicBezTo>
                    <a:pt x="90" y="11"/>
                    <a:pt x="93" y="19"/>
                    <a:pt x="95" y="28"/>
                  </a:cubicBezTo>
                  <a:lnTo>
                    <a:pt x="96" y="28"/>
                  </a:lnTo>
                  <a:cubicBezTo>
                    <a:pt x="100" y="18"/>
                    <a:pt x="105" y="11"/>
                    <a:pt x="112" y="6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4" y="161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2" y="24"/>
                    <a:pt x="107" y="32"/>
                  </a:cubicBezTo>
                  <a:cubicBezTo>
                    <a:pt x="103" y="40"/>
                    <a:pt x="101" y="53"/>
                    <a:pt x="101" y="69"/>
                  </a:cubicBezTo>
                  <a:lnTo>
                    <a:pt x="101" y="161"/>
                  </a:lnTo>
                  <a:lnTo>
                    <a:pt x="73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"/>
            <p:cNvSpPr/>
            <p:nvPr/>
          </p:nvSpPr>
          <p:spPr>
            <a:xfrm>
              <a:off x="6498000" y="216432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50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1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"/>
            <p:cNvSpPr/>
            <p:nvPr/>
          </p:nvSpPr>
          <p:spPr>
            <a:xfrm>
              <a:off x="6574320" y="216468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"/>
            <p:cNvSpPr/>
            <p:nvPr/>
          </p:nvSpPr>
          <p:spPr>
            <a:xfrm>
              <a:off x="6652440" y="2144160"/>
              <a:ext cx="52920" cy="77760"/>
            </a:xfrm>
            <a:custGeom>
              <a:avLst/>
              <a:gdLst/>
              <a:ahLst/>
              <a:rect l="l" t="t" r="r" b="b"/>
              <a:pathLst>
                <a:path w="149" h="218">
                  <a:moveTo>
                    <a:pt x="113" y="218"/>
                  </a:moveTo>
                  <a:cubicBezTo>
                    <a:pt x="93" y="194"/>
                    <a:pt x="73" y="169"/>
                    <a:pt x="52" y="145"/>
                  </a:cubicBezTo>
                  <a:cubicBezTo>
                    <a:pt x="45" y="150"/>
                    <a:pt x="37" y="155"/>
                    <a:pt x="30" y="159"/>
                  </a:cubicBezTo>
                  <a:cubicBezTo>
                    <a:pt x="30" y="179"/>
                    <a:pt x="30" y="199"/>
                    <a:pt x="30" y="218"/>
                  </a:cubicBezTo>
                  <a:cubicBezTo>
                    <a:pt x="20" y="218"/>
                    <a:pt x="10" y="218"/>
                    <a:pt x="0" y="218"/>
                  </a:cubicBezTo>
                  <a:cubicBezTo>
                    <a:pt x="0" y="146"/>
                    <a:pt x="0" y="73"/>
                    <a:pt x="0" y="0"/>
                  </a:cubicBezTo>
                  <a:cubicBezTo>
                    <a:pt x="10" y="0"/>
                    <a:pt x="20" y="0"/>
                    <a:pt x="30" y="0"/>
                  </a:cubicBezTo>
                  <a:cubicBezTo>
                    <a:pt x="30" y="46"/>
                    <a:pt x="30" y="91"/>
                    <a:pt x="30" y="137"/>
                  </a:cubicBezTo>
                  <a:cubicBezTo>
                    <a:pt x="57" y="111"/>
                    <a:pt x="83" y="85"/>
                    <a:pt x="110" y="59"/>
                  </a:cubicBezTo>
                  <a:cubicBezTo>
                    <a:pt x="121" y="59"/>
                    <a:pt x="133" y="59"/>
                    <a:pt x="145" y="59"/>
                  </a:cubicBezTo>
                  <a:cubicBezTo>
                    <a:pt x="120" y="82"/>
                    <a:pt x="96" y="105"/>
                    <a:pt x="71" y="128"/>
                  </a:cubicBezTo>
                  <a:cubicBezTo>
                    <a:pt x="97" y="158"/>
                    <a:pt x="123" y="188"/>
                    <a:pt x="149" y="218"/>
                  </a:cubicBezTo>
                  <a:cubicBezTo>
                    <a:pt x="137" y="218"/>
                    <a:pt x="125" y="218"/>
                    <a:pt x="113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"/>
            <p:cNvSpPr/>
            <p:nvPr/>
          </p:nvSpPr>
          <p:spPr>
            <a:xfrm>
              <a:off x="7536240" y="216468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9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3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100" y="21"/>
                    <a:pt x="90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8" y="52"/>
                    <a:pt x="42" y="55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"/>
            <p:cNvSpPr/>
            <p:nvPr/>
          </p:nvSpPr>
          <p:spPr>
            <a:xfrm>
              <a:off x="7611840" y="21506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"/>
            <p:cNvSpPr/>
            <p:nvPr/>
          </p:nvSpPr>
          <p:spPr>
            <a:xfrm>
              <a:off x="7688520" y="216468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1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4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4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4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"/>
            <p:cNvSpPr/>
            <p:nvPr/>
          </p:nvSpPr>
          <p:spPr>
            <a:xfrm>
              <a:off x="7756920" y="21441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89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"/>
            <p:cNvSpPr/>
            <p:nvPr/>
          </p:nvSpPr>
          <p:spPr>
            <a:xfrm>
              <a:off x="7833240" y="216468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4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8" y="2"/>
                  </a:lnTo>
                  <a:cubicBezTo>
                    <a:pt x="28" y="3"/>
                    <a:pt x="28" y="4"/>
                    <a:pt x="28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1" y="22"/>
                    <a:pt x="145" y="36"/>
                    <a:pt x="145" y="55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"/>
            <p:cNvSpPr/>
            <p:nvPr/>
          </p:nvSpPr>
          <p:spPr>
            <a:xfrm>
              <a:off x="7904880" y="2164680"/>
              <a:ext cx="54000" cy="79560"/>
            </a:xfrm>
            <a:custGeom>
              <a:avLst/>
              <a:gdLst/>
              <a:ahLst/>
              <a:rect l="l" t="t" r="r" b="b"/>
              <a:pathLst>
                <a:path w="152" h="223">
                  <a:moveTo>
                    <a:pt x="79" y="223"/>
                  </a:moveTo>
                  <a:cubicBezTo>
                    <a:pt x="60" y="223"/>
                    <a:pt x="45" y="220"/>
                    <a:pt x="33" y="213"/>
                  </a:cubicBezTo>
                  <a:cubicBezTo>
                    <a:pt x="22" y="207"/>
                    <a:pt x="15" y="197"/>
                    <a:pt x="12" y="184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1"/>
                    <a:pt x="69" y="203"/>
                    <a:pt x="80" y="203"/>
                  </a:cubicBezTo>
                  <a:cubicBezTo>
                    <a:pt x="107" y="203"/>
                    <a:pt x="121" y="188"/>
                    <a:pt x="121" y="157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3"/>
                    <a:pt x="15" y="140"/>
                  </a:cubicBezTo>
                  <a:cubicBezTo>
                    <a:pt x="5" y="128"/>
                    <a:pt x="0" y="108"/>
                    <a:pt x="0" y="80"/>
                  </a:cubicBezTo>
                  <a:cubicBezTo>
                    <a:pt x="0" y="53"/>
                    <a:pt x="5" y="32"/>
                    <a:pt x="16" y="19"/>
                  </a:cubicBezTo>
                  <a:cubicBezTo>
                    <a:pt x="27" y="6"/>
                    <a:pt x="44" y="0"/>
                    <a:pt x="67" y="0"/>
                  </a:cubicBezTo>
                  <a:cubicBezTo>
                    <a:pt x="79" y="0"/>
                    <a:pt x="90" y="2"/>
                    <a:pt x="99" y="7"/>
                  </a:cubicBezTo>
                  <a:cubicBezTo>
                    <a:pt x="109" y="12"/>
                    <a:pt x="116" y="20"/>
                    <a:pt x="121" y="29"/>
                  </a:cubicBezTo>
                  <a:lnTo>
                    <a:pt x="121" y="29"/>
                  </a:lnTo>
                  <a:cubicBezTo>
                    <a:pt x="121" y="26"/>
                    <a:pt x="122" y="21"/>
                    <a:pt x="122" y="14"/>
                  </a:cubicBezTo>
                  <a:cubicBezTo>
                    <a:pt x="123" y="7"/>
                    <a:pt x="123" y="3"/>
                    <a:pt x="123" y="2"/>
                  </a:cubicBezTo>
                  <a:lnTo>
                    <a:pt x="152" y="2"/>
                  </a:lnTo>
                  <a:cubicBezTo>
                    <a:pt x="151" y="7"/>
                    <a:pt x="151" y="18"/>
                    <a:pt x="151" y="35"/>
                  </a:cubicBezTo>
                  <a:lnTo>
                    <a:pt x="151" y="156"/>
                  </a:lnTo>
                  <a:cubicBezTo>
                    <a:pt x="151" y="179"/>
                    <a:pt x="145" y="195"/>
                    <a:pt x="133" y="207"/>
                  </a:cubicBezTo>
                  <a:cubicBezTo>
                    <a:pt x="122" y="218"/>
                    <a:pt x="103" y="223"/>
                    <a:pt x="79" y="223"/>
                  </a:cubicBezTo>
                  <a:moveTo>
                    <a:pt x="121" y="80"/>
                  </a:moveTo>
                  <a:cubicBezTo>
                    <a:pt x="121" y="61"/>
                    <a:pt x="117" y="46"/>
                    <a:pt x="109" y="35"/>
                  </a:cubicBezTo>
                  <a:cubicBezTo>
                    <a:pt x="100" y="25"/>
                    <a:pt x="89" y="19"/>
                    <a:pt x="74" y="19"/>
                  </a:cubicBezTo>
                  <a:cubicBezTo>
                    <a:pt x="59" y="19"/>
                    <a:pt x="48" y="24"/>
                    <a:pt x="41" y="33"/>
                  </a:cubicBezTo>
                  <a:cubicBezTo>
                    <a:pt x="34" y="43"/>
                    <a:pt x="31" y="58"/>
                    <a:pt x="31" y="80"/>
                  </a:cubicBezTo>
                  <a:cubicBezTo>
                    <a:pt x="31" y="95"/>
                    <a:pt x="32" y="107"/>
                    <a:pt x="35" y="115"/>
                  </a:cubicBezTo>
                  <a:cubicBezTo>
                    <a:pt x="38" y="124"/>
                    <a:pt x="42" y="130"/>
                    <a:pt x="48" y="134"/>
                  </a:cubicBezTo>
                  <a:cubicBezTo>
                    <a:pt x="54" y="138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8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"/>
            <p:cNvSpPr/>
            <p:nvPr/>
          </p:nvSpPr>
          <p:spPr>
            <a:xfrm>
              <a:off x="5116320" y="22662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"/>
            <p:cNvSpPr/>
            <p:nvPr/>
          </p:nvSpPr>
          <p:spPr>
            <a:xfrm>
              <a:off x="5338080" y="2266200"/>
              <a:ext cx="9360" cy="100080"/>
            </a:xfrm>
            <a:custGeom>
              <a:avLst/>
              <a:gdLst/>
              <a:ahLst/>
              <a:rect l="l" t="t" r="r" b="b"/>
              <a:pathLst>
                <a:path w="28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10" y="0"/>
                    <a:pt x="19" y="0"/>
                    <a:pt x="28" y="0"/>
                  </a:cubicBezTo>
                  <a:cubicBezTo>
                    <a:pt x="28" y="94"/>
                    <a:pt x="28" y="187"/>
                    <a:pt x="28" y="280"/>
                  </a:cubicBezTo>
                  <a:cubicBezTo>
                    <a:pt x="19" y="280"/>
                    <a:pt x="1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"/>
            <p:cNvSpPr/>
            <p:nvPr/>
          </p:nvSpPr>
          <p:spPr>
            <a:xfrm>
              <a:off x="5979240" y="228240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"/>
            <p:cNvSpPr/>
            <p:nvPr/>
          </p:nvSpPr>
          <p:spPr>
            <a:xfrm>
              <a:off x="6066360" y="23119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"/>
            <p:cNvSpPr/>
            <p:nvPr/>
          </p:nvSpPr>
          <p:spPr>
            <a:xfrm>
              <a:off x="6140160" y="23119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"/>
            <p:cNvSpPr/>
            <p:nvPr/>
          </p:nvSpPr>
          <p:spPr>
            <a:xfrm>
              <a:off x="6208920" y="22863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"/>
            <p:cNvSpPr/>
            <p:nvPr/>
          </p:nvSpPr>
          <p:spPr>
            <a:xfrm>
              <a:off x="6269760" y="228744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"/>
            <p:cNvSpPr/>
            <p:nvPr/>
          </p:nvSpPr>
          <p:spPr>
            <a:xfrm>
              <a:off x="6430680" y="228636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"/>
            <p:cNvSpPr/>
            <p:nvPr/>
          </p:nvSpPr>
          <p:spPr>
            <a:xfrm>
              <a:off x="6498360" y="228636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"/>
            <p:cNvSpPr/>
            <p:nvPr/>
          </p:nvSpPr>
          <p:spPr>
            <a:xfrm>
              <a:off x="6575040" y="228636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0" y="165"/>
                    <a:pt x="86" y="165"/>
                  </a:cubicBezTo>
                  <a:cubicBezTo>
                    <a:pt x="59" y="165"/>
                    <a:pt x="40" y="156"/>
                    <a:pt x="31" y="138"/>
                  </a:cubicBezTo>
                  <a:lnTo>
                    <a:pt x="30" y="138"/>
                  </a:lnTo>
                  <a:cubicBezTo>
                    <a:pt x="31" y="138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30" y="10"/>
                    <a:pt x="30" y="13"/>
                    <a:pt x="30" y="18"/>
                  </a:cubicBezTo>
                  <a:cubicBezTo>
                    <a:pt x="30" y="23"/>
                    <a:pt x="31" y="27"/>
                    <a:pt x="31" y="29"/>
                  </a:cubicBezTo>
                  <a:lnTo>
                    <a:pt x="31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1" y="2"/>
                    <a:pt x="72" y="0"/>
                    <a:pt x="86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59"/>
                    <a:pt x="118" y="44"/>
                    <a:pt x="111" y="34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50" y="25"/>
                    <a:pt x="42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50" y="140"/>
                    <a:pt x="62" y="145"/>
                    <a:pt x="78" y="145"/>
                  </a:cubicBezTo>
                  <a:cubicBezTo>
                    <a:pt x="93" y="145"/>
                    <a:pt x="104" y="140"/>
                    <a:pt x="111" y="130"/>
                  </a:cubicBezTo>
                  <a:cubicBezTo>
                    <a:pt x="118" y="120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"/>
            <p:cNvSpPr/>
            <p:nvPr/>
          </p:nvSpPr>
          <p:spPr>
            <a:xfrm>
              <a:off x="6646320" y="228636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"/>
            <p:cNvSpPr/>
            <p:nvPr/>
          </p:nvSpPr>
          <p:spPr>
            <a:xfrm>
              <a:off x="6723720" y="227268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"/>
            <p:cNvSpPr/>
            <p:nvPr/>
          </p:nvSpPr>
          <p:spPr>
            <a:xfrm>
              <a:off x="6794640" y="22662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"/>
            <p:cNvSpPr/>
            <p:nvPr/>
          </p:nvSpPr>
          <p:spPr>
            <a:xfrm>
              <a:off x="6871680" y="227268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"/>
            <p:cNvSpPr/>
            <p:nvPr/>
          </p:nvSpPr>
          <p:spPr>
            <a:xfrm>
              <a:off x="6942960" y="22662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"/>
            <p:cNvSpPr/>
            <p:nvPr/>
          </p:nvSpPr>
          <p:spPr>
            <a:xfrm>
              <a:off x="7016040" y="2286360"/>
              <a:ext cx="57600" cy="58680"/>
            </a:xfrm>
            <a:custGeom>
              <a:avLst/>
              <a:gdLst/>
              <a:ahLst/>
              <a:rect l="l" t="t" r="r" b="b"/>
              <a:pathLst>
                <a:path w="162" h="165">
                  <a:moveTo>
                    <a:pt x="162" y="82"/>
                  </a:moveTo>
                  <a:cubicBezTo>
                    <a:pt x="162" y="109"/>
                    <a:pt x="155" y="129"/>
                    <a:pt x="141" y="144"/>
                  </a:cubicBezTo>
                  <a:cubicBezTo>
                    <a:pt x="127" y="158"/>
                    <a:pt x="106" y="165"/>
                    <a:pt x="80" y="165"/>
                  </a:cubicBezTo>
                  <a:cubicBezTo>
                    <a:pt x="54" y="165"/>
                    <a:pt x="34" y="158"/>
                    <a:pt x="20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8" y="35"/>
                  </a:cubicBezTo>
                  <a:cubicBezTo>
                    <a:pt x="111" y="25"/>
                    <a:pt x="98" y="20"/>
                    <a:pt x="81" y="20"/>
                  </a:cubicBezTo>
                  <a:cubicBezTo>
                    <a:pt x="64" y="20"/>
                    <a:pt x="51" y="25"/>
                    <a:pt x="43" y="36"/>
                  </a:cubicBezTo>
                  <a:cubicBezTo>
                    <a:pt x="35" y="46"/>
                    <a:pt x="31" y="62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40"/>
                    <a:pt x="63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"/>
            <p:cNvSpPr/>
            <p:nvPr/>
          </p:nvSpPr>
          <p:spPr>
            <a:xfrm>
              <a:off x="7093080" y="228636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0" y="24"/>
                    <a:pt x="91" y="21"/>
                    <a:pt x="78" y="21"/>
                  </a:cubicBezTo>
                  <a:cubicBezTo>
                    <a:pt x="64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4"/>
                    <a:pt x="28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29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"/>
            <p:cNvSpPr/>
            <p:nvPr/>
          </p:nvSpPr>
          <p:spPr>
            <a:xfrm>
              <a:off x="7166520" y="2286360"/>
              <a:ext cx="52920" cy="5868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1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8" y="95"/>
                  </a:cubicBezTo>
                  <a:cubicBezTo>
                    <a:pt x="58" y="89"/>
                    <a:pt x="39" y="84"/>
                    <a:pt x="31" y="80"/>
                  </a:cubicBezTo>
                  <a:cubicBezTo>
                    <a:pt x="24" y="77"/>
                    <a:pt x="17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6" y="4"/>
                    <a:pt x="54" y="0"/>
                    <a:pt x="76" y="0"/>
                  </a:cubicBezTo>
                  <a:cubicBezTo>
                    <a:pt x="96" y="0"/>
                    <a:pt x="111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3"/>
                    <a:pt x="42" y="56"/>
                  </a:cubicBezTo>
                  <a:cubicBezTo>
                    <a:pt x="47" y="60"/>
                    <a:pt x="54" y="63"/>
                    <a:pt x="64" y="65"/>
                  </a:cubicBezTo>
                  <a:lnTo>
                    <a:pt x="84" y="69"/>
                  </a:lnTo>
                  <a:cubicBezTo>
                    <a:pt x="102" y="73"/>
                    <a:pt x="115" y="77"/>
                    <a:pt x="123" y="81"/>
                  </a:cubicBezTo>
                  <a:cubicBezTo>
                    <a:pt x="131" y="85"/>
                    <a:pt x="138" y="90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"/>
            <p:cNvSpPr/>
            <p:nvPr/>
          </p:nvSpPr>
          <p:spPr>
            <a:xfrm>
              <a:off x="7537320" y="22874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4" y="141"/>
                    <a:pt x="68" y="141"/>
                  </a:cubicBezTo>
                  <a:cubicBezTo>
                    <a:pt x="82" y="141"/>
                    <a:pt x="94" y="137"/>
                    <a:pt x="102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3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7"/>
                  </a:cubicBezTo>
                  <a:cubicBezTo>
                    <a:pt x="116" y="145"/>
                    <a:pt x="116" y="139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0"/>
                    <a:pt x="91" y="155"/>
                  </a:cubicBezTo>
                  <a:cubicBezTo>
                    <a:pt x="82" y="159"/>
                    <a:pt x="71" y="162"/>
                    <a:pt x="58" y="162"/>
                  </a:cubicBezTo>
                  <a:cubicBezTo>
                    <a:pt x="38" y="162"/>
                    <a:pt x="23" y="157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"/>
            <p:cNvSpPr/>
            <p:nvPr/>
          </p:nvSpPr>
          <p:spPr>
            <a:xfrm>
              <a:off x="7608960" y="22662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"/>
            <p:cNvSpPr/>
            <p:nvPr/>
          </p:nvSpPr>
          <p:spPr>
            <a:xfrm>
              <a:off x="7684920" y="228636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1" y="24"/>
                    <a:pt x="91" y="21"/>
                    <a:pt x="78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8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"/>
            <p:cNvSpPr/>
            <p:nvPr/>
          </p:nvSpPr>
          <p:spPr>
            <a:xfrm>
              <a:off x="7759800" y="227268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"/>
            <p:cNvSpPr/>
            <p:nvPr/>
          </p:nvSpPr>
          <p:spPr>
            <a:xfrm>
              <a:off x="7830000" y="2272320"/>
              <a:ext cx="57960" cy="72720"/>
            </a:xfrm>
            <a:custGeom>
              <a:avLst/>
              <a:gdLst/>
              <a:ahLst/>
              <a:rect l="l" t="t" r="r" b="b"/>
              <a:pathLst>
                <a:path w="163" h="204">
                  <a:moveTo>
                    <a:pt x="163" y="147"/>
                  </a:moveTo>
                  <a:cubicBezTo>
                    <a:pt x="163" y="165"/>
                    <a:pt x="156" y="179"/>
                    <a:pt x="142" y="189"/>
                  </a:cubicBezTo>
                  <a:cubicBezTo>
                    <a:pt x="128" y="199"/>
                    <a:pt x="108" y="204"/>
                    <a:pt x="83" y="204"/>
                  </a:cubicBezTo>
                  <a:cubicBezTo>
                    <a:pt x="59" y="204"/>
                    <a:pt x="40" y="199"/>
                    <a:pt x="25" y="189"/>
                  </a:cubicBezTo>
                  <a:cubicBezTo>
                    <a:pt x="11" y="180"/>
                    <a:pt x="3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3" y="182"/>
                  </a:cubicBezTo>
                  <a:cubicBezTo>
                    <a:pt x="98" y="182"/>
                    <a:pt x="110" y="179"/>
                    <a:pt x="118" y="173"/>
                  </a:cubicBezTo>
                  <a:cubicBezTo>
                    <a:pt x="127" y="166"/>
                    <a:pt x="131" y="157"/>
                    <a:pt x="131" y="146"/>
                  </a:cubicBezTo>
                  <a:cubicBezTo>
                    <a:pt x="131" y="138"/>
                    <a:pt x="129" y="132"/>
                    <a:pt x="124" y="127"/>
                  </a:cubicBezTo>
                  <a:cubicBezTo>
                    <a:pt x="119" y="122"/>
                    <a:pt x="112" y="118"/>
                    <a:pt x="103" y="116"/>
                  </a:cubicBezTo>
                  <a:cubicBezTo>
                    <a:pt x="94" y="113"/>
                    <a:pt x="85" y="112"/>
                    <a:pt x="74" y="112"/>
                  </a:cubicBezTo>
                  <a:lnTo>
                    <a:pt x="57" y="112"/>
                  </a:lnTo>
                  <a:lnTo>
                    <a:pt x="57" y="89"/>
                  </a:lnTo>
                  <a:lnTo>
                    <a:pt x="73" y="89"/>
                  </a:lnTo>
                  <a:cubicBezTo>
                    <a:pt x="83" y="89"/>
                    <a:pt x="92" y="87"/>
                    <a:pt x="100" y="85"/>
                  </a:cubicBezTo>
                  <a:cubicBezTo>
                    <a:pt x="107" y="82"/>
                    <a:pt x="114" y="78"/>
                    <a:pt x="118" y="73"/>
                  </a:cubicBezTo>
                  <a:cubicBezTo>
                    <a:pt x="123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4" y="30"/>
                  </a:cubicBezTo>
                  <a:cubicBezTo>
                    <a:pt x="107" y="24"/>
                    <a:pt x="96" y="21"/>
                    <a:pt x="81" y="21"/>
                  </a:cubicBezTo>
                  <a:cubicBezTo>
                    <a:pt x="68" y="21"/>
                    <a:pt x="57" y="24"/>
                    <a:pt x="49" y="30"/>
                  </a:cubicBezTo>
                  <a:cubicBezTo>
                    <a:pt x="41" y="36"/>
                    <a:pt x="36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2" y="5"/>
                    <a:pt x="60" y="0"/>
                    <a:pt x="81" y="0"/>
                  </a:cubicBezTo>
                  <a:cubicBezTo>
                    <a:pt x="105" y="0"/>
                    <a:pt x="123" y="4"/>
                    <a:pt x="137" y="14"/>
                  </a:cubicBezTo>
                  <a:cubicBezTo>
                    <a:pt x="150" y="23"/>
                    <a:pt x="156" y="35"/>
                    <a:pt x="156" y="52"/>
                  </a:cubicBezTo>
                  <a:cubicBezTo>
                    <a:pt x="156" y="63"/>
                    <a:pt x="152" y="74"/>
                    <a:pt x="143" y="82"/>
                  </a:cubicBezTo>
                  <a:cubicBezTo>
                    <a:pt x="134" y="91"/>
                    <a:pt x="122" y="97"/>
                    <a:pt x="107" y="99"/>
                  </a:cubicBezTo>
                  <a:lnTo>
                    <a:pt x="107" y="100"/>
                  </a:lnTo>
                  <a:cubicBezTo>
                    <a:pt x="124" y="102"/>
                    <a:pt x="137" y="107"/>
                    <a:pt x="147" y="115"/>
                  </a:cubicBezTo>
                  <a:cubicBezTo>
                    <a:pt x="158" y="124"/>
                    <a:pt x="163" y="134"/>
                    <a:pt x="163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"/>
            <p:cNvSpPr/>
            <p:nvPr/>
          </p:nvSpPr>
          <p:spPr>
            <a:xfrm>
              <a:off x="7904880" y="227232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5" y="173"/>
                    <a:pt x="14" y="163"/>
                    <a:pt x="25" y="152"/>
                  </a:cubicBezTo>
                  <a:cubicBezTo>
                    <a:pt x="37" y="141"/>
                    <a:pt x="53" y="129"/>
                    <a:pt x="72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2" y="64"/>
                    <a:pt x="122" y="56"/>
                  </a:cubicBezTo>
                  <a:cubicBezTo>
                    <a:pt x="122" y="45"/>
                    <a:pt x="119" y="37"/>
                    <a:pt x="111" y="31"/>
                  </a:cubicBezTo>
                  <a:cubicBezTo>
                    <a:pt x="103" y="25"/>
                    <a:pt x="92" y="22"/>
                    <a:pt x="78" y="22"/>
                  </a:cubicBezTo>
                  <a:cubicBezTo>
                    <a:pt x="65" y="22"/>
                    <a:pt x="55" y="25"/>
                    <a:pt x="47" y="31"/>
                  </a:cubicBezTo>
                  <a:cubicBezTo>
                    <a:pt x="39" y="37"/>
                    <a:pt x="35" y="46"/>
                    <a:pt x="33" y="57"/>
                  </a:cubicBezTo>
                  <a:lnTo>
                    <a:pt x="2" y="54"/>
                  </a:lnTo>
                  <a:cubicBezTo>
                    <a:pt x="5" y="38"/>
                    <a:pt x="12" y="25"/>
                    <a:pt x="26" y="15"/>
                  </a:cubicBezTo>
                  <a:cubicBezTo>
                    <a:pt x="39" y="5"/>
                    <a:pt x="56" y="0"/>
                    <a:pt x="78" y="0"/>
                  </a:cubicBezTo>
                  <a:cubicBezTo>
                    <a:pt x="102" y="0"/>
                    <a:pt x="120" y="5"/>
                    <a:pt x="133" y="14"/>
                  </a:cubicBezTo>
                  <a:cubicBezTo>
                    <a:pt x="147" y="24"/>
                    <a:pt x="153" y="37"/>
                    <a:pt x="153" y="54"/>
                  </a:cubicBezTo>
                  <a:cubicBezTo>
                    <a:pt x="153" y="65"/>
                    <a:pt x="149" y="77"/>
                    <a:pt x="141" y="88"/>
                  </a:cubicBezTo>
                  <a:cubicBezTo>
                    <a:pt x="132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"/>
            <p:cNvSpPr/>
            <p:nvPr/>
          </p:nvSpPr>
          <p:spPr>
            <a:xfrm>
              <a:off x="5116320" y="23882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"/>
            <p:cNvSpPr/>
            <p:nvPr/>
          </p:nvSpPr>
          <p:spPr>
            <a:xfrm>
              <a:off x="5313240" y="2404080"/>
              <a:ext cx="59040" cy="5256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"/>
            <p:cNvSpPr/>
            <p:nvPr/>
          </p:nvSpPr>
          <p:spPr>
            <a:xfrm>
              <a:off x="5400360" y="24336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"/>
            <p:cNvSpPr/>
            <p:nvPr/>
          </p:nvSpPr>
          <p:spPr>
            <a:xfrm>
              <a:off x="5474160" y="24336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"/>
            <p:cNvSpPr/>
            <p:nvPr/>
          </p:nvSpPr>
          <p:spPr>
            <a:xfrm>
              <a:off x="5558040" y="2409480"/>
              <a:ext cx="13320" cy="56520"/>
            </a:xfrm>
            <a:custGeom>
              <a:avLst/>
              <a:gdLst/>
              <a:ahLst/>
              <a:rect l="l" t="t" r="r" b="b"/>
              <a:pathLst>
                <a:path w="39" h="159">
                  <a:moveTo>
                    <a:pt x="0" y="159"/>
                  </a:moveTo>
                  <a:cubicBezTo>
                    <a:pt x="0" y="144"/>
                    <a:pt x="0" y="130"/>
                    <a:pt x="0" y="115"/>
                  </a:cubicBezTo>
                  <a:cubicBezTo>
                    <a:pt x="13" y="115"/>
                    <a:pt x="26" y="115"/>
                    <a:pt x="39" y="115"/>
                  </a:cubicBezTo>
                  <a:cubicBezTo>
                    <a:pt x="39" y="130"/>
                    <a:pt x="39" y="144"/>
                    <a:pt x="39" y="159"/>
                  </a:cubicBezTo>
                  <a:cubicBezTo>
                    <a:pt x="26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3" y="0"/>
                    <a:pt x="26" y="0"/>
                    <a:pt x="39" y="0"/>
                  </a:cubicBezTo>
                  <a:cubicBezTo>
                    <a:pt x="39" y="15"/>
                    <a:pt x="39" y="29"/>
                    <a:pt x="39" y="44"/>
                  </a:cubicBezTo>
                  <a:cubicBezTo>
                    <a:pt x="26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"/>
            <p:cNvSpPr/>
            <p:nvPr/>
          </p:nvSpPr>
          <p:spPr>
            <a:xfrm>
              <a:off x="5622840" y="238824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32" y="140"/>
                  </a:moveTo>
                  <a:cubicBezTo>
                    <a:pt x="32" y="167"/>
                    <a:pt x="36" y="191"/>
                    <a:pt x="46" y="213"/>
                  </a:cubicBezTo>
                  <a:cubicBezTo>
                    <a:pt x="55" y="235"/>
                    <a:pt x="71" y="257"/>
                    <a:pt x="92" y="280"/>
                  </a:cubicBezTo>
                  <a:lnTo>
                    <a:pt x="60" y="280"/>
                  </a:lnTo>
                  <a:cubicBezTo>
                    <a:pt x="39" y="257"/>
                    <a:pt x="24" y="235"/>
                    <a:pt x="14" y="213"/>
                  </a:cubicBezTo>
                  <a:cubicBezTo>
                    <a:pt x="5" y="191"/>
                    <a:pt x="0" y="167"/>
                    <a:pt x="0" y="140"/>
                  </a:cubicBezTo>
                  <a:cubicBezTo>
                    <a:pt x="0" y="113"/>
                    <a:pt x="5" y="89"/>
                    <a:pt x="14" y="67"/>
                  </a:cubicBezTo>
                  <a:cubicBezTo>
                    <a:pt x="23" y="46"/>
                    <a:pt x="39" y="23"/>
                    <a:pt x="60" y="0"/>
                  </a:cubicBezTo>
                  <a:lnTo>
                    <a:pt x="92" y="0"/>
                  </a:lnTo>
                  <a:cubicBezTo>
                    <a:pt x="71" y="23"/>
                    <a:pt x="55" y="46"/>
                    <a:pt x="46" y="67"/>
                  </a:cubicBezTo>
                  <a:cubicBezTo>
                    <a:pt x="36" y="89"/>
                    <a:pt x="32" y="113"/>
                    <a:pt x="3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"/>
            <p:cNvSpPr/>
            <p:nvPr/>
          </p:nvSpPr>
          <p:spPr>
            <a:xfrm>
              <a:off x="5681880" y="240840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9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7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1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3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"/>
            <p:cNvSpPr/>
            <p:nvPr/>
          </p:nvSpPr>
          <p:spPr>
            <a:xfrm>
              <a:off x="5761440" y="240948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3" y="126"/>
                    <a:pt x="38" y="132"/>
                  </a:cubicBezTo>
                  <a:cubicBezTo>
                    <a:pt x="44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5" y="154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7" y="157"/>
                    <a:pt x="117" y="155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6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1" y="161"/>
                    <a:pt x="57" y="161"/>
                  </a:cubicBezTo>
                  <a:cubicBezTo>
                    <a:pt x="37" y="161"/>
                    <a:pt x="23" y="157"/>
                    <a:pt x="14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"/>
            <p:cNvSpPr/>
            <p:nvPr/>
          </p:nvSpPr>
          <p:spPr>
            <a:xfrm>
              <a:off x="5840280" y="2388240"/>
              <a:ext cx="50400" cy="7776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7"/>
                  </a:moveTo>
                  <a:lnTo>
                    <a:pt x="142" y="197"/>
                  </a:lnTo>
                  <a:lnTo>
                    <a:pt x="142" y="218"/>
                  </a:lnTo>
                  <a:lnTo>
                    <a:pt x="81" y="218"/>
                  </a:lnTo>
                  <a:cubicBezTo>
                    <a:pt x="68" y="216"/>
                    <a:pt x="59" y="211"/>
                    <a:pt x="53" y="204"/>
                  </a:cubicBezTo>
                  <a:cubicBezTo>
                    <a:pt x="50" y="201"/>
                    <a:pt x="49" y="193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8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7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8"/>
                  </a:moveTo>
                  <a:lnTo>
                    <a:pt x="82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"/>
            <p:cNvSpPr/>
            <p:nvPr/>
          </p:nvSpPr>
          <p:spPr>
            <a:xfrm>
              <a:off x="5909400" y="239472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"/>
            <p:cNvSpPr/>
            <p:nvPr/>
          </p:nvSpPr>
          <p:spPr>
            <a:xfrm>
              <a:off x="5980680" y="23882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5" name=""/>
            <p:cNvSpPr/>
            <p:nvPr/>
          </p:nvSpPr>
          <p:spPr>
            <a:xfrm>
              <a:off x="6066360" y="24336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"/>
            <p:cNvSpPr/>
            <p:nvPr/>
          </p:nvSpPr>
          <p:spPr>
            <a:xfrm>
              <a:off x="6130080" y="240840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9" y="108"/>
                    <a:pt x="113" y="105"/>
                  </a:cubicBezTo>
                  <a:cubicBezTo>
                    <a:pt x="108" y="101"/>
                    <a:pt x="99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"/>
            <p:cNvSpPr/>
            <p:nvPr/>
          </p:nvSpPr>
          <p:spPr>
            <a:xfrm>
              <a:off x="6205680" y="239472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"/>
            <p:cNvSpPr/>
            <p:nvPr/>
          </p:nvSpPr>
          <p:spPr>
            <a:xfrm>
              <a:off x="6283080" y="24084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0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2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"/>
            <p:cNvSpPr/>
            <p:nvPr/>
          </p:nvSpPr>
          <p:spPr>
            <a:xfrm>
              <a:off x="6350040" y="24084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"/>
            <p:cNvSpPr/>
            <p:nvPr/>
          </p:nvSpPr>
          <p:spPr>
            <a:xfrm>
              <a:off x="6423840" y="240840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1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"/>
            <p:cNvSpPr/>
            <p:nvPr/>
          </p:nvSpPr>
          <p:spPr>
            <a:xfrm>
              <a:off x="6496200" y="240840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"/>
            <p:cNvSpPr/>
            <p:nvPr/>
          </p:nvSpPr>
          <p:spPr>
            <a:xfrm>
              <a:off x="6584400" y="238824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92" y="140"/>
                  </a:moveTo>
                  <a:cubicBezTo>
                    <a:pt x="92" y="167"/>
                    <a:pt x="87" y="192"/>
                    <a:pt x="78" y="213"/>
                  </a:cubicBezTo>
                  <a:cubicBezTo>
                    <a:pt x="69" y="235"/>
                    <a:pt x="53" y="257"/>
                    <a:pt x="32" y="280"/>
                  </a:cubicBezTo>
                  <a:lnTo>
                    <a:pt x="0" y="280"/>
                  </a:lnTo>
                  <a:cubicBezTo>
                    <a:pt x="22" y="256"/>
                    <a:pt x="37" y="234"/>
                    <a:pt x="47" y="212"/>
                  </a:cubicBezTo>
                  <a:cubicBezTo>
                    <a:pt x="56" y="190"/>
                    <a:pt x="61" y="166"/>
                    <a:pt x="61" y="140"/>
                  </a:cubicBezTo>
                  <a:cubicBezTo>
                    <a:pt x="61" y="114"/>
                    <a:pt x="56" y="90"/>
                    <a:pt x="47" y="68"/>
                  </a:cubicBezTo>
                  <a:cubicBezTo>
                    <a:pt x="37" y="46"/>
                    <a:pt x="22" y="24"/>
                    <a:pt x="0" y="0"/>
                  </a:cubicBezTo>
                  <a:lnTo>
                    <a:pt x="32" y="0"/>
                  </a:lnTo>
                  <a:cubicBezTo>
                    <a:pt x="54" y="23"/>
                    <a:pt x="69" y="46"/>
                    <a:pt x="78" y="67"/>
                  </a:cubicBezTo>
                  <a:cubicBezTo>
                    <a:pt x="87" y="89"/>
                    <a:pt x="92" y="113"/>
                    <a:pt x="92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"/>
            <p:cNvSpPr/>
            <p:nvPr/>
          </p:nvSpPr>
          <p:spPr>
            <a:xfrm>
              <a:off x="5116320" y="25102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"/>
            <p:cNvSpPr/>
            <p:nvPr/>
          </p:nvSpPr>
          <p:spPr>
            <a:xfrm>
              <a:off x="5535360" y="252612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0" y="147"/>
                  </a:cubicBezTo>
                  <a:cubicBezTo>
                    <a:pt x="70" y="126"/>
                    <a:pt x="70" y="105"/>
                    <a:pt x="70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0" y="63"/>
                  </a:cubicBezTo>
                  <a:cubicBezTo>
                    <a:pt x="70" y="42"/>
                    <a:pt x="70" y="21"/>
                    <a:pt x="70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"/>
            <p:cNvSpPr/>
            <p:nvPr/>
          </p:nvSpPr>
          <p:spPr>
            <a:xfrm>
              <a:off x="5622480" y="25556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"/>
            <p:cNvSpPr/>
            <p:nvPr/>
          </p:nvSpPr>
          <p:spPr>
            <a:xfrm>
              <a:off x="5696280" y="25556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"/>
            <p:cNvSpPr/>
            <p:nvPr/>
          </p:nvSpPr>
          <p:spPr>
            <a:xfrm>
              <a:off x="5764680" y="253044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"/>
            <p:cNvSpPr/>
            <p:nvPr/>
          </p:nvSpPr>
          <p:spPr>
            <a:xfrm>
              <a:off x="5825520" y="253152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"/>
            <p:cNvSpPr/>
            <p:nvPr/>
          </p:nvSpPr>
          <p:spPr>
            <a:xfrm>
              <a:off x="5982120" y="253044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6"/>
                    <a:pt x="122" y="120"/>
                  </a:cubicBezTo>
                  <a:cubicBezTo>
                    <a:pt x="122" y="113"/>
                    <a:pt x="119" y="108"/>
                    <a:pt x="113" y="104"/>
                  </a:cubicBezTo>
                  <a:cubicBezTo>
                    <a:pt x="108" y="100"/>
                    <a:pt x="100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5" y="16"/>
                    <a:pt x="143" y="26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1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"/>
            <p:cNvSpPr/>
            <p:nvPr/>
          </p:nvSpPr>
          <p:spPr>
            <a:xfrm>
              <a:off x="6057720" y="251676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"/>
            <p:cNvSpPr/>
            <p:nvPr/>
          </p:nvSpPr>
          <p:spPr>
            <a:xfrm>
              <a:off x="6134760" y="25304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"/>
            <p:cNvSpPr/>
            <p:nvPr/>
          </p:nvSpPr>
          <p:spPr>
            <a:xfrm>
              <a:off x="6202080" y="25304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"/>
            <p:cNvSpPr/>
            <p:nvPr/>
          </p:nvSpPr>
          <p:spPr>
            <a:xfrm>
              <a:off x="6275880" y="253044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0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5" y="132"/>
                    <a:pt x="40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"/>
            <p:cNvSpPr/>
            <p:nvPr/>
          </p:nvSpPr>
          <p:spPr>
            <a:xfrm>
              <a:off x="6347880" y="253044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5"/>
                    <a:pt x="69" y="29"/>
                  </a:cubicBezTo>
                  <a:cubicBezTo>
                    <a:pt x="66" y="23"/>
                    <a:pt x="61" y="20"/>
                    <a:pt x="54" y="20"/>
                  </a:cubicBezTo>
                  <a:cubicBezTo>
                    <a:pt x="47" y="20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1" y="19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2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8"/>
                    <a:pt x="106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4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3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"/>
            <p:cNvSpPr/>
            <p:nvPr/>
          </p:nvSpPr>
          <p:spPr>
            <a:xfrm>
              <a:off x="6426360" y="253044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3" y="139"/>
                    <a:pt x="0" y="125"/>
                  </a:cubicBezTo>
                  <a:lnTo>
                    <a:pt x="26" y="120"/>
                  </a:lnTo>
                  <a:cubicBezTo>
                    <a:pt x="28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9"/>
                    <a:pt x="39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1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7" y="52"/>
                    <a:pt x="42" y="56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3"/>
                    <a:pt x="116" y="77"/>
                    <a:pt x="124" y="81"/>
                  </a:cubicBezTo>
                  <a:cubicBezTo>
                    <a:pt x="132" y="84"/>
                    <a:pt x="138" y="89"/>
                    <a:pt x="142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"/>
            <p:cNvSpPr/>
            <p:nvPr/>
          </p:nvSpPr>
          <p:spPr>
            <a:xfrm>
              <a:off x="5116320" y="26323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"/>
            <p:cNvSpPr/>
            <p:nvPr/>
          </p:nvSpPr>
          <p:spPr>
            <a:xfrm>
              <a:off x="5757120" y="264816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"/>
            <p:cNvSpPr/>
            <p:nvPr/>
          </p:nvSpPr>
          <p:spPr>
            <a:xfrm>
              <a:off x="5844600" y="267768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"/>
            <p:cNvSpPr/>
            <p:nvPr/>
          </p:nvSpPr>
          <p:spPr>
            <a:xfrm>
              <a:off x="5918040" y="26776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"/>
            <p:cNvSpPr/>
            <p:nvPr/>
          </p:nvSpPr>
          <p:spPr>
            <a:xfrm>
              <a:off x="5986800" y="26524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1" name=""/>
            <p:cNvSpPr/>
            <p:nvPr/>
          </p:nvSpPr>
          <p:spPr>
            <a:xfrm>
              <a:off x="6047640" y="265356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2" name=""/>
            <p:cNvSpPr/>
            <p:nvPr/>
          </p:nvSpPr>
          <p:spPr>
            <a:xfrm>
              <a:off x="6204240" y="265248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1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"/>
            <p:cNvSpPr/>
            <p:nvPr/>
          </p:nvSpPr>
          <p:spPr>
            <a:xfrm>
              <a:off x="6279840" y="263880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"/>
            <p:cNvSpPr/>
            <p:nvPr/>
          </p:nvSpPr>
          <p:spPr>
            <a:xfrm>
              <a:off x="6356520" y="265248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4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"/>
            <p:cNvSpPr/>
            <p:nvPr/>
          </p:nvSpPr>
          <p:spPr>
            <a:xfrm>
              <a:off x="6424200" y="26524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"/>
            <p:cNvSpPr/>
            <p:nvPr/>
          </p:nvSpPr>
          <p:spPr>
            <a:xfrm>
              <a:off x="6498000" y="265212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"/>
            <p:cNvSpPr/>
            <p:nvPr/>
          </p:nvSpPr>
          <p:spPr>
            <a:xfrm>
              <a:off x="6570000" y="265248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2" y="0"/>
                    <a:pt x="80" y="2"/>
                    <a:pt x="85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8" y="2"/>
                    <a:pt x="125" y="0"/>
                    <a:pt x="135" y="0"/>
                  </a:cubicBezTo>
                  <a:cubicBezTo>
                    <a:pt x="148" y="0"/>
                    <a:pt x="158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5"/>
                    <a:pt x="140" y="29"/>
                  </a:cubicBezTo>
                  <a:cubicBezTo>
                    <a:pt x="137" y="23"/>
                    <a:pt x="132" y="20"/>
                    <a:pt x="125" y="20"/>
                  </a:cubicBezTo>
                  <a:cubicBezTo>
                    <a:pt x="117" y="20"/>
                    <a:pt x="111" y="24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"/>
            <p:cNvSpPr/>
            <p:nvPr/>
          </p:nvSpPr>
          <p:spPr>
            <a:xfrm>
              <a:off x="6653160" y="2632320"/>
              <a:ext cx="43560" cy="37080"/>
            </a:xfrm>
            <a:custGeom>
              <a:avLst/>
              <a:gdLst/>
              <a:ahLst/>
              <a:rect l="l" t="t" r="r" b="b"/>
              <a:pathLst>
                <a:path w="123" h="105">
                  <a:moveTo>
                    <a:pt x="71" y="43"/>
                  </a:moveTo>
                  <a:cubicBezTo>
                    <a:pt x="86" y="38"/>
                    <a:pt x="100" y="33"/>
                    <a:pt x="115" y="28"/>
                  </a:cubicBezTo>
                  <a:cubicBezTo>
                    <a:pt x="117" y="34"/>
                    <a:pt x="120" y="41"/>
                    <a:pt x="123" y="47"/>
                  </a:cubicBezTo>
                  <a:cubicBezTo>
                    <a:pt x="107" y="51"/>
                    <a:pt x="91" y="54"/>
                    <a:pt x="75" y="58"/>
                  </a:cubicBezTo>
                  <a:cubicBezTo>
                    <a:pt x="86" y="70"/>
                    <a:pt x="96" y="82"/>
                    <a:pt x="106" y="95"/>
                  </a:cubicBezTo>
                  <a:cubicBezTo>
                    <a:pt x="100" y="98"/>
                    <a:pt x="93" y="102"/>
                    <a:pt x="86" y="105"/>
                  </a:cubicBezTo>
                  <a:cubicBezTo>
                    <a:pt x="78" y="93"/>
                    <a:pt x="70" y="80"/>
                    <a:pt x="61" y="67"/>
                  </a:cubicBezTo>
                  <a:cubicBezTo>
                    <a:pt x="53" y="80"/>
                    <a:pt x="44" y="92"/>
                    <a:pt x="35" y="105"/>
                  </a:cubicBezTo>
                  <a:cubicBezTo>
                    <a:pt x="28" y="101"/>
                    <a:pt x="22" y="98"/>
                    <a:pt x="15" y="94"/>
                  </a:cubicBezTo>
                  <a:cubicBezTo>
                    <a:pt x="26" y="82"/>
                    <a:pt x="36" y="70"/>
                    <a:pt x="47" y="58"/>
                  </a:cubicBezTo>
                  <a:cubicBezTo>
                    <a:pt x="31" y="54"/>
                    <a:pt x="16" y="51"/>
                    <a:pt x="0" y="47"/>
                  </a:cubicBezTo>
                  <a:cubicBezTo>
                    <a:pt x="2" y="41"/>
                    <a:pt x="5" y="34"/>
                    <a:pt x="8" y="28"/>
                  </a:cubicBezTo>
                  <a:cubicBezTo>
                    <a:pt x="22" y="33"/>
                    <a:pt x="37" y="38"/>
                    <a:pt x="52" y="43"/>
                  </a:cubicBezTo>
                  <a:cubicBezTo>
                    <a:pt x="52" y="29"/>
                    <a:pt x="51" y="14"/>
                    <a:pt x="50" y="0"/>
                  </a:cubicBezTo>
                  <a:cubicBezTo>
                    <a:pt x="58" y="0"/>
                    <a:pt x="65" y="0"/>
                    <a:pt x="73" y="0"/>
                  </a:cubicBezTo>
                  <a:cubicBezTo>
                    <a:pt x="72" y="14"/>
                    <a:pt x="72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"/>
            <p:cNvSpPr/>
            <p:nvPr/>
          </p:nvSpPr>
          <p:spPr>
            <a:xfrm>
              <a:off x="6810840" y="2632320"/>
              <a:ext cx="32040" cy="100080"/>
            </a:xfrm>
            <a:custGeom>
              <a:avLst/>
              <a:gdLst/>
              <a:ahLst/>
              <a:rect l="l" t="t" r="r" b="b"/>
              <a:pathLst>
                <a:path w="91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30" y="0"/>
                    <a:pt x="61" y="0"/>
                    <a:pt x="91" y="0"/>
                  </a:cubicBezTo>
                  <a:cubicBezTo>
                    <a:pt x="91" y="6"/>
                    <a:pt x="91" y="13"/>
                    <a:pt x="91" y="20"/>
                  </a:cubicBezTo>
                  <a:cubicBezTo>
                    <a:pt x="71" y="20"/>
                    <a:pt x="51" y="20"/>
                    <a:pt x="30" y="20"/>
                  </a:cubicBezTo>
                  <a:cubicBezTo>
                    <a:pt x="30" y="100"/>
                    <a:pt x="30" y="180"/>
                    <a:pt x="30" y="259"/>
                  </a:cubicBezTo>
                  <a:cubicBezTo>
                    <a:pt x="51" y="259"/>
                    <a:pt x="71" y="259"/>
                    <a:pt x="91" y="259"/>
                  </a:cubicBezTo>
                  <a:cubicBezTo>
                    <a:pt x="91" y="266"/>
                    <a:pt x="91" y="273"/>
                    <a:pt x="91" y="280"/>
                  </a:cubicBezTo>
                  <a:cubicBezTo>
                    <a:pt x="61" y="280"/>
                    <a:pt x="30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"/>
            <p:cNvSpPr/>
            <p:nvPr/>
          </p:nvSpPr>
          <p:spPr>
            <a:xfrm>
              <a:off x="6868800" y="263232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"/>
            <p:cNvSpPr/>
            <p:nvPr/>
          </p:nvSpPr>
          <p:spPr>
            <a:xfrm>
              <a:off x="6942600" y="263232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1" y="159"/>
                    <a:pt x="121" y="136"/>
                  </a:cubicBezTo>
                  <a:cubicBezTo>
                    <a:pt x="121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2" name=""/>
            <p:cNvSpPr/>
            <p:nvPr/>
          </p:nvSpPr>
          <p:spPr>
            <a:xfrm>
              <a:off x="7024320" y="263232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273"/>
                    <a:pt x="0" y="266"/>
                    <a:pt x="0" y="259"/>
                  </a:cubicBezTo>
                  <a:cubicBezTo>
                    <a:pt x="21" y="259"/>
                    <a:pt x="41" y="259"/>
                    <a:pt x="62" y="259"/>
                  </a:cubicBezTo>
                  <a:cubicBezTo>
                    <a:pt x="62" y="180"/>
                    <a:pt x="62" y="100"/>
                    <a:pt x="62" y="20"/>
                  </a:cubicBezTo>
                  <a:cubicBezTo>
                    <a:pt x="41" y="20"/>
                    <a:pt x="21" y="20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93"/>
                    <a:pt x="92" y="186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3" name=""/>
            <p:cNvSpPr/>
            <p:nvPr/>
          </p:nvSpPr>
          <p:spPr>
            <a:xfrm>
              <a:off x="5116320" y="27543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"/>
            <p:cNvSpPr/>
            <p:nvPr/>
          </p:nvSpPr>
          <p:spPr>
            <a:xfrm>
              <a:off x="5979240" y="277020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"/>
            <p:cNvSpPr/>
            <p:nvPr/>
          </p:nvSpPr>
          <p:spPr>
            <a:xfrm>
              <a:off x="6066360" y="27997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"/>
            <p:cNvSpPr/>
            <p:nvPr/>
          </p:nvSpPr>
          <p:spPr>
            <a:xfrm>
              <a:off x="6140160" y="27997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"/>
            <p:cNvSpPr/>
            <p:nvPr/>
          </p:nvSpPr>
          <p:spPr>
            <a:xfrm>
              <a:off x="6208920" y="277452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"/>
            <p:cNvSpPr/>
            <p:nvPr/>
          </p:nvSpPr>
          <p:spPr>
            <a:xfrm>
              <a:off x="6269760" y="277560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"/>
            <p:cNvSpPr/>
            <p:nvPr/>
          </p:nvSpPr>
          <p:spPr>
            <a:xfrm>
              <a:off x="6424920" y="2754360"/>
              <a:ext cx="58320" cy="7740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09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"/>
            <p:cNvSpPr/>
            <p:nvPr/>
          </p:nvSpPr>
          <p:spPr>
            <a:xfrm>
              <a:off x="6498720" y="275436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4"/>
                  </a:lnTo>
                  <a:cubicBezTo>
                    <a:pt x="151" y="201"/>
                    <a:pt x="152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3" y="212"/>
                    <a:pt x="122" y="206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8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8" y="196"/>
                    <a:pt x="58" y="200"/>
                    <a:pt x="73" y="200"/>
                  </a:cubicBezTo>
                  <a:cubicBezTo>
                    <a:pt x="90" y="200"/>
                    <a:pt x="102" y="195"/>
                    <a:pt x="109" y="185"/>
                  </a:cubicBezTo>
                  <a:cubicBezTo>
                    <a:pt x="117" y="175"/>
                    <a:pt x="121" y="158"/>
                    <a:pt x="121" y="136"/>
                  </a:cubicBezTo>
                  <a:cubicBezTo>
                    <a:pt x="121" y="115"/>
                    <a:pt x="117" y="100"/>
                    <a:pt x="110" y="90"/>
                  </a:cubicBezTo>
                  <a:cubicBezTo>
                    <a:pt x="102" y="81"/>
                    <a:pt x="90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4" y="101"/>
                    <a:pt x="31" y="117"/>
                    <a:pt x="3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"/>
            <p:cNvSpPr/>
            <p:nvPr/>
          </p:nvSpPr>
          <p:spPr>
            <a:xfrm>
              <a:off x="7981560" y="277524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"/>
            <p:cNvSpPr/>
            <p:nvPr/>
          </p:nvSpPr>
          <p:spPr>
            <a:xfrm>
              <a:off x="8052840" y="2754360"/>
              <a:ext cx="58680" cy="7740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"/>
            <p:cNvSpPr/>
            <p:nvPr/>
          </p:nvSpPr>
          <p:spPr>
            <a:xfrm>
              <a:off x="8128800" y="277452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"/>
            <p:cNvSpPr/>
            <p:nvPr/>
          </p:nvSpPr>
          <p:spPr>
            <a:xfrm>
              <a:off x="8203680" y="276048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"/>
            <p:cNvSpPr/>
            <p:nvPr/>
          </p:nvSpPr>
          <p:spPr>
            <a:xfrm>
              <a:off x="8274240" y="276012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"/>
            <p:cNvSpPr/>
            <p:nvPr/>
          </p:nvSpPr>
          <p:spPr>
            <a:xfrm>
              <a:off x="8348760" y="2760480"/>
              <a:ext cx="55800" cy="7128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0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4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"/>
            <p:cNvSpPr/>
            <p:nvPr/>
          </p:nvSpPr>
          <p:spPr>
            <a:xfrm>
              <a:off x="5116320" y="28760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"/>
            <p:cNvSpPr/>
            <p:nvPr/>
          </p:nvSpPr>
          <p:spPr>
            <a:xfrm>
              <a:off x="5979240" y="289224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"/>
            <p:cNvSpPr/>
            <p:nvPr/>
          </p:nvSpPr>
          <p:spPr>
            <a:xfrm>
              <a:off x="6066360" y="29217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"/>
            <p:cNvSpPr/>
            <p:nvPr/>
          </p:nvSpPr>
          <p:spPr>
            <a:xfrm>
              <a:off x="6140160" y="29217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"/>
            <p:cNvSpPr/>
            <p:nvPr/>
          </p:nvSpPr>
          <p:spPr>
            <a:xfrm>
              <a:off x="6208920" y="289656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"/>
            <p:cNvSpPr/>
            <p:nvPr/>
          </p:nvSpPr>
          <p:spPr>
            <a:xfrm>
              <a:off x="6269760" y="289764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"/>
            <p:cNvSpPr/>
            <p:nvPr/>
          </p:nvSpPr>
          <p:spPr>
            <a:xfrm>
              <a:off x="6427800" y="28825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0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"/>
            <p:cNvSpPr/>
            <p:nvPr/>
          </p:nvSpPr>
          <p:spPr>
            <a:xfrm>
              <a:off x="6498360" y="28965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"/>
            <p:cNvSpPr/>
            <p:nvPr/>
          </p:nvSpPr>
          <p:spPr>
            <a:xfrm>
              <a:off x="6574320" y="289656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4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6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"/>
            <p:cNvSpPr/>
            <p:nvPr/>
          </p:nvSpPr>
          <p:spPr>
            <a:xfrm>
              <a:off x="6649560" y="28825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"/>
            <p:cNvSpPr/>
            <p:nvPr/>
          </p:nvSpPr>
          <p:spPr>
            <a:xfrm>
              <a:off x="6720480" y="28760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50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50" y="2"/>
                    <a:pt x="157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1" y="23"/>
                    <a:pt x="123" y="22"/>
                    <a:pt x="118" y="22"/>
                  </a:cubicBezTo>
                  <a:cubicBezTo>
                    <a:pt x="106" y="22"/>
                    <a:pt x="97" y="23"/>
                    <a:pt x="92" y="26"/>
                  </a:cubicBezTo>
                  <a:cubicBezTo>
                    <a:pt x="86" y="28"/>
                    <a:pt x="81" y="32"/>
                    <a:pt x="79" y="37"/>
                  </a:cubicBezTo>
                  <a:cubicBezTo>
                    <a:pt x="76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7" y="60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"/>
            <p:cNvSpPr/>
            <p:nvPr/>
          </p:nvSpPr>
          <p:spPr>
            <a:xfrm>
              <a:off x="6800760" y="289656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"/>
            <p:cNvSpPr/>
            <p:nvPr/>
          </p:nvSpPr>
          <p:spPr>
            <a:xfrm>
              <a:off x="6868080" y="289620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2" y="145"/>
                  </a:cubicBezTo>
                  <a:moveTo>
                    <a:pt x="60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"/>
            <p:cNvSpPr/>
            <p:nvPr/>
          </p:nvSpPr>
          <p:spPr>
            <a:xfrm>
              <a:off x="6940440" y="2896560"/>
              <a:ext cx="60840" cy="5724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"/>
            <p:cNvSpPr/>
            <p:nvPr/>
          </p:nvSpPr>
          <p:spPr>
            <a:xfrm>
              <a:off x="7016040" y="28965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"/>
            <p:cNvSpPr/>
            <p:nvPr/>
          </p:nvSpPr>
          <p:spPr>
            <a:xfrm>
              <a:off x="7102440" y="292176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"/>
            <p:cNvSpPr/>
            <p:nvPr/>
          </p:nvSpPr>
          <p:spPr>
            <a:xfrm>
              <a:off x="7167960" y="28825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0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"/>
            <p:cNvSpPr/>
            <p:nvPr/>
          </p:nvSpPr>
          <p:spPr>
            <a:xfrm>
              <a:off x="7234200" y="2897280"/>
              <a:ext cx="65160" cy="7884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7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3" y="186"/>
                    <a:pt x="70" y="177"/>
                    <a:pt x="75" y="165"/>
                  </a:cubicBezTo>
                  <a:lnTo>
                    <a:pt x="78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2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6" y="198"/>
                    <a:pt x="76" y="207"/>
                  </a:cubicBezTo>
                  <a:cubicBezTo>
                    <a:pt x="65" y="217"/>
                    <a:pt x="52" y="221"/>
                    <a:pt x="37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"/>
            <p:cNvSpPr/>
            <p:nvPr/>
          </p:nvSpPr>
          <p:spPr>
            <a:xfrm>
              <a:off x="7314840" y="289620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2" y="139"/>
                    <a:pt x="32" y="147"/>
                    <a:pt x="32" y="162"/>
                  </a:cubicBezTo>
                  <a:lnTo>
                    <a:pt x="32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30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1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8" y="19"/>
                    <a:pt x="45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7" y="20"/>
                  </a:cubicBezTo>
                  <a:cubicBezTo>
                    <a:pt x="148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2" y="34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3" y="20"/>
                    <a:pt x="50" y="25"/>
                    <a:pt x="43" y="36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0"/>
                    <a:pt x="63" y="145"/>
                    <a:pt x="79" y="145"/>
                  </a:cubicBezTo>
                  <a:cubicBezTo>
                    <a:pt x="94" y="145"/>
                    <a:pt x="105" y="140"/>
                    <a:pt x="112" y="130"/>
                  </a:cubicBezTo>
                  <a:cubicBezTo>
                    <a:pt x="118" y="121"/>
                    <a:pt x="122" y="104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"/>
            <p:cNvSpPr/>
            <p:nvPr/>
          </p:nvSpPr>
          <p:spPr>
            <a:xfrm>
              <a:off x="7386480" y="28965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"/>
            <p:cNvSpPr/>
            <p:nvPr/>
          </p:nvSpPr>
          <p:spPr>
            <a:xfrm>
              <a:off x="7457760" y="288216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8"/>
                    <a:pt x="160" y="73"/>
                  </a:cubicBezTo>
                  <a:cubicBezTo>
                    <a:pt x="158" y="79"/>
                    <a:pt x="154" y="84"/>
                    <a:pt x="150" y="89"/>
                  </a:cubicBezTo>
                  <a:cubicBezTo>
                    <a:pt x="145" y="94"/>
                    <a:pt x="138" y="99"/>
                    <a:pt x="127" y="106"/>
                  </a:cubicBezTo>
                  <a:cubicBezTo>
                    <a:pt x="115" y="113"/>
                    <a:pt x="107" y="119"/>
                    <a:pt x="103" y="123"/>
                  </a:cubicBezTo>
                  <a:cubicBezTo>
                    <a:pt x="99" y="126"/>
                    <a:pt x="96" y="130"/>
                    <a:pt x="94" y="135"/>
                  </a:cubicBezTo>
                  <a:cubicBezTo>
                    <a:pt x="91" y="139"/>
                    <a:pt x="90" y="144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2" y="136"/>
                    <a:pt x="65" y="131"/>
                  </a:cubicBezTo>
                  <a:cubicBezTo>
                    <a:pt x="67" y="125"/>
                    <a:pt x="71" y="120"/>
                    <a:pt x="75" y="116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1"/>
                    <a:pt x="117" y="85"/>
                    <a:pt x="121" y="81"/>
                  </a:cubicBezTo>
                  <a:cubicBezTo>
                    <a:pt x="125" y="78"/>
                    <a:pt x="128" y="74"/>
                    <a:pt x="130" y="70"/>
                  </a:cubicBezTo>
                  <a:cubicBezTo>
                    <a:pt x="132" y="66"/>
                    <a:pt x="133" y="61"/>
                    <a:pt x="133" y="56"/>
                  </a:cubicBezTo>
                  <a:cubicBezTo>
                    <a:pt x="133" y="45"/>
                    <a:pt x="129" y="37"/>
                    <a:pt x="120" y="31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6"/>
                    <a:pt x="47" y="33"/>
                  </a:cubicBezTo>
                  <a:cubicBezTo>
                    <a:pt x="38" y="40"/>
                    <a:pt x="32" y="50"/>
                    <a:pt x="31" y="62"/>
                  </a:cubicBezTo>
                  <a:lnTo>
                    <a:pt x="0" y="61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6"/>
                    <a:pt x="61" y="0"/>
                    <a:pt x="84" y="0"/>
                  </a:cubicBezTo>
                  <a:cubicBezTo>
                    <a:pt x="109" y="0"/>
                    <a:pt x="128" y="5"/>
                    <a:pt x="142" y="15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2"/>
                  </a:lnTo>
                  <a:lnTo>
                    <a:pt x="92" y="172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"/>
            <p:cNvSpPr/>
            <p:nvPr/>
          </p:nvSpPr>
          <p:spPr>
            <a:xfrm>
              <a:off x="7978680" y="28760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6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"/>
            <p:cNvSpPr/>
            <p:nvPr/>
          </p:nvSpPr>
          <p:spPr>
            <a:xfrm>
              <a:off x="8052840" y="2876040"/>
              <a:ext cx="54000" cy="79200"/>
            </a:xfrm>
            <a:custGeom>
              <a:avLst/>
              <a:gdLst/>
              <a:ahLst/>
              <a:rect l="l" t="t" r="r" b="b"/>
              <a:pathLst>
                <a:path w="152" h="222">
                  <a:moveTo>
                    <a:pt x="121" y="192"/>
                  </a:moveTo>
                  <a:cubicBezTo>
                    <a:pt x="115" y="203"/>
                    <a:pt x="108" y="210"/>
                    <a:pt x="99" y="215"/>
                  </a:cubicBezTo>
                  <a:cubicBezTo>
                    <a:pt x="90" y="219"/>
                    <a:pt x="79" y="222"/>
                    <a:pt x="65" y="222"/>
                  </a:cubicBezTo>
                  <a:cubicBezTo>
                    <a:pt x="43" y="222"/>
                    <a:pt x="26" y="215"/>
                    <a:pt x="15" y="201"/>
                  </a:cubicBezTo>
                  <a:cubicBezTo>
                    <a:pt x="5" y="188"/>
                    <a:pt x="0" y="167"/>
                    <a:pt x="0" y="140"/>
                  </a:cubicBezTo>
                  <a:cubicBezTo>
                    <a:pt x="0" y="85"/>
                    <a:pt x="21" y="57"/>
                    <a:pt x="65" y="57"/>
                  </a:cubicBezTo>
                  <a:cubicBezTo>
                    <a:pt x="79" y="57"/>
                    <a:pt x="90" y="59"/>
                    <a:pt x="99" y="64"/>
                  </a:cubicBezTo>
                  <a:cubicBezTo>
                    <a:pt x="108" y="68"/>
                    <a:pt x="115" y="75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2"/>
                    <a:pt x="151" y="213"/>
                    <a:pt x="152" y="218"/>
                  </a:cubicBezTo>
                  <a:lnTo>
                    <a:pt x="123" y="218"/>
                  </a:lnTo>
                  <a:cubicBezTo>
                    <a:pt x="123" y="216"/>
                    <a:pt x="122" y="213"/>
                    <a:pt x="122" y="207"/>
                  </a:cubicBezTo>
                  <a:cubicBezTo>
                    <a:pt x="122" y="202"/>
                    <a:pt x="122" y="197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7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1" y="196"/>
                    <a:pt x="109" y="186"/>
                  </a:cubicBezTo>
                  <a:cubicBezTo>
                    <a:pt x="117" y="176"/>
                    <a:pt x="121" y="159"/>
                    <a:pt x="121" y="137"/>
                  </a:cubicBezTo>
                  <a:cubicBezTo>
                    <a:pt x="121" y="116"/>
                    <a:pt x="117" y="101"/>
                    <a:pt x="110" y="91"/>
                  </a:cubicBezTo>
                  <a:cubicBezTo>
                    <a:pt x="102" y="82"/>
                    <a:pt x="90" y="77"/>
                    <a:pt x="73" y="77"/>
                  </a:cubicBezTo>
                  <a:cubicBezTo>
                    <a:pt x="58" y="77"/>
                    <a:pt x="47" y="82"/>
                    <a:pt x="41" y="92"/>
                  </a:cubicBezTo>
                  <a:cubicBezTo>
                    <a:pt x="34" y="102"/>
                    <a:pt x="31" y="118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"/>
            <p:cNvSpPr/>
            <p:nvPr/>
          </p:nvSpPr>
          <p:spPr>
            <a:xfrm>
              <a:off x="8126280" y="289656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"/>
            <p:cNvSpPr/>
            <p:nvPr/>
          </p:nvSpPr>
          <p:spPr>
            <a:xfrm>
              <a:off x="8202960" y="289656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3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"/>
            <p:cNvSpPr/>
            <p:nvPr/>
          </p:nvSpPr>
          <p:spPr>
            <a:xfrm>
              <a:off x="8277840" y="28825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"/>
            <p:cNvSpPr/>
            <p:nvPr/>
          </p:nvSpPr>
          <p:spPr>
            <a:xfrm>
              <a:off x="8348760" y="28760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9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8" y="29"/>
                    <a:pt x="67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"/>
            <p:cNvSpPr/>
            <p:nvPr/>
          </p:nvSpPr>
          <p:spPr>
            <a:xfrm>
              <a:off x="8425800" y="28825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199"/>
                    <a:pt x="41" y="193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"/>
            <p:cNvSpPr/>
            <p:nvPr/>
          </p:nvSpPr>
          <p:spPr>
            <a:xfrm>
              <a:off x="8492400" y="2897280"/>
              <a:ext cx="65160" cy="78840"/>
            </a:xfrm>
            <a:custGeom>
              <a:avLst/>
              <a:gdLst/>
              <a:ahLst/>
              <a:rect l="l" t="t" r="r" b="b"/>
              <a:pathLst>
                <a:path w="183" h="221">
                  <a:moveTo>
                    <a:pt x="38" y="221"/>
                  </a:moveTo>
                  <a:cubicBezTo>
                    <a:pt x="29" y="221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6"/>
                    <a:pt x="70" y="177"/>
                    <a:pt x="75" y="165"/>
                  </a:cubicBezTo>
                  <a:lnTo>
                    <a:pt x="79" y="15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4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7"/>
                  </a:cubicBezTo>
                  <a:cubicBezTo>
                    <a:pt x="65" y="217"/>
                    <a:pt x="52" y="221"/>
                    <a:pt x="38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"/>
            <p:cNvSpPr/>
            <p:nvPr/>
          </p:nvSpPr>
          <p:spPr>
            <a:xfrm>
              <a:off x="8576640" y="289656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"/>
            <p:cNvSpPr/>
            <p:nvPr/>
          </p:nvSpPr>
          <p:spPr>
            <a:xfrm>
              <a:off x="8644320" y="28965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8" name=""/>
            <p:cNvSpPr/>
            <p:nvPr/>
          </p:nvSpPr>
          <p:spPr>
            <a:xfrm>
              <a:off x="8718840" y="2876040"/>
              <a:ext cx="56880" cy="77760"/>
            </a:xfrm>
            <a:custGeom>
              <a:avLst/>
              <a:gdLst/>
              <a:ahLst/>
              <a:rect l="l" t="t" r="r" b="b"/>
              <a:pathLst>
                <a:path w="160" h="218">
                  <a:moveTo>
                    <a:pt x="74" y="80"/>
                  </a:moveTo>
                  <a:lnTo>
                    <a:pt x="74" y="218"/>
                  </a:lnTo>
                  <a:lnTo>
                    <a:pt x="43" y="218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3" y="60"/>
                  </a:lnTo>
                  <a:lnTo>
                    <a:pt x="43" y="56"/>
                  </a:lnTo>
                  <a:cubicBezTo>
                    <a:pt x="43" y="36"/>
                    <a:pt x="49" y="21"/>
                    <a:pt x="60" y="13"/>
                  </a:cubicBezTo>
                  <a:cubicBezTo>
                    <a:pt x="70" y="5"/>
                    <a:pt x="88" y="0"/>
                    <a:pt x="113" y="0"/>
                  </a:cubicBezTo>
                  <a:cubicBezTo>
                    <a:pt x="121" y="0"/>
                    <a:pt x="130" y="1"/>
                    <a:pt x="139" y="1"/>
                  </a:cubicBezTo>
                  <a:cubicBezTo>
                    <a:pt x="149" y="2"/>
                    <a:pt x="156" y="3"/>
                    <a:pt x="160" y="3"/>
                  </a:cubicBezTo>
                  <a:lnTo>
                    <a:pt x="160" y="25"/>
                  </a:lnTo>
                  <a:cubicBezTo>
                    <a:pt x="157" y="24"/>
                    <a:pt x="150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5" y="22"/>
                    <a:pt x="97" y="23"/>
                    <a:pt x="91" y="26"/>
                  </a:cubicBezTo>
                  <a:cubicBezTo>
                    <a:pt x="85" y="28"/>
                    <a:pt x="80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"/>
            <p:cNvSpPr/>
            <p:nvPr/>
          </p:nvSpPr>
          <p:spPr>
            <a:xfrm>
              <a:off x="5116320" y="29980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"/>
            <p:cNvSpPr/>
            <p:nvPr/>
          </p:nvSpPr>
          <p:spPr>
            <a:xfrm>
              <a:off x="5979240" y="301428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1" name=""/>
            <p:cNvSpPr/>
            <p:nvPr/>
          </p:nvSpPr>
          <p:spPr>
            <a:xfrm>
              <a:off x="6066360" y="30438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"/>
            <p:cNvSpPr/>
            <p:nvPr/>
          </p:nvSpPr>
          <p:spPr>
            <a:xfrm>
              <a:off x="6140160" y="30438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"/>
            <p:cNvSpPr/>
            <p:nvPr/>
          </p:nvSpPr>
          <p:spPr>
            <a:xfrm>
              <a:off x="6208920" y="30182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"/>
            <p:cNvSpPr/>
            <p:nvPr/>
          </p:nvSpPr>
          <p:spPr>
            <a:xfrm>
              <a:off x="6269760" y="301932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"/>
            <p:cNvSpPr/>
            <p:nvPr/>
          </p:nvSpPr>
          <p:spPr>
            <a:xfrm>
              <a:off x="6424560" y="299808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5"/>
                  </a:lnTo>
                  <a:cubicBezTo>
                    <a:pt x="157" y="24"/>
                    <a:pt x="151" y="24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"/>
            <p:cNvSpPr/>
            <p:nvPr/>
          </p:nvSpPr>
          <p:spPr>
            <a:xfrm>
              <a:off x="6504840" y="301824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7" y="30"/>
                    <a:pt x="56" y="42"/>
                  </a:cubicBezTo>
                  <a:cubicBezTo>
                    <a:pt x="45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2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"/>
            <p:cNvSpPr/>
            <p:nvPr/>
          </p:nvSpPr>
          <p:spPr>
            <a:xfrm>
              <a:off x="6571800" y="301824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0"/>
                    <a:pt x="13" y="152"/>
                  </a:cubicBezTo>
                  <a:cubicBezTo>
                    <a:pt x="4" y="144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90"/>
                    <a:pt x="41" y="93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"/>
            <p:cNvSpPr/>
            <p:nvPr/>
          </p:nvSpPr>
          <p:spPr>
            <a:xfrm>
              <a:off x="6644160" y="301824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3"/>
                    <a:pt x="125" y="0"/>
                    <a:pt x="135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"/>
            <p:cNvSpPr/>
            <p:nvPr/>
          </p:nvSpPr>
          <p:spPr>
            <a:xfrm>
              <a:off x="6720480" y="3018240"/>
              <a:ext cx="56880" cy="58680"/>
            </a:xfrm>
            <a:custGeom>
              <a:avLst/>
              <a:gdLst/>
              <a:ahLst/>
              <a:rect l="l" t="t" r="r" b="b"/>
              <a:pathLst>
                <a:path w="160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5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"/>
            <p:cNvSpPr/>
            <p:nvPr/>
          </p:nvSpPr>
          <p:spPr>
            <a:xfrm>
              <a:off x="6806160" y="30438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"/>
            <p:cNvSpPr/>
            <p:nvPr/>
          </p:nvSpPr>
          <p:spPr>
            <a:xfrm>
              <a:off x="6870240" y="3018240"/>
              <a:ext cx="53280" cy="5868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"/>
            <p:cNvSpPr/>
            <p:nvPr/>
          </p:nvSpPr>
          <p:spPr>
            <a:xfrm>
              <a:off x="6942960" y="29980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"/>
            <p:cNvSpPr/>
            <p:nvPr/>
          </p:nvSpPr>
          <p:spPr>
            <a:xfrm>
              <a:off x="7017120" y="3019320"/>
              <a:ext cx="54720" cy="56520"/>
            </a:xfrm>
            <a:custGeom>
              <a:avLst/>
              <a:gdLst/>
              <a:ahLst/>
              <a:rect l="l" t="t" r="r" b="b"/>
              <a:pathLst>
                <a:path w="154" h="159">
                  <a:moveTo>
                    <a:pt x="0" y="159"/>
                  </a:moveTo>
                  <a:cubicBezTo>
                    <a:pt x="0" y="152"/>
                    <a:pt x="0" y="146"/>
                    <a:pt x="0" y="139"/>
                  </a:cubicBezTo>
                  <a:cubicBezTo>
                    <a:pt x="38" y="99"/>
                    <a:pt x="76" y="60"/>
                    <a:pt x="114" y="20"/>
                  </a:cubicBezTo>
                  <a:cubicBezTo>
                    <a:pt x="78" y="20"/>
                    <a:pt x="42" y="20"/>
                    <a:pt x="6" y="20"/>
                  </a:cubicBezTo>
                  <a:cubicBezTo>
                    <a:pt x="6" y="14"/>
                    <a:pt x="6" y="7"/>
                    <a:pt x="6" y="0"/>
                  </a:cubicBezTo>
                  <a:cubicBezTo>
                    <a:pt x="53" y="0"/>
                    <a:pt x="100" y="0"/>
                    <a:pt x="148" y="0"/>
                  </a:cubicBezTo>
                  <a:cubicBezTo>
                    <a:pt x="148" y="7"/>
                    <a:pt x="148" y="13"/>
                    <a:pt x="148" y="20"/>
                  </a:cubicBezTo>
                  <a:cubicBezTo>
                    <a:pt x="109" y="60"/>
                    <a:pt x="71" y="99"/>
                    <a:pt x="33" y="139"/>
                  </a:cubicBezTo>
                  <a:cubicBezTo>
                    <a:pt x="73" y="139"/>
                    <a:pt x="114" y="139"/>
                    <a:pt x="154" y="139"/>
                  </a:cubicBezTo>
                  <a:cubicBezTo>
                    <a:pt x="154" y="146"/>
                    <a:pt x="154" y="152"/>
                    <a:pt x="154" y="159"/>
                  </a:cubicBezTo>
                  <a:cubicBezTo>
                    <a:pt x="102" y="159"/>
                    <a:pt x="51" y="159"/>
                    <a:pt x="0" y="1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"/>
            <p:cNvSpPr/>
            <p:nvPr/>
          </p:nvSpPr>
          <p:spPr>
            <a:xfrm>
              <a:off x="7090200" y="301824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"/>
            <p:cNvSpPr/>
            <p:nvPr/>
          </p:nvSpPr>
          <p:spPr>
            <a:xfrm>
              <a:off x="7981560" y="30193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7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59"/>
                    <a:pt x="70" y="162"/>
                    <a:pt x="57" y="162"/>
                  </a:cubicBezTo>
                  <a:cubicBezTo>
                    <a:pt x="37" y="162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"/>
            <p:cNvSpPr/>
            <p:nvPr/>
          </p:nvSpPr>
          <p:spPr>
            <a:xfrm>
              <a:off x="8052840" y="299808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"/>
            <p:cNvSpPr/>
            <p:nvPr/>
          </p:nvSpPr>
          <p:spPr>
            <a:xfrm>
              <a:off x="8128800" y="30182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"/>
            <p:cNvSpPr/>
            <p:nvPr/>
          </p:nvSpPr>
          <p:spPr>
            <a:xfrm>
              <a:off x="8203680" y="300456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"/>
            <p:cNvSpPr/>
            <p:nvPr/>
          </p:nvSpPr>
          <p:spPr>
            <a:xfrm>
              <a:off x="8274240" y="300420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4"/>
                    <a:pt x="136" y="14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"/>
            <p:cNvSpPr/>
            <p:nvPr/>
          </p:nvSpPr>
          <p:spPr>
            <a:xfrm>
              <a:off x="8348760" y="300420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5"/>
                    <a:pt x="150" y="77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"/>
            <p:cNvSpPr/>
            <p:nvPr/>
          </p:nvSpPr>
          <p:spPr>
            <a:xfrm>
              <a:off x="5116320" y="31201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"/>
            <p:cNvSpPr/>
            <p:nvPr/>
          </p:nvSpPr>
          <p:spPr>
            <a:xfrm>
              <a:off x="5979240" y="3135960"/>
              <a:ext cx="59040" cy="5256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"/>
            <p:cNvSpPr/>
            <p:nvPr/>
          </p:nvSpPr>
          <p:spPr>
            <a:xfrm>
              <a:off x="6066360" y="31654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"/>
            <p:cNvSpPr/>
            <p:nvPr/>
          </p:nvSpPr>
          <p:spPr>
            <a:xfrm>
              <a:off x="6140160" y="31654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"/>
            <p:cNvSpPr/>
            <p:nvPr/>
          </p:nvSpPr>
          <p:spPr>
            <a:xfrm>
              <a:off x="6208920" y="31402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"/>
            <p:cNvSpPr/>
            <p:nvPr/>
          </p:nvSpPr>
          <p:spPr>
            <a:xfrm>
              <a:off x="6269760" y="314136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"/>
            <p:cNvSpPr/>
            <p:nvPr/>
          </p:nvSpPr>
          <p:spPr>
            <a:xfrm>
              <a:off x="6424560" y="312012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1"/>
                  </a:cubicBezTo>
                  <a:cubicBezTo>
                    <a:pt x="149" y="2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4"/>
                    <a:pt x="151" y="23"/>
                    <a:pt x="140" y="23"/>
                  </a:cubicBezTo>
                  <a:cubicBezTo>
                    <a:pt x="130" y="22"/>
                    <a:pt x="122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8"/>
                    <a:pt x="81" y="31"/>
                    <a:pt x="78" y="36"/>
                  </a:cubicBezTo>
                  <a:cubicBezTo>
                    <a:pt x="75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"/>
            <p:cNvSpPr/>
            <p:nvPr/>
          </p:nvSpPr>
          <p:spPr>
            <a:xfrm>
              <a:off x="6504840" y="314028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"/>
            <p:cNvSpPr/>
            <p:nvPr/>
          </p:nvSpPr>
          <p:spPr>
            <a:xfrm>
              <a:off x="6571800" y="31402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"/>
            <p:cNvSpPr/>
            <p:nvPr/>
          </p:nvSpPr>
          <p:spPr>
            <a:xfrm>
              <a:off x="6644160" y="314028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6" y="24"/>
                    <a:pt x="61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9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7" y="24"/>
                    <a:pt x="132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"/>
            <p:cNvSpPr/>
            <p:nvPr/>
          </p:nvSpPr>
          <p:spPr>
            <a:xfrm>
              <a:off x="6720480" y="314028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8"/>
                  </a:moveTo>
                  <a:cubicBezTo>
                    <a:pt x="31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2"/>
                  </a:cubicBezTo>
                  <a:cubicBezTo>
                    <a:pt x="37" y="41"/>
                    <a:pt x="32" y="53"/>
                    <a:pt x="32" y="67"/>
                  </a:cubicBezTo>
                  <a:lnTo>
                    <a:pt x="129" y="67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"/>
            <p:cNvSpPr/>
            <p:nvPr/>
          </p:nvSpPr>
          <p:spPr>
            <a:xfrm>
              <a:off x="6806160" y="31654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"/>
            <p:cNvSpPr/>
            <p:nvPr/>
          </p:nvSpPr>
          <p:spPr>
            <a:xfrm>
              <a:off x="6868440" y="312012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5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5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8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8"/>
                  </a:cubicBezTo>
                  <a:lnTo>
                    <a:pt x="124" y="218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6"/>
                  </a:cubicBezTo>
                  <a:cubicBezTo>
                    <a:pt x="118" y="175"/>
                    <a:pt x="122" y="159"/>
                    <a:pt x="122" y="137"/>
                  </a:cubicBezTo>
                  <a:cubicBezTo>
                    <a:pt x="122" y="116"/>
                    <a:pt x="118" y="100"/>
                    <a:pt x="110" y="91"/>
                  </a:cubicBezTo>
                  <a:cubicBezTo>
                    <a:pt x="103" y="81"/>
                    <a:pt x="91" y="77"/>
                    <a:pt x="74" y="77"/>
                  </a:cubicBezTo>
                  <a:cubicBezTo>
                    <a:pt x="59" y="77"/>
                    <a:pt x="48" y="82"/>
                    <a:pt x="41" y="92"/>
                  </a:cubicBezTo>
                  <a:cubicBezTo>
                    <a:pt x="35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"/>
            <p:cNvSpPr/>
            <p:nvPr/>
          </p:nvSpPr>
          <p:spPr>
            <a:xfrm>
              <a:off x="6941880" y="31402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9" y="43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5" y="132"/>
                    <a:pt x="40" y="137"/>
                  </a:cubicBezTo>
                  <a:cubicBezTo>
                    <a:pt x="45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"/>
            <p:cNvSpPr/>
            <p:nvPr/>
          </p:nvSpPr>
          <p:spPr>
            <a:xfrm>
              <a:off x="7019640" y="312660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"/>
            <p:cNvSpPr/>
            <p:nvPr/>
          </p:nvSpPr>
          <p:spPr>
            <a:xfrm>
              <a:off x="7089840" y="31402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"/>
            <p:cNvSpPr/>
            <p:nvPr/>
          </p:nvSpPr>
          <p:spPr>
            <a:xfrm>
              <a:off x="7161840" y="312624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1" y="73"/>
                  </a:cubicBezTo>
                  <a:cubicBezTo>
                    <a:pt x="158" y="79"/>
                    <a:pt x="155" y="84"/>
                    <a:pt x="150" y="89"/>
                  </a:cubicBezTo>
                  <a:cubicBezTo>
                    <a:pt x="145" y="93"/>
                    <a:pt x="138" y="99"/>
                    <a:pt x="128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2" y="138"/>
                    <a:pt x="90" y="143"/>
                    <a:pt x="90" y="149"/>
                  </a:cubicBezTo>
                  <a:lnTo>
                    <a:pt x="61" y="149"/>
                  </a:lnTo>
                  <a:cubicBezTo>
                    <a:pt x="61" y="142"/>
                    <a:pt x="63" y="136"/>
                    <a:pt x="65" y="130"/>
                  </a:cubicBezTo>
                  <a:cubicBezTo>
                    <a:pt x="68" y="125"/>
                    <a:pt x="71" y="120"/>
                    <a:pt x="76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8" y="85"/>
                    <a:pt x="122" y="81"/>
                  </a:cubicBezTo>
                  <a:cubicBezTo>
                    <a:pt x="125" y="78"/>
                    <a:pt x="128" y="74"/>
                    <a:pt x="131" y="69"/>
                  </a:cubicBezTo>
                  <a:cubicBezTo>
                    <a:pt x="133" y="65"/>
                    <a:pt x="134" y="61"/>
                    <a:pt x="134" y="55"/>
                  </a:cubicBezTo>
                  <a:cubicBezTo>
                    <a:pt x="134" y="45"/>
                    <a:pt x="129" y="36"/>
                    <a:pt x="121" y="31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6"/>
                    <a:pt x="48" y="33"/>
                  </a:cubicBezTo>
                  <a:cubicBezTo>
                    <a:pt x="38" y="40"/>
                    <a:pt x="33" y="50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6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9" y="5"/>
                    <a:pt x="143" y="14"/>
                  </a:cubicBezTo>
                  <a:cubicBezTo>
                    <a:pt x="157" y="24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"/>
            <p:cNvSpPr/>
            <p:nvPr/>
          </p:nvSpPr>
          <p:spPr>
            <a:xfrm>
              <a:off x="7980120" y="314028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6"/>
                    <a:pt x="122" y="120"/>
                  </a:cubicBezTo>
                  <a:cubicBezTo>
                    <a:pt x="122" y="113"/>
                    <a:pt x="119" y="108"/>
                    <a:pt x="113" y="105"/>
                  </a:cubicBezTo>
                  <a:cubicBezTo>
                    <a:pt x="108" y="101"/>
                    <a:pt x="100" y="97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1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10"/>
                  </a:cubicBezTo>
                  <a:cubicBezTo>
                    <a:pt x="136" y="16"/>
                    <a:pt x="143" y="26"/>
                    <a:pt x="146" y="38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3" y="56"/>
                  </a:cubicBezTo>
                  <a:cubicBezTo>
                    <a:pt x="47" y="60"/>
                    <a:pt x="55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9" y="89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"/>
            <p:cNvSpPr/>
            <p:nvPr/>
          </p:nvSpPr>
          <p:spPr>
            <a:xfrm>
              <a:off x="8055720" y="312660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"/>
            <p:cNvSpPr/>
            <p:nvPr/>
          </p:nvSpPr>
          <p:spPr>
            <a:xfrm>
              <a:off x="8132760" y="31402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"/>
            <p:cNvSpPr/>
            <p:nvPr/>
          </p:nvSpPr>
          <p:spPr>
            <a:xfrm>
              <a:off x="8200800" y="312012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"/>
            <p:cNvSpPr/>
            <p:nvPr/>
          </p:nvSpPr>
          <p:spPr>
            <a:xfrm>
              <a:off x="8277120" y="314028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"/>
            <p:cNvSpPr/>
            <p:nvPr/>
          </p:nvSpPr>
          <p:spPr>
            <a:xfrm>
              <a:off x="8348760" y="314028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6" y="140"/>
                    <a:pt x="108" y="147"/>
                    <a:pt x="98" y="152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0" y="3"/>
                    <a:pt x="100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6"/>
                  </a:cubicBezTo>
                  <a:lnTo>
                    <a:pt x="151" y="157"/>
                  </a:lnTo>
                  <a:cubicBezTo>
                    <a:pt x="151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5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3" y="107"/>
                    <a:pt x="35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3" y="141"/>
                    <a:pt x="92" y="138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"/>
            <p:cNvSpPr/>
            <p:nvPr/>
          </p:nvSpPr>
          <p:spPr>
            <a:xfrm>
              <a:off x="5116320" y="32421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"/>
            <p:cNvSpPr/>
            <p:nvPr/>
          </p:nvSpPr>
          <p:spPr>
            <a:xfrm>
              <a:off x="5979240" y="325800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"/>
            <p:cNvSpPr/>
            <p:nvPr/>
          </p:nvSpPr>
          <p:spPr>
            <a:xfrm>
              <a:off x="6066360" y="32875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"/>
            <p:cNvSpPr/>
            <p:nvPr/>
          </p:nvSpPr>
          <p:spPr>
            <a:xfrm>
              <a:off x="6140160" y="32875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"/>
            <p:cNvSpPr/>
            <p:nvPr/>
          </p:nvSpPr>
          <p:spPr>
            <a:xfrm>
              <a:off x="6208920" y="32623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"/>
            <p:cNvSpPr/>
            <p:nvPr/>
          </p:nvSpPr>
          <p:spPr>
            <a:xfrm>
              <a:off x="6269760" y="326340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"/>
            <p:cNvSpPr/>
            <p:nvPr/>
          </p:nvSpPr>
          <p:spPr>
            <a:xfrm>
              <a:off x="6424920" y="32421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"/>
            <p:cNvSpPr/>
            <p:nvPr/>
          </p:nvSpPr>
          <p:spPr>
            <a:xfrm>
              <a:off x="6501240" y="32623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7"/>
                    <a:pt x="106" y="30"/>
                  </a:cubicBezTo>
                  <a:cubicBezTo>
                    <a:pt x="100" y="24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"/>
            <p:cNvSpPr/>
            <p:nvPr/>
          </p:nvSpPr>
          <p:spPr>
            <a:xfrm>
              <a:off x="6575400" y="324864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"/>
            <p:cNvSpPr/>
            <p:nvPr/>
          </p:nvSpPr>
          <p:spPr>
            <a:xfrm>
              <a:off x="6646320" y="32623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8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"/>
            <p:cNvSpPr/>
            <p:nvPr/>
          </p:nvSpPr>
          <p:spPr>
            <a:xfrm>
              <a:off x="6726960" y="32623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"/>
            <p:cNvSpPr/>
            <p:nvPr/>
          </p:nvSpPr>
          <p:spPr>
            <a:xfrm>
              <a:off x="6794280" y="324216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1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6" y="27"/>
                    <a:pt x="81" y="31"/>
                    <a:pt x="78" y="36"/>
                  </a:cubicBezTo>
                  <a:cubicBezTo>
                    <a:pt x="76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"/>
            <p:cNvSpPr/>
            <p:nvPr/>
          </p:nvSpPr>
          <p:spPr>
            <a:xfrm>
              <a:off x="6874920" y="32623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"/>
            <p:cNvSpPr/>
            <p:nvPr/>
          </p:nvSpPr>
          <p:spPr>
            <a:xfrm>
              <a:off x="6941880" y="326232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0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6"/>
                    <a:pt x="40" y="45"/>
                  </a:cubicBezTo>
                  <a:lnTo>
                    <a:pt x="9" y="42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5" y="132"/>
                    <a:pt x="40" y="137"/>
                  </a:cubicBezTo>
                  <a:cubicBezTo>
                    <a:pt x="45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"/>
            <p:cNvSpPr/>
            <p:nvPr/>
          </p:nvSpPr>
          <p:spPr>
            <a:xfrm>
              <a:off x="7014240" y="326232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0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2"/>
                  </a:lnTo>
                  <a:lnTo>
                    <a:pt x="25" y="29"/>
                  </a:lnTo>
                  <a:lnTo>
                    <a:pt x="26" y="29"/>
                  </a:lnTo>
                  <a:cubicBezTo>
                    <a:pt x="30" y="19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7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5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9" name=""/>
            <p:cNvSpPr/>
            <p:nvPr/>
          </p:nvSpPr>
          <p:spPr>
            <a:xfrm>
              <a:off x="7090200" y="32623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0" name=""/>
            <p:cNvSpPr/>
            <p:nvPr/>
          </p:nvSpPr>
          <p:spPr>
            <a:xfrm>
              <a:off x="7176600" y="328752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"/>
            <p:cNvSpPr/>
            <p:nvPr/>
          </p:nvSpPr>
          <p:spPr>
            <a:xfrm>
              <a:off x="7238880" y="326232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9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4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79" y="0"/>
                    <a:pt x="90" y="3"/>
                    <a:pt x="99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1" y="30"/>
                  </a:lnTo>
                  <a:cubicBezTo>
                    <a:pt x="121" y="27"/>
                    <a:pt x="122" y="22"/>
                    <a:pt x="122" y="15"/>
                  </a:cubicBezTo>
                  <a:cubicBezTo>
                    <a:pt x="123" y="8"/>
                    <a:pt x="123" y="4"/>
                    <a:pt x="123" y="3"/>
                  </a:cubicBezTo>
                  <a:lnTo>
                    <a:pt x="152" y="3"/>
                  </a:lnTo>
                  <a:cubicBezTo>
                    <a:pt x="151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1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5"/>
                  </a:cubicBezTo>
                  <a:cubicBezTo>
                    <a:pt x="54" y="139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2" name=""/>
            <p:cNvSpPr/>
            <p:nvPr/>
          </p:nvSpPr>
          <p:spPr>
            <a:xfrm>
              <a:off x="7311960" y="326232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3" y="164"/>
                  </a:cubicBezTo>
                  <a:cubicBezTo>
                    <a:pt x="36" y="164"/>
                    <a:pt x="22" y="160"/>
                    <a:pt x="13" y="152"/>
                  </a:cubicBezTo>
                  <a:cubicBezTo>
                    <a:pt x="4" y="143"/>
                    <a:pt x="0" y="132"/>
                    <a:pt x="0" y="117"/>
                  </a:cubicBezTo>
                  <a:cubicBezTo>
                    <a:pt x="0" y="83"/>
                    <a:pt x="25" y="65"/>
                    <a:pt x="76" y="65"/>
                  </a:cubicBezTo>
                  <a:lnTo>
                    <a:pt x="115" y="64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7" y="28"/>
                  </a:cubicBezTo>
                  <a:cubicBezTo>
                    <a:pt x="101" y="22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39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0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89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5" y="104"/>
                    <a:pt x="115" y="96"/>
                  </a:cubicBezTo>
                  <a:lnTo>
                    <a:pt x="115" y="83"/>
                  </a:lnTo>
                  <a:lnTo>
                    <a:pt x="84" y="83"/>
                  </a:lnTo>
                  <a:cubicBezTo>
                    <a:pt x="70" y="83"/>
                    <a:pt x="60" y="85"/>
                    <a:pt x="53" y="87"/>
                  </a:cubicBezTo>
                  <a:cubicBezTo>
                    <a:pt x="47" y="89"/>
                    <a:pt x="41" y="93"/>
                    <a:pt x="37" y="98"/>
                  </a:cubicBezTo>
                  <a:cubicBezTo>
                    <a:pt x="33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1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3" name=""/>
            <p:cNvSpPr/>
            <p:nvPr/>
          </p:nvSpPr>
          <p:spPr>
            <a:xfrm>
              <a:off x="7389000" y="326196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153" y="82"/>
                  </a:moveTo>
                  <a:cubicBezTo>
                    <a:pt x="153" y="138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9"/>
                    <a:pt x="32" y="147"/>
                    <a:pt x="32" y="163"/>
                  </a:cubicBezTo>
                  <a:lnTo>
                    <a:pt x="32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30" y="3"/>
                  </a:lnTo>
                  <a:cubicBezTo>
                    <a:pt x="30" y="4"/>
                    <a:pt x="30" y="5"/>
                    <a:pt x="30" y="8"/>
                  </a:cubicBezTo>
                  <a:cubicBezTo>
                    <a:pt x="30" y="10"/>
                    <a:pt x="31" y="14"/>
                    <a:pt x="31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8" y="19"/>
                    <a:pt x="45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6" y="7"/>
                    <a:pt x="137" y="20"/>
                  </a:cubicBezTo>
                  <a:cubicBezTo>
                    <a:pt x="147" y="34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1" y="35"/>
                  </a:cubicBezTo>
                  <a:cubicBezTo>
                    <a:pt x="105" y="25"/>
                    <a:pt x="94" y="21"/>
                    <a:pt x="79" y="21"/>
                  </a:cubicBezTo>
                  <a:cubicBezTo>
                    <a:pt x="63" y="21"/>
                    <a:pt x="50" y="26"/>
                    <a:pt x="43" y="37"/>
                  </a:cubicBezTo>
                  <a:cubicBezTo>
                    <a:pt x="35" y="47"/>
                    <a:pt x="32" y="64"/>
                    <a:pt x="32" y="85"/>
                  </a:cubicBezTo>
                  <a:cubicBezTo>
                    <a:pt x="32" y="106"/>
                    <a:pt x="35" y="122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5" y="141"/>
                    <a:pt x="111" y="131"/>
                  </a:cubicBezTo>
                  <a:cubicBezTo>
                    <a:pt x="118" y="121"/>
                    <a:pt x="122" y="105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"/>
            <p:cNvSpPr/>
            <p:nvPr/>
          </p:nvSpPr>
          <p:spPr>
            <a:xfrm>
              <a:off x="7981560" y="326340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19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4"/>
                  </a:lnTo>
                  <a:cubicBezTo>
                    <a:pt x="144" y="143"/>
                    <a:pt x="144" y="154"/>
                    <a:pt x="145" y="158"/>
                  </a:cubicBezTo>
                  <a:lnTo>
                    <a:pt x="117" y="158"/>
                  </a:lnTo>
                  <a:cubicBezTo>
                    <a:pt x="117" y="158"/>
                    <a:pt x="116" y="157"/>
                    <a:pt x="116" y="154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5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0" y="161"/>
                    <a:pt x="57" y="161"/>
                  </a:cubicBezTo>
                  <a:cubicBezTo>
                    <a:pt x="37" y="161"/>
                    <a:pt x="23" y="157"/>
                    <a:pt x="13" y="148"/>
                  </a:cubicBezTo>
                  <a:cubicBezTo>
                    <a:pt x="4" y="140"/>
                    <a:pt x="0" y="125"/>
                    <a:pt x="0" y="105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"/>
            <p:cNvSpPr/>
            <p:nvPr/>
          </p:nvSpPr>
          <p:spPr>
            <a:xfrm>
              <a:off x="8052840" y="324216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"/>
            <p:cNvSpPr/>
            <p:nvPr/>
          </p:nvSpPr>
          <p:spPr>
            <a:xfrm>
              <a:off x="8128800" y="32623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7"/>
                    <a:pt x="107" y="30"/>
                  </a:cubicBezTo>
                  <a:cubicBezTo>
                    <a:pt x="101" y="24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"/>
            <p:cNvSpPr/>
            <p:nvPr/>
          </p:nvSpPr>
          <p:spPr>
            <a:xfrm>
              <a:off x="8203680" y="324864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9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"/>
            <p:cNvSpPr/>
            <p:nvPr/>
          </p:nvSpPr>
          <p:spPr>
            <a:xfrm>
              <a:off x="8274240" y="324792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200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4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6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2"/>
                    <a:pt x="121" y="97"/>
                    <a:pt x="106" y="100"/>
                  </a:cubicBezTo>
                  <a:lnTo>
                    <a:pt x="106" y="101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"/>
            <p:cNvSpPr/>
            <p:nvPr/>
          </p:nvSpPr>
          <p:spPr>
            <a:xfrm>
              <a:off x="8348760" y="324828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1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5"/>
                    <a:pt x="119" y="36"/>
                    <a:pt x="111" y="30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"/>
            <p:cNvSpPr/>
            <p:nvPr/>
          </p:nvSpPr>
          <p:spPr>
            <a:xfrm>
              <a:off x="5116320" y="33642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"/>
            <p:cNvSpPr/>
            <p:nvPr/>
          </p:nvSpPr>
          <p:spPr>
            <a:xfrm>
              <a:off x="5979240" y="338004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"/>
            <p:cNvSpPr/>
            <p:nvPr/>
          </p:nvSpPr>
          <p:spPr>
            <a:xfrm>
              <a:off x="6066360" y="34095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"/>
            <p:cNvSpPr/>
            <p:nvPr/>
          </p:nvSpPr>
          <p:spPr>
            <a:xfrm>
              <a:off x="6140160" y="34095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4" name=""/>
            <p:cNvSpPr/>
            <p:nvPr/>
          </p:nvSpPr>
          <p:spPr>
            <a:xfrm>
              <a:off x="6208920" y="33843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5" name=""/>
            <p:cNvSpPr/>
            <p:nvPr/>
          </p:nvSpPr>
          <p:spPr>
            <a:xfrm>
              <a:off x="6269760" y="338544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6" name=""/>
            <p:cNvSpPr/>
            <p:nvPr/>
          </p:nvSpPr>
          <p:spPr>
            <a:xfrm>
              <a:off x="6424920" y="336420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8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"/>
            <p:cNvSpPr/>
            <p:nvPr/>
          </p:nvSpPr>
          <p:spPr>
            <a:xfrm>
              <a:off x="6501240" y="338436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"/>
            <p:cNvSpPr/>
            <p:nvPr/>
          </p:nvSpPr>
          <p:spPr>
            <a:xfrm>
              <a:off x="6575400" y="337068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5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"/>
            <p:cNvSpPr/>
            <p:nvPr/>
          </p:nvSpPr>
          <p:spPr>
            <a:xfrm>
              <a:off x="6646320" y="33843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"/>
            <p:cNvSpPr/>
            <p:nvPr/>
          </p:nvSpPr>
          <p:spPr>
            <a:xfrm>
              <a:off x="6726960" y="33843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1" name=""/>
            <p:cNvSpPr/>
            <p:nvPr/>
          </p:nvSpPr>
          <p:spPr>
            <a:xfrm>
              <a:off x="6796800" y="3364200"/>
              <a:ext cx="54360" cy="78480"/>
            </a:xfrm>
            <a:custGeom>
              <a:avLst/>
              <a:gdLst/>
              <a:ahLst/>
              <a:rect l="l" t="t" r="r" b="b"/>
              <a:pathLst>
                <a:path w="153" h="220">
                  <a:moveTo>
                    <a:pt x="153" y="137"/>
                  </a:moveTo>
                  <a:cubicBezTo>
                    <a:pt x="153" y="165"/>
                    <a:pt x="147" y="186"/>
                    <a:pt x="136" y="200"/>
                  </a:cubicBezTo>
                  <a:cubicBezTo>
                    <a:pt x="124" y="213"/>
                    <a:pt x="108" y="220"/>
                    <a:pt x="87" y="220"/>
                  </a:cubicBezTo>
                  <a:cubicBezTo>
                    <a:pt x="60" y="220"/>
                    <a:pt x="41" y="211"/>
                    <a:pt x="31" y="193"/>
                  </a:cubicBezTo>
                  <a:lnTo>
                    <a:pt x="31" y="193"/>
                  </a:lnTo>
                  <a:cubicBezTo>
                    <a:pt x="31" y="198"/>
                    <a:pt x="31" y="203"/>
                    <a:pt x="30" y="208"/>
                  </a:cubicBezTo>
                  <a:cubicBezTo>
                    <a:pt x="30" y="213"/>
                    <a:pt x="30" y="216"/>
                    <a:pt x="29" y="217"/>
                  </a:cubicBezTo>
                  <a:lnTo>
                    <a:pt x="0" y="217"/>
                  </a:lnTo>
                  <a:cubicBezTo>
                    <a:pt x="1" y="212"/>
                    <a:pt x="1" y="201"/>
                    <a:pt x="1" y="185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1" y="76"/>
                    <a:pt x="31" y="85"/>
                  </a:cubicBezTo>
                  <a:lnTo>
                    <a:pt x="31" y="85"/>
                  </a:lnTo>
                  <a:cubicBezTo>
                    <a:pt x="42" y="66"/>
                    <a:pt x="60" y="56"/>
                    <a:pt x="87" y="56"/>
                  </a:cubicBezTo>
                  <a:cubicBezTo>
                    <a:pt x="131" y="56"/>
                    <a:pt x="153" y="83"/>
                    <a:pt x="153" y="137"/>
                  </a:cubicBezTo>
                  <a:moveTo>
                    <a:pt x="122" y="138"/>
                  </a:moveTo>
                  <a:cubicBezTo>
                    <a:pt x="122" y="117"/>
                    <a:pt x="118" y="101"/>
                    <a:pt x="111" y="91"/>
                  </a:cubicBezTo>
                  <a:cubicBezTo>
                    <a:pt x="104" y="81"/>
                    <a:pt x="94" y="76"/>
                    <a:pt x="79" y="76"/>
                  </a:cubicBezTo>
                  <a:cubicBezTo>
                    <a:pt x="62" y="76"/>
                    <a:pt x="50" y="82"/>
                    <a:pt x="43" y="92"/>
                  </a:cubicBezTo>
                  <a:cubicBezTo>
                    <a:pt x="35" y="103"/>
                    <a:pt x="31" y="119"/>
                    <a:pt x="31" y="141"/>
                  </a:cubicBezTo>
                  <a:cubicBezTo>
                    <a:pt x="31" y="161"/>
                    <a:pt x="35" y="176"/>
                    <a:pt x="42" y="186"/>
                  </a:cubicBezTo>
                  <a:cubicBezTo>
                    <a:pt x="50" y="196"/>
                    <a:pt x="62" y="201"/>
                    <a:pt x="79" y="201"/>
                  </a:cubicBezTo>
                  <a:cubicBezTo>
                    <a:pt x="94" y="201"/>
                    <a:pt x="105" y="196"/>
                    <a:pt x="111" y="185"/>
                  </a:cubicBezTo>
                  <a:cubicBezTo>
                    <a:pt x="118" y="175"/>
                    <a:pt x="122" y="160"/>
                    <a:pt x="122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"/>
            <p:cNvSpPr/>
            <p:nvPr/>
          </p:nvSpPr>
          <p:spPr>
            <a:xfrm>
              <a:off x="6871320" y="338508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3" y="127"/>
                    <a:pt x="38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7" y="159"/>
                  </a:lnTo>
                  <a:cubicBezTo>
                    <a:pt x="117" y="159"/>
                    <a:pt x="117" y="157"/>
                    <a:pt x="117" y="155"/>
                  </a:cubicBezTo>
                  <a:cubicBezTo>
                    <a:pt x="117" y="153"/>
                    <a:pt x="117" y="151"/>
                    <a:pt x="117" y="148"/>
                  </a:cubicBezTo>
                  <a:cubicBezTo>
                    <a:pt x="116" y="145"/>
                    <a:pt x="116" y="140"/>
                    <a:pt x="116" y="132"/>
                  </a:cubicBezTo>
                  <a:lnTo>
                    <a:pt x="115" y="132"/>
                  </a:lnTo>
                  <a:cubicBezTo>
                    <a:pt x="109" y="143"/>
                    <a:pt x="101" y="151"/>
                    <a:pt x="91" y="155"/>
                  </a:cubicBezTo>
                  <a:cubicBezTo>
                    <a:pt x="82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"/>
            <p:cNvSpPr/>
            <p:nvPr/>
          </p:nvSpPr>
          <p:spPr>
            <a:xfrm>
              <a:off x="6949080" y="33843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7" y="43"/>
                    <a:pt x="6" y="32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39"/>
                  </a:cubicBezTo>
                  <a:lnTo>
                    <a:pt x="37" y="39"/>
                  </a:lnTo>
                  <a:cubicBezTo>
                    <a:pt x="43" y="29"/>
                    <a:pt x="48" y="20"/>
                    <a:pt x="53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"/>
            <p:cNvSpPr/>
            <p:nvPr/>
          </p:nvSpPr>
          <p:spPr>
            <a:xfrm>
              <a:off x="7018200" y="338436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1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2"/>
                    <a:pt x="42" y="56"/>
                  </a:cubicBezTo>
                  <a:cubicBezTo>
                    <a:pt x="47" y="59"/>
                    <a:pt x="54" y="62"/>
                    <a:pt x="65" y="64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"/>
            <p:cNvSpPr/>
            <p:nvPr/>
          </p:nvSpPr>
          <p:spPr>
            <a:xfrm>
              <a:off x="7093800" y="337068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8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"/>
            <p:cNvSpPr/>
            <p:nvPr/>
          </p:nvSpPr>
          <p:spPr>
            <a:xfrm>
              <a:off x="7176600" y="340956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"/>
            <p:cNvSpPr/>
            <p:nvPr/>
          </p:nvSpPr>
          <p:spPr>
            <a:xfrm>
              <a:off x="7238880" y="338436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0"/>
                    <a:pt x="33" y="214"/>
                  </a:cubicBezTo>
                  <a:cubicBezTo>
                    <a:pt x="22" y="207"/>
                    <a:pt x="15" y="197"/>
                    <a:pt x="12" y="185"/>
                  </a:cubicBezTo>
                  <a:lnTo>
                    <a:pt x="42" y="181"/>
                  </a:lnTo>
                  <a:cubicBezTo>
                    <a:pt x="44" y="188"/>
                    <a:pt x="48" y="194"/>
                    <a:pt x="55" y="198"/>
                  </a:cubicBezTo>
                  <a:cubicBezTo>
                    <a:pt x="61" y="202"/>
                    <a:pt x="69" y="204"/>
                    <a:pt x="80" y="204"/>
                  </a:cubicBezTo>
                  <a:cubicBezTo>
                    <a:pt x="107" y="204"/>
                    <a:pt x="121" y="188"/>
                    <a:pt x="121" y="158"/>
                  </a:cubicBezTo>
                  <a:lnTo>
                    <a:pt x="121" y="129"/>
                  </a:lnTo>
                  <a:lnTo>
                    <a:pt x="121" y="129"/>
                  </a:lnTo>
                  <a:cubicBezTo>
                    <a:pt x="115" y="139"/>
                    <a:pt x="108" y="147"/>
                    <a:pt x="98" y="152"/>
                  </a:cubicBezTo>
                  <a:cubicBezTo>
                    <a:pt x="88" y="157"/>
                    <a:pt x="77" y="160"/>
                    <a:pt x="63" y="160"/>
                  </a:cubicBezTo>
                  <a:cubicBezTo>
                    <a:pt x="41" y="160"/>
                    <a:pt x="25" y="153"/>
                    <a:pt x="15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5" y="33"/>
                    <a:pt x="16" y="20"/>
                  </a:cubicBezTo>
                  <a:cubicBezTo>
                    <a:pt x="27" y="6"/>
                    <a:pt x="44" y="0"/>
                    <a:pt x="67" y="0"/>
                  </a:cubicBezTo>
                  <a:cubicBezTo>
                    <a:pt x="79" y="0"/>
                    <a:pt x="90" y="2"/>
                    <a:pt x="99" y="8"/>
                  </a:cubicBezTo>
                  <a:cubicBezTo>
                    <a:pt x="109" y="13"/>
                    <a:pt x="116" y="20"/>
                    <a:pt x="121" y="30"/>
                  </a:cubicBezTo>
                  <a:lnTo>
                    <a:pt x="121" y="30"/>
                  </a:lnTo>
                  <a:cubicBezTo>
                    <a:pt x="121" y="27"/>
                    <a:pt x="122" y="22"/>
                    <a:pt x="122" y="15"/>
                  </a:cubicBezTo>
                  <a:cubicBezTo>
                    <a:pt x="123" y="8"/>
                    <a:pt x="123" y="4"/>
                    <a:pt x="123" y="2"/>
                  </a:cubicBezTo>
                  <a:lnTo>
                    <a:pt x="152" y="2"/>
                  </a:lnTo>
                  <a:cubicBezTo>
                    <a:pt x="151" y="8"/>
                    <a:pt x="151" y="19"/>
                    <a:pt x="151" y="35"/>
                  </a:cubicBezTo>
                  <a:lnTo>
                    <a:pt x="151" y="157"/>
                  </a:lnTo>
                  <a:cubicBezTo>
                    <a:pt x="151" y="179"/>
                    <a:pt x="145" y="196"/>
                    <a:pt x="133" y="207"/>
                  </a:cubicBezTo>
                  <a:cubicBezTo>
                    <a:pt x="121" y="218"/>
                    <a:pt x="103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0" y="25"/>
                    <a:pt x="89" y="20"/>
                    <a:pt x="74" y="20"/>
                  </a:cubicBezTo>
                  <a:cubicBezTo>
                    <a:pt x="59" y="20"/>
                    <a:pt x="48" y="24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5"/>
                    <a:pt x="32" y="107"/>
                    <a:pt x="35" y="116"/>
                  </a:cubicBezTo>
                  <a:cubicBezTo>
                    <a:pt x="38" y="124"/>
                    <a:pt x="42" y="131"/>
                    <a:pt x="48" y="134"/>
                  </a:cubicBezTo>
                  <a:cubicBezTo>
                    <a:pt x="54" y="138"/>
                    <a:pt x="63" y="140"/>
                    <a:pt x="74" y="140"/>
                  </a:cubicBezTo>
                  <a:cubicBezTo>
                    <a:pt x="83" y="140"/>
                    <a:pt x="91" y="138"/>
                    <a:pt x="99" y="133"/>
                  </a:cubicBezTo>
                  <a:cubicBezTo>
                    <a:pt x="106" y="129"/>
                    <a:pt x="111" y="122"/>
                    <a:pt x="115" y="113"/>
                  </a:cubicBezTo>
                  <a:cubicBezTo>
                    <a:pt x="119" y="104"/>
                    <a:pt x="121" y="93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"/>
            <p:cNvSpPr/>
            <p:nvPr/>
          </p:nvSpPr>
          <p:spPr>
            <a:xfrm>
              <a:off x="7311960" y="338400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7"/>
                  </a:cubicBezTo>
                  <a:cubicBezTo>
                    <a:pt x="44" y="31"/>
                    <a:pt x="41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7" y="90"/>
                    <a:pt x="41" y="94"/>
                    <a:pt x="37" y="99"/>
                  </a:cubicBezTo>
                  <a:cubicBezTo>
                    <a:pt x="33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"/>
            <p:cNvSpPr/>
            <p:nvPr/>
          </p:nvSpPr>
          <p:spPr>
            <a:xfrm>
              <a:off x="7389000" y="338400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9"/>
                    <a:pt x="32" y="147"/>
                    <a:pt x="32" y="163"/>
                  </a:cubicBezTo>
                  <a:lnTo>
                    <a:pt x="32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30" y="3"/>
                  </a:lnTo>
                  <a:cubicBezTo>
                    <a:pt x="30" y="4"/>
                    <a:pt x="30" y="5"/>
                    <a:pt x="30" y="8"/>
                  </a:cubicBezTo>
                  <a:cubicBezTo>
                    <a:pt x="30" y="10"/>
                    <a:pt x="31" y="14"/>
                    <a:pt x="31" y="19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8" y="19"/>
                    <a:pt x="45" y="12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7"/>
                    <a:pt x="137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60"/>
                    <a:pt x="118" y="44"/>
                    <a:pt x="111" y="35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3" y="20"/>
                    <a:pt x="50" y="26"/>
                    <a:pt x="43" y="37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4" y="146"/>
                    <a:pt x="105" y="141"/>
                    <a:pt x="111" y="131"/>
                  </a:cubicBezTo>
                  <a:cubicBezTo>
                    <a:pt x="118" y="121"/>
                    <a:pt x="122" y="105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0" name=""/>
            <p:cNvSpPr/>
            <p:nvPr/>
          </p:nvSpPr>
          <p:spPr>
            <a:xfrm>
              <a:off x="7457760" y="337032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0" y="73"/>
                  </a:cubicBezTo>
                  <a:cubicBezTo>
                    <a:pt x="158" y="78"/>
                    <a:pt x="154" y="83"/>
                    <a:pt x="150" y="88"/>
                  </a:cubicBezTo>
                  <a:cubicBezTo>
                    <a:pt x="145" y="93"/>
                    <a:pt x="138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1"/>
                    <a:pt x="62" y="135"/>
                    <a:pt x="65" y="130"/>
                  </a:cubicBezTo>
                  <a:cubicBezTo>
                    <a:pt x="67" y="124"/>
                    <a:pt x="71" y="119"/>
                    <a:pt x="75" y="115"/>
                  </a:cubicBezTo>
                  <a:cubicBezTo>
                    <a:pt x="80" y="110"/>
                    <a:pt x="87" y="105"/>
                    <a:pt x="98" y="98"/>
                  </a:cubicBezTo>
                  <a:cubicBezTo>
                    <a:pt x="110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8" y="4"/>
                    <a:pt x="142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1" name=""/>
            <p:cNvSpPr/>
            <p:nvPr/>
          </p:nvSpPr>
          <p:spPr>
            <a:xfrm>
              <a:off x="7981560" y="338508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1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2" name=""/>
            <p:cNvSpPr/>
            <p:nvPr/>
          </p:nvSpPr>
          <p:spPr>
            <a:xfrm>
              <a:off x="8052840" y="33642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"/>
            <p:cNvSpPr/>
            <p:nvPr/>
          </p:nvSpPr>
          <p:spPr>
            <a:xfrm>
              <a:off x="8128800" y="338436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"/>
            <p:cNvSpPr/>
            <p:nvPr/>
          </p:nvSpPr>
          <p:spPr>
            <a:xfrm>
              <a:off x="8203680" y="337068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"/>
            <p:cNvSpPr/>
            <p:nvPr/>
          </p:nvSpPr>
          <p:spPr>
            <a:xfrm>
              <a:off x="8274240" y="336996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"/>
            <p:cNvSpPr/>
            <p:nvPr/>
          </p:nvSpPr>
          <p:spPr>
            <a:xfrm>
              <a:off x="8348760" y="337032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"/>
            <p:cNvSpPr/>
            <p:nvPr/>
          </p:nvSpPr>
          <p:spPr>
            <a:xfrm>
              <a:off x="5116320" y="34862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"/>
            <p:cNvSpPr/>
            <p:nvPr/>
          </p:nvSpPr>
          <p:spPr>
            <a:xfrm>
              <a:off x="5979240" y="350208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"/>
            <p:cNvSpPr/>
            <p:nvPr/>
          </p:nvSpPr>
          <p:spPr>
            <a:xfrm>
              <a:off x="6066360" y="35316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"/>
            <p:cNvSpPr/>
            <p:nvPr/>
          </p:nvSpPr>
          <p:spPr>
            <a:xfrm>
              <a:off x="6140160" y="35316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"/>
            <p:cNvSpPr/>
            <p:nvPr/>
          </p:nvSpPr>
          <p:spPr>
            <a:xfrm>
              <a:off x="6208920" y="350640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9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"/>
            <p:cNvSpPr/>
            <p:nvPr/>
          </p:nvSpPr>
          <p:spPr>
            <a:xfrm>
              <a:off x="6269760" y="350748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6"/>
                    <a:pt x="143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"/>
            <p:cNvSpPr/>
            <p:nvPr/>
          </p:nvSpPr>
          <p:spPr>
            <a:xfrm>
              <a:off x="6424560" y="3486240"/>
              <a:ext cx="57240" cy="77400"/>
            </a:xfrm>
            <a:custGeom>
              <a:avLst/>
              <a:gdLst/>
              <a:ahLst/>
              <a:rect l="l" t="t" r="r" b="b"/>
              <a:pathLst>
                <a:path w="161" h="217">
                  <a:moveTo>
                    <a:pt x="74" y="80"/>
                  </a:moveTo>
                  <a:lnTo>
                    <a:pt x="74" y="217"/>
                  </a:lnTo>
                  <a:lnTo>
                    <a:pt x="44" y="217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0" y="0"/>
                    <a:pt x="140" y="0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7" y="23"/>
                    <a:pt x="151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6" y="21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"/>
            <p:cNvSpPr/>
            <p:nvPr/>
          </p:nvSpPr>
          <p:spPr>
            <a:xfrm>
              <a:off x="6504840" y="350640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"/>
            <p:cNvSpPr/>
            <p:nvPr/>
          </p:nvSpPr>
          <p:spPr>
            <a:xfrm>
              <a:off x="6571800" y="350604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4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8"/>
                  </a:cubicBezTo>
                  <a:cubicBezTo>
                    <a:pt x="47" y="90"/>
                    <a:pt x="41" y="94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"/>
            <p:cNvSpPr/>
            <p:nvPr/>
          </p:nvSpPr>
          <p:spPr>
            <a:xfrm>
              <a:off x="6644160" y="3506400"/>
              <a:ext cx="61200" cy="5724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4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9" y="21"/>
                    <a:pt x="172" y="35"/>
                    <a:pt x="172" y="56"/>
                  </a:cubicBezTo>
                  <a:lnTo>
                    <a:pt x="172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1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"/>
            <p:cNvSpPr/>
            <p:nvPr/>
          </p:nvSpPr>
          <p:spPr>
            <a:xfrm>
              <a:off x="6720480" y="350640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"/>
            <p:cNvSpPr/>
            <p:nvPr/>
          </p:nvSpPr>
          <p:spPr>
            <a:xfrm>
              <a:off x="6796080" y="350640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2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"/>
            <p:cNvSpPr/>
            <p:nvPr/>
          </p:nvSpPr>
          <p:spPr>
            <a:xfrm>
              <a:off x="6880320" y="353160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"/>
            <p:cNvSpPr/>
            <p:nvPr/>
          </p:nvSpPr>
          <p:spPr>
            <a:xfrm>
              <a:off x="6945120" y="350604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4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6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1"/>
                    <a:pt x="62" y="145"/>
                    <a:pt x="79" y="145"/>
                  </a:cubicBezTo>
                  <a:cubicBezTo>
                    <a:pt x="94" y="145"/>
                    <a:pt x="104" y="141"/>
                    <a:pt x="111" y="131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"/>
            <p:cNvSpPr/>
            <p:nvPr/>
          </p:nvSpPr>
          <p:spPr>
            <a:xfrm>
              <a:off x="7016040" y="35064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"/>
            <p:cNvSpPr/>
            <p:nvPr/>
          </p:nvSpPr>
          <p:spPr>
            <a:xfrm>
              <a:off x="7096680" y="350640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"/>
            <p:cNvSpPr/>
            <p:nvPr/>
          </p:nvSpPr>
          <p:spPr>
            <a:xfrm>
              <a:off x="7176600" y="353160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"/>
            <p:cNvSpPr/>
            <p:nvPr/>
          </p:nvSpPr>
          <p:spPr>
            <a:xfrm>
              <a:off x="7241040" y="3486240"/>
              <a:ext cx="54000" cy="78480"/>
            </a:xfrm>
            <a:custGeom>
              <a:avLst/>
              <a:gdLst/>
              <a:ahLst/>
              <a:rect l="l" t="t" r="r" b="b"/>
              <a:pathLst>
                <a:path w="152" h="220">
                  <a:moveTo>
                    <a:pt x="152" y="137"/>
                  </a:moveTo>
                  <a:cubicBezTo>
                    <a:pt x="152" y="165"/>
                    <a:pt x="146" y="186"/>
                    <a:pt x="135" y="199"/>
                  </a:cubicBezTo>
                  <a:cubicBezTo>
                    <a:pt x="124" y="213"/>
                    <a:pt x="108" y="220"/>
                    <a:pt x="86" y="220"/>
                  </a:cubicBezTo>
                  <a:cubicBezTo>
                    <a:pt x="59" y="220"/>
                    <a:pt x="41" y="211"/>
                    <a:pt x="31" y="193"/>
                  </a:cubicBezTo>
                  <a:lnTo>
                    <a:pt x="30" y="193"/>
                  </a:lnTo>
                  <a:cubicBezTo>
                    <a:pt x="30" y="198"/>
                    <a:pt x="30" y="203"/>
                    <a:pt x="30" y="208"/>
                  </a:cubicBezTo>
                  <a:cubicBezTo>
                    <a:pt x="29" y="213"/>
                    <a:pt x="29" y="216"/>
                    <a:pt x="29" y="217"/>
                  </a:cubicBezTo>
                  <a:lnTo>
                    <a:pt x="0" y="217"/>
                  </a:lnTo>
                  <a:cubicBezTo>
                    <a:pt x="0" y="212"/>
                    <a:pt x="1" y="201"/>
                    <a:pt x="1" y="184"/>
                  </a:cubicBezTo>
                  <a:lnTo>
                    <a:pt x="1" y="0"/>
                  </a:lnTo>
                  <a:lnTo>
                    <a:pt x="31" y="0"/>
                  </a:lnTo>
                  <a:lnTo>
                    <a:pt x="31" y="62"/>
                  </a:lnTo>
                  <a:cubicBezTo>
                    <a:pt x="31" y="68"/>
                    <a:pt x="30" y="76"/>
                    <a:pt x="30" y="85"/>
                  </a:cubicBezTo>
                  <a:lnTo>
                    <a:pt x="31" y="85"/>
                  </a:lnTo>
                  <a:cubicBezTo>
                    <a:pt x="41" y="65"/>
                    <a:pt x="60" y="56"/>
                    <a:pt x="87" y="56"/>
                  </a:cubicBezTo>
                  <a:cubicBezTo>
                    <a:pt x="130" y="56"/>
                    <a:pt x="152" y="83"/>
                    <a:pt x="152" y="137"/>
                  </a:cubicBezTo>
                  <a:moveTo>
                    <a:pt x="121" y="138"/>
                  </a:moveTo>
                  <a:cubicBezTo>
                    <a:pt x="121" y="116"/>
                    <a:pt x="118" y="101"/>
                    <a:pt x="111" y="91"/>
                  </a:cubicBezTo>
                  <a:cubicBezTo>
                    <a:pt x="104" y="81"/>
                    <a:pt x="93" y="76"/>
                    <a:pt x="78" y="76"/>
                  </a:cubicBezTo>
                  <a:cubicBezTo>
                    <a:pt x="62" y="76"/>
                    <a:pt x="50" y="81"/>
                    <a:pt x="42" y="92"/>
                  </a:cubicBezTo>
                  <a:cubicBezTo>
                    <a:pt x="35" y="103"/>
                    <a:pt x="31" y="119"/>
                    <a:pt x="31" y="140"/>
                  </a:cubicBezTo>
                  <a:cubicBezTo>
                    <a:pt x="31" y="161"/>
                    <a:pt x="34" y="176"/>
                    <a:pt x="42" y="186"/>
                  </a:cubicBezTo>
                  <a:cubicBezTo>
                    <a:pt x="49" y="196"/>
                    <a:pt x="61" y="200"/>
                    <a:pt x="78" y="200"/>
                  </a:cubicBezTo>
                  <a:cubicBezTo>
                    <a:pt x="93" y="200"/>
                    <a:pt x="104" y="195"/>
                    <a:pt x="111" y="185"/>
                  </a:cubicBezTo>
                  <a:cubicBezTo>
                    <a:pt x="118" y="175"/>
                    <a:pt x="121" y="159"/>
                    <a:pt x="12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"/>
            <p:cNvSpPr/>
            <p:nvPr/>
          </p:nvSpPr>
          <p:spPr>
            <a:xfrm>
              <a:off x="7315200" y="35071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31" y="0"/>
                  </a:moveTo>
                  <a:lnTo>
                    <a:pt x="31" y="101"/>
                  </a:lnTo>
                  <a:cubicBezTo>
                    <a:pt x="31" y="116"/>
                    <a:pt x="33" y="127"/>
                    <a:pt x="39" y="133"/>
                  </a:cubicBezTo>
                  <a:cubicBezTo>
                    <a:pt x="44" y="139"/>
                    <a:pt x="54" y="142"/>
                    <a:pt x="68" y="142"/>
                  </a:cubicBezTo>
                  <a:cubicBezTo>
                    <a:pt x="82" y="142"/>
                    <a:pt x="94" y="137"/>
                    <a:pt x="102" y="129"/>
                  </a:cubicBezTo>
                  <a:cubicBezTo>
                    <a:pt x="111" y="120"/>
                    <a:pt x="115" y="108"/>
                    <a:pt x="115" y="92"/>
                  </a:cubicBezTo>
                  <a:lnTo>
                    <a:pt x="115" y="0"/>
                  </a:lnTo>
                  <a:lnTo>
                    <a:pt x="145" y="0"/>
                  </a:lnTo>
                  <a:lnTo>
                    <a:pt x="145" y="125"/>
                  </a:lnTo>
                  <a:cubicBezTo>
                    <a:pt x="145" y="144"/>
                    <a:pt x="145" y="155"/>
                    <a:pt x="146" y="159"/>
                  </a:cubicBezTo>
                  <a:lnTo>
                    <a:pt x="118" y="159"/>
                  </a:lnTo>
                  <a:cubicBezTo>
                    <a:pt x="118" y="159"/>
                    <a:pt x="117" y="157"/>
                    <a:pt x="117" y="155"/>
                  </a:cubicBezTo>
                  <a:cubicBezTo>
                    <a:pt x="117" y="153"/>
                    <a:pt x="117" y="150"/>
                    <a:pt x="117" y="148"/>
                  </a:cubicBezTo>
                  <a:cubicBezTo>
                    <a:pt x="117" y="145"/>
                    <a:pt x="117" y="140"/>
                    <a:pt x="116" y="132"/>
                  </a:cubicBezTo>
                  <a:lnTo>
                    <a:pt x="116" y="132"/>
                  </a:lnTo>
                  <a:cubicBezTo>
                    <a:pt x="109" y="143"/>
                    <a:pt x="101" y="151"/>
                    <a:pt x="92" y="155"/>
                  </a:cubicBezTo>
                  <a:cubicBezTo>
                    <a:pt x="83" y="160"/>
                    <a:pt x="71" y="162"/>
                    <a:pt x="58" y="162"/>
                  </a:cubicBezTo>
                  <a:cubicBezTo>
                    <a:pt x="38" y="162"/>
                    <a:pt x="23" y="158"/>
                    <a:pt x="14" y="149"/>
                  </a:cubicBezTo>
                  <a:cubicBezTo>
                    <a:pt x="5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"/>
            <p:cNvSpPr/>
            <p:nvPr/>
          </p:nvSpPr>
          <p:spPr>
            <a:xfrm>
              <a:off x="7392960" y="350640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"/>
            <p:cNvSpPr/>
            <p:nvPr/>
          </p:nvSpPr>
          <p:spPr>
            <a:xfrm>
              <a:off x="7462080" y="350640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8"/>
                    <a:pt x="4" y="138"/>
                    <a:pt x="0" y="125"/>
                  </a:cubicBezTo>
                  <a:lnTo>
                    <a:pt x="27" y="120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5"/>
                  </a:cubicBezTo>
                  <a:cubicBezTo>
                    <a:pt x="59" y="88"/>
                    <a:pt x="40" y="83"/>
                    <a:pt x="32" y="80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2"/>
                  </a:cubicBezTo>
                  <a:cubicBezTo>
                    <a:pt x="36" y="47"/>
                    <a:pt x="38" y="52"/>
                    <a:pt x="43" y="56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5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"/>
            <p:cNvSpPr/>
            <p:nvPr/>
          </p:nvSpPr>
          <p:spPr>
            <a:xfrm>
              <a:off x="7537680" y="349236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"/>
            <p:cNvSpPr/>
            <p:nvPr/>
          </p:nvSpPr>
          <p:spPr>
            <a:xfrm>
              <a:off x="7606080" y="3492360"/>
              <a:ext cx="58320" cy="71280"/>
            </a:xfrm>
            <a:custGeom>
              <a:avLst/>
              <a:gdLst/>
              <a:ahLst/>
              <a:rect l="l" t="t" r="r" b="b"/>
              <a:pathLst>
                <a:path w="164" h="200">
                  <a:moveTo>
                    <a:pt x="164" y="53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8" y="78"/>
                    <a:pt x="154" y="83"/>
                    <a:pt x="149" y="88"/>
                  </a:cubicBezTo>
                  <a:cubicBezTo>
                    <a:pt x="145" y="93"/>
                    <a:pt x="137" y="98"/>
                    <a:pt x="127" y="105"/>
                  </a:cubicBezTo>
                  <a:cubicBezTo>
                    <a:pt x="115" y="113"/>
                    <a:pt x="107" y="118"/>
                    <a:pt x="103" y="122"/>
                  </a:cubicBezTo>
                  <a:cubicBezTo>
                    <a:pt x="99" y="126"/>
                    <a:pt x="96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1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7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9" y="22"/>
                    <a:pt x="57" y="25"/>
                    <a:pt x="47" y="32"/>
                  </a:cubicBezTo>
                  <a:cubicBezTo>
                    <a:pt x="38" y="39"/>
                    <a:pt x="32" y="49"/>
                    <a:pt x="31" y="61"/>
                  </a:cubicBezTo>
                  <a:lnTo>
                    <a:pt x="0" y="60"/>
                  </a:lnTo>
                  <a:cubicBezTo>
                    <a:pt x="3" y="40"/>
                    <a:pt x="12" y="26"/>
                    <a:pt x="26" y="15"/>
                  </a:cubicBezTo>
                  <a:cubicBezTo>
                    <a:pt x="41" y="5"/>
                    <a:pt x="60" y="0"/>
                    <a:pt x="84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7" y="23"/>
                    <a:pt x="164" y="36"/>
                    <a:pt x="164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"/>
            <p:cNvSpPr/>
            <p:nvPr/>
          </p:nvSpPr>
          <p:spPr>
            <a:xfrm>
              <a:off x="7981560" y="35071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"/>
            <p:cNvSpPr/>
            <p:nvPr/>
          </p:nvSpPr>
          <p:spPr>
            <a:xfrm>
              <a:off x="8052840" y="3486240"/>
              <a:ext cx="58680" cy="7740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"/>
            <p:cNvSpPr/>
            <p:nvPr/>
          </p:nvSpPr>
          <p:spPr>
            <a:xfrm>
              <a:off x="8128800" y="350640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"/>
            <p:cNvSpPr/>
            <p:nvPr/>
          </p:nvSpPr>
          <p:spPr>
            <a:xfrm>
              <a:off x="8203680" y="349236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"/>
            <p:cNvSpPr/>
            <p:nvPr/>
          </p:nvSpPr>
          <p:spPr>
            <a:xfrm>
              <a:off x="8274240" y="349200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6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"/>
            <p:cNvSpPr/>
            <p:nvPr/>
          </p:nvSpPr>
          <p:spPr>
            <a:xfrm>
              <a:off x="8348760" y="3492360"/>
              <a:ext cx="55800" cy="71280"/>
            </a:xfrm>
            <a:custGeom>
              <a:avLst/>
              <a:gdLst/>
              <a:ahLst/>
              <a:rect l="l" t="t" r="r" b="b"/>
              <a:pathLst>
                <a:path w="157" h="200">
                  <a:moveTo>
                    <a:pt x="0" y="200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2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0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4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3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8"/>
                    <a:pt x="120" y="110"/>
                    <a:pt x="103" y="122"/>
                  </a:cubicBezTo>
                  <a:cubicBezTo>
                    <a:pt x="80" y="138"/>
                    <a:pt x="64" y="149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"/>
            <p:cNvSpPr/>
            <p:nvPr/>
          </p:nvSpPr>
          <p:spPr>
            <a:xfrm>
              <a:off x="5116320" y="36079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"/>
            <p:cNvSpPr/>
            <p:nvPr/>
          </p:nvSpPr>
          <p:spPr>
            <a:xfrm>
              <a:off x="5979240" y="362412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"/>
            <p:cNvSpPr/>
            <p:nvPr/>
          </p:nvSpPr>
          <p:spPr>
            <a:xfrm>
              <a:off x="6066360" y="36536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"/>
            <p:cNvSpPr/>
            <p:nvPr/>
          </p:nvSpPr>
          <p:spPr>
            <a:xfrm>
              <a:off x="6140160" y="36536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"/>
            <p:cNvSpPr/>
            <p:nvPr/>
          </p:nvSpPr>
          <p:spPr>
            <a:xfrm>
              <a:off x="6208920" y="362844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8" y="68"/>
                    <a:pt x="38" y="87"/>
                  </a:cubicBezTo>
                  <a:lnTo>
                    <a:pt x="38" y="161"/>
                  </a:lnTo>
                  <a:lnTo>
                    <a:pt x="8" y="161"/>
                  </a:lnTo>
                  <a:lnTo>
                    <a:pt x="8" y="58"/>
                  </a:lnTo>
                  <a:cubicBezTo>
                    <a:pt x="8" y="51"/>
                    <a:pt x="8" y="42"/>
                    <a:pt x="6" y="32"/>
                  </a:cubicBezTo>
                  <a:cubicBezTo>
                    <a:pt x="5" y="22"/>
                    <a:pt x="2" y="12"/>
                    <a:pt x="0" y="2"/>
                  </a:cubicBezTo>
                  <a:lnTo>
                    <a:pt x="28" y="2"/>
                  </a:lnTo>
                  <a:cubicBezTo>
                    <a:pt x="33" y="16"/>
                    <a:pt x="35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"/>
            <p:cNvSpPr/>
            <p:nvPr/>
          </p:nvSpPr>
          <p:spPr>
            <a:xfrm>
              <a:off x="6269760" y="362952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6" y="158"/>
                  </a:moveTo>
                  <a:lnTo>
                    <a:pt x="132" y="158"/>
                  </a:lnTo>
                  <a:lnTo>
                    <a:pt x="108" y="89"/>
                  </a:lnTo>
                  <a:lnTo>
                    <a:pt x="99" y="60"/>
                  </a:lnTo>
                  <a:lnTo>
                    <a:pt x="92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4"/>
                    <a:pt x="50" y="130"/>
                    <a:pt x="50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0" y="115"/>
                    <a:pt x="143" y="126"/>
                    <a:pt x="146" y="136"/>
                  </a:cubicBezTo>
                  <a:cubicBezTo>
                    <a:pt x="146" y="133"/>
                    <a:pt x="146" y="130"/>
                    <a:pt x="147" y="125"/>
                  </a:cubicBezTo>
                  <a:cubicBezTo>
                    <a:pt x="147" y="121"/>
                    <a:pt x="148" y="116"/>
                    <a:pt x="148" y="112"/>
                  </a:cubicBezTo>
                  <a:cubicBezTo>
                    <a:pt x="149" y="107"/>
                    <a:pt x="150" y="103"/>
                    <a:pt x="150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"/>
            <p:cNvSpPr/>
            <p:nvPr/>
          </p:nvSpPr>
          <p:spPr>
            <a:xfrm>
              <a:off x="6424560" y="360792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0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7" y="24"/>
                    <a:pt x="151" y="24"/>
                    <a:pt x="140" y="23"/>
                  </a:cubicBezTo>
                  <a:cubicBezTo>
                    <a:pt x="130" y="23"/>
                    <a:pt x="122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"/>
            <p:cNvSpPr/>
            <p:nvPr/>
          </p:nvSpPr>
          <p:spPr>
            <a:xfrm>
              <a:off x="6504840" y="362844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"/>
            <p:cNvSpPr/>
            <p:nvPr/>
          </p:nvSpPr>
          <p:spPr>
            <a:xfrm>
              <a:off x="6571800" y="362808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8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0" y="85"/>
                    <a:pt x="54" y="87"/>
                  </a:cubicBezTo>
                  <a:cubicBezTo>
                    <a:pt x="47" y="90"/>
                    <a:pt x="41" y="93"/>
                    <a:pt x="37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"/>
            <p:cNvSpPr/>
            <p:nvPr/>
          </p:nvSpPr>
          <p:spPr>
            <a:xfrm>
              <a:off x="6644160" y="3628440"/>
              <a:ext cx="61200" cy="57240"/>
            </a:xfrm>
            <a:custGeom>
              <a:avLst/>
              <a:gdLst/>
              <a:ahLst/>
              <a:rect l="l" t="t" r="r" b="b"/>
              <a:pathLst>
                <a:path w="172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2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1" y="6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1"/>
                    <a:pt x="93" y="19"/>
                    <a:pt x="95" y="28"/>
                  </a:cubicBezTo>
                  <a:lnTo>
                    <a:pt x="95" y="28"/>
                  </a:lnTo>
                  <a:cubicBezTo>
                    <a:pt x="100" y="18"/>
                    <a:pt x="105" y="11"/>
                    <a:pt x="111" y="6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9" y="21"/>
                    <a:pt x="172" y="35"/>
                    <a:pt x="172" y="55"/>
                  </a:cubicBezTo>
                  <a:lnTo>
                    <a:pt x="172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3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"/>
            <p:cNvSpPr/>
            <p:nvPr/>
          </p:nvSpPr>
          <p:spPr>
            <a:xfrm>
              <a:off x="6720480" y="362844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"/>
            <p:cNvSpPr/>
            <p:nvPr/>
          </p:nvSpPr>
          <p:spPr>
            <a:xfrm>
              <a:off x="6796080" y="3628440"/>
              <a:ext cx="53280" cy="58320"/>
            </a:xfrm>
            <a:custGeom>
              <a:avLst/>
              <a:gdLst/>
              <a:ahLst/>
              <a:rect l="l" t="t" r="r" b="b"/>
              <a:pathLst>
                <a:path w="150" h="164">
                  <a:moveTo>
                    <a:pt x="150" y="116"/>
                  </a:moveTo>
                  <a:cubicBezTo>
                    <a:pt x="150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4"/>
                  </a:cubicBezTo>
                  <a:cubicBezTo>
                    <a:pt x="12" y="148"/>
                    <a:pt x="4" y="138"/>
                    <a:pt x="0" y="124"/>
                  </a:cubicBezTo>
                  <a:lnTo>
                    <a:pt x="27" y="120"/>
                  </a:lnTo>
                  <a:cubicBezTo>
                    <a:pt x="29" y="128"/>
                    <a:pt x="34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9" y="108"/>
                    <a:pt x="113" y="104"/>
                  </a:cubicBezTo>
                  <a:cubicBezTo>
                    <a:pt x="108" y="100"/>
                    <a:pt x="99" y="97"/>
                    <a:pt x="88" y="94"/>
                  </a:cubicBezTo>
                  <a:cubicBezTo>
                    <a:pt x="59" y="88"/>
                    <a:pt x="40" y="83"/>
                    <a:pt x="32" y="79"/>
                  </a:cubicBezTo>
                  <a:cubicBezTo>
                    <a:pt x="24" y="76"/>
                    <a:pt x="18" y="71"/>
                    <a:pt x="14" y="66"/>
                  </a:cubicBezTo>
                  <a:cubicBezTo>
                    <a:pt x="10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3"/>
                    <a:pt x="124" y="9"/>
                  </a:cubicBezTo>
                  <a:cubicBezTo>
                    <a:pt x="135" y="16"/>
                    <a:pt x="143" y="25"/>
                    <a:pt x="146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7" y="25"/>
                  </a:cubicBezTo>
                  <a:cubicBezTo>
                    <a:pt x="100" y="21"/>
                    <a:pt x="90" y="19"/>
                    <a:pt x="77" y="19"/>
                  </a:cubicBezTo>
                  <a:cubicBezTo>
                    <a:pt x="49" y="19"/>
                    <a:pt x="36" y="27"/>
                    <a:pt x="36" y="41"/>
                  </a:cubicBezTo>
                  <a:cubicBezTo>
                    <a:pt x="36" y="47"/>
                    <a:pt x="38" y="52"/>
                    <a:pt x="42" y="55"/>
                  </a:cubicBezTo>
                  <a:cubicBezTo>
                    <a:pt x="47" y="59"/>
                    <a:pt x="55" y="62"/>
                    <a:pt x="65" y="64"/>
                  </a:cubicBezTo>
                  <a:lnTo>
                    <a:pt x="85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3" y="94"/>
                  </a:cubicBezTo>
                  <a:cubicBezTo>
                    <a:pt x="147" y="100"/>
                    <a:pt x="150" y="107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"/>
            <p:cNvSpPr/>
            <p:nvPr/>
          </p:nvSpPr>
          <p:spPr>
            <a:xfrm>
              <a:off x="6880320" y="365364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"/>
            <p:cNvSpPr/>
            <p:nvPr/>
          </p:nvSpPr>
          <p:spPr>
            <a:xfrm>
              <a:off x="6945120" y="362808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152" y="82"/>
                  </a:moveTo>
                  <a:cubicBezTo>
                    <a:pt x="152" y="137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2"/>
                  </a:cubicBezTo>
                  <a:lnTo>
                    <a:pt x="31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29" y="3"/>
                  </a:lnTo>
                  <a:cubicBezTo>
                    <a:pt x="29" y="3"/>
                    <a:pt x="30" y="5"/>
                    <a:pt x="30" y="7"/>
                  </a:cubicBezTo>
                  <a:cubicBezTo>
                    <a:pt x="30" y="10"/>
                    <a:pt x="30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4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5" y="6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4"/>
                  </a:cubicBezTo>
                  <a:cubicBezTo>
                    <a:pt x="104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4" y="140"/>
                    <a:pt x="111" y="130"/>
                  </a:cubicBezTo>
                  <a:cubicBezTo>
                    <a:pt x="118" y="121"/>
                    <a:pt x="121" y="104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"/>
            <p:cNvSpPr/>
            <p:nvPr/>
          </p:nvSpPr>
          <p:spPr>
            <a:xfrm>
              <a:off x="7016040" y="36284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"/>
            <p:cNvSpPr/>
            <p:nvPr/>
          </p:nvSpPr>
          <p:spPr>
            <a:xfrm>
              <a:off x="7096680" y="362844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60" y="10"/>
                    <a:pt x="66" y="6"/>
                    <a:pt x="73" y="3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0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"/>
            <p:cNvSpPr/>
            <p:nvPr/>
          </p:nvSpPr>
          <p:spPr>
            <a:xfrm>
              <a:off x="7176600" y="365364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"/>
            <p:cNvSpPr/>
            <p:nvPr/>
          </p:nvSpPr>
          <p:spPr>
            <a:xfrm>
              <a:off x="7240320" y="362844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8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7" y="94"/>
                  </a:cubicBezTo>
                  <a:cubicBezTo>
                    <a:pt x="58" y="88"/>
                    <a:pt x="39" y="83"/>
                    <a:pt x="31" y="79"/>
                  </a:cubicBezTo>
                  <a:cubicBezTo>
                    <a:pt x="23" y="76"/>
                    <a:pt x="17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6" y="4"/>
                    <a:pt x="53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6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2" y="72"/>
                    <a:pt x="115" y="76"/>
                    <a:pt x="123" y="80"/>
                  </a:cubicBezTo>
                  <a:cubicBezTo>
                    <a:pt x="131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"/>
            <p:cNvSpPr/>
            <p:nvPr/>
          </p:nvSpPr>
          <p:spPr>
            <a:xfrm>
              <a:off x="7315560" y="361440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"/>
            <p:cNvSpPr/>
            <p:nvPr/>
          </p:nvSpPr>
          <p:spPr>
            <a:xfrm>
              <a:off x="7392960" y="362844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"/>
            <p:cNvSpPr/>
            <p:nvPr/>
          </p:nvSpPr>
          <p:spPr>
            <a:xfrm>
              <a:off x="7460280" y="362844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7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6"/>
                    <a:pt x="140" y="20"/>
                  </a:cubicBezTo>
                  <a:cubicBezTo>
                    <a:pt x="154" y="34"/>
                    <a:pt x="160" y="55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"/>
            <p:cNvSpPr/>
            <p:nvPr/>
          </p:nvSpPr>
          <p:spPr>
            <a:xfrm>
              <a:off x="7534080" y="362808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5"/>
                  </a:moveTo>
                  <a:cubicBezTo>
                    <a:pt x="165" y="145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30"/>
                    <a:pt x="147" y="135"/>
                    <a:pt x="149" y="139"/>
                  </a:cubicBezTo>
                  <a:cubicBezTo>
                    <a:pt x="151" y="143"/>
                    <a:pt x="156" y="145"/>
                    <a:pt x="162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"/>
            <p:cNvSpPr/>
            <p:nvPr/>
          </p:nvSpPr>
          <p:spPr>
            <a:xfrm>
              <a:off x="7606440" y="3628440"/>
              <a:ext cx="60840" cy="5724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3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0" y="7"/>
                    <a:pt x="0" y="2"/>
                  </a:cubicBezTo>
                  <a:lnTo>
                    <a:pt x="25" y="2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6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5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0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"/>
            <p:cNvSpPr/>
            <p:nvPr/>
          </p:nvSpPr>
          <p:spPr>
            <a:xfrm>
              <a:off x="7981560" y="362916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"/>
            <p:cNvSpPr/>
            <p:nvPr/>
          </p:nvSpPr>
          <p:spPr>
            <a:xfrm>
              <a:off x="8052840" y="360792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"/>
            <p:cNvSpPr/>
            <p:nvPr/>
          </p:nvSpPr>
          <p:spPr>
            <a:xfrm>
              <a:off x="8128800" y="362844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"/>
            <p:cNvSpPr/>
            <p:nvPr/>
          </p:nvSpPr>
          <p:spPr>
            <a:xfrm>
              <a:off x="8203680" y="361440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"/>
            <p:cNvSpPr/>
            <p:nvPr/>
          </p:nvSpPr>
          <p:spPr>
            <a:xfrm>
              <a:off x="8274240" y="361404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"/>
            <p:cNvSpPr/>
            <p:nvPr/>
          </p:nvSpPr>
          <p:spPr>
            <a:xfrm>
              <a:off x="8348760" y="361404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50" y="77"/>
                    <a:pt x="141" y="88"/>
                  </a:cubicBezTo>
                  <a:cubicBezTo>
                    <a:pt x="133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"/>
            <p:cNvSpPr/>
            <p:nvPr/>
          </p:nvSpPr>
          <p:spPr>
            <a:xfrm>
              <a:off x="5116320" y="37299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"/>
            <p:cNvSpPr/>
            <p:nvPr/>
          </p:nvSpPr>
          <p:spPr>
            <a:xfrm>
              <a:off x="5979240" y="374616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4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7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2"/>
                  </a:cubicBezTo>
                  <a:cubicBezTo>
                    <a:pt x="119" y="62"/>
                    <a:pt x="143" y="62"/>
                    <a:pt x="166" y="62"/>
                  </a:cubicBezTo>
                  <a:cubicBezTo>
                    <a:pt x="166" y="70"/>
                    <a:pt x="166" y="77"/>
                    <a:pt x="166" y="84"/>
                  </a:cubicBezTo>
                  <a:cubicBezTo>
                    <a:pt x="143" y="84"/>
                    <a:pt x="119" y="84"/>
                    <a:pt x="95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"/>
            <p:cNvSpPr/>
            <p:nvPr/>
          </p:nvSpPr>
          <p:spPr>
            <a:xfrm>
              <a:off x="6066360" y="37756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"/>
            <p:cNvSpPr/>
            <p:nvPr/>
          </p:nvSpPr>
          <p:spPr>
            <a:xfrm>
              <a:off x="6140160" y="37756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"/>
            <p:cNvSpPr/>
            <p:nvPr/>
          </p:nvSpPr>
          <p:spPr>
            <a:xfrm>
              <a:off x="6208920" y="37501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"/>
            <p:cNvSpPr/>
            <p:nvPr/>
          </p:nvSpPr>
          <p:spPr>
            <a:xfrm>
              <a:off x="6269760" y="375120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4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1" name=""/>
            <p:cNvSpPr/>
            <p:nvPr/>
          </p:nvSpPr>
          <p:spPr>
            <a:xfrm>
              <a:off x="6424920" y="37299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10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"/>
            <p:cNvSpPr/>
            <p:nvPr/>
          </p:nvSpPr>
          <p:spPr>
            <a:xfrm>
              <a:off x="6501240" y="37501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6" y="30"/>
                  </a:cubicBezTo>
                  <a:cubicBezTo>
                    <a:pt x="100" y="24"/>
                    <a:pt x="91" y="21"/>
                    <a:pt x="78" y="21"/>
                  </a:cubicBezTo>
                  <a:cubicBezTo>
                    <a:pt x="64" y="21"/>
                    <a:pt x="53" y="25"/>
                    <a:pt x="44" y="34"/>
                  </a:cubicBezTo>
                  <a:cubicBezTo>
                    <a:pt x="35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4"/>
                    <a:pt x="28" y="5"/>
                    <a:pt x="28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29" y="23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5"/>
                    <a:pt x="131" y="14"/>
                  </a:cubicBezTo>
                  <a:cubicBezTo>
                    <a:pt x="141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"/>
            <p:cNvSpPr/>
            <p:nvPr/>
          </p:nvSpPr>
          <p:spPr>
            <a:xfrm>
              <a:off x="6575400" y="373644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"/>
            <p:cNvSpPr/>
            <p:nvPr/>
          </p:nvSpPr>
          <p:spPr>
            <a:xfrm>
              <a:off x="6646320" y="375012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1" y="88"/>
                  </a:moveTo>
                  <a:cubicBezTo>
                    <a:pt x="31" y="106"/>
                    <a:pt x="36" y="120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3" y="145"/>
                    <a:pt x="103" y="143"/>
                    <a:pt x="112" y="138"/>
                  </a:cubicBezTo>
                  <a:cubicBezTo>
                    <a:pt x="121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5" y="165"/>
                    <a:pt x="35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6" y="33"/>
                  </a:cubicBezTo>
                  <a:cubicBezTo>
                    <a:pt x="37" y="41"/>
                    <a:pt x="32" y="53"/>
                    <a:pt x="32" y="68"/>
                  </a:cubicBezTo>
                  <a:lnTo>
                    <a:pt x="129" y="68"/>
                  </a:lnTo>
                  <a:cubicBezTo>
                    <a:pt x="126" y="36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5" name=""/>
            <p:cNvSpPr/>
            <p:nvPr/>
          </p:nvSpPr>
          <p:spPr>
            <a:xfrm>
              <a:off x="6726960" y="37501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"/>
            <p:cNvSpPr/>
            <p:nvPr/>
          </p:nvSpPr>
          <p:spPr>
            <a:xfrm>
              <a:off x="6796080" y="3750120"/>
              <a:ext cx="53280" cy="5868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9" y="109"/>
                    <a:pt x="113" y="105"/>
                  </a:cubicBezTo>
                  <a:cubicBezTo>
                    <a:pt x="108" y="101"/>
                    <a:pt x="99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5" y="17"/>
                    <a:pt x="143" y="26"/>
                    <a:pt x="146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2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"/>
            <p:cNvSpPr/>
            <p:nvPr/>
          </p:nvSpPr>
          <p:spPr>
            <a:xfrm>
              <a:off x="6871680" y="37364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8" name=""/>
            <p:cNvSpPr/>
            <p:nvPr/>
          </p:nvSpPr>
          <p:spPr>
            <a:xfrm>
              <a:off x="6949080" y="375012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5"/>
                    <a:pt x="98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8" y="69"/>
                    <a:pt x="38" y="88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9" name=""/>
            <p:cNvSpPr/>
            <p:nvPr/>
          </p:nvSpPr>
          <p:spPr>
            <a:xfrm>
              <a:off x="7016040" y="3750120"/>
              <a:ext cx="57240" cy="58680"/>
            </a:xfrm>
            <a:custGeom>
              <a:avLst/>
              <a:gdLst/>
              <a:ahLst/>
              <a:rect l="l" t="t" r="r" b="b"/>
              <a:pathLst>
                <a:path w="161" h="165">
                  <a:moveTo>
                    <a:pt x="32" y="88"/>
                  </a:moveTo>
                  <a:cubicBezTo>
                    <a:pt x="32" y="106"/>
                    <a:pt x="36" y="120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3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9"/>
                    <a:pt x="129" y="155"/>
                  </a:cubicBezTo>
                  <a:cubicBezTo>
                    <a:pt x="116" y="161"/>
                    <a:pt x="100" y="165"/>
                    <a:pt x="82" y="165"/>
                  </a:cubicBezTo>
                  <a:cubicBezTo>
                    <a:pt x="56" y="165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3"/>
                  </a:cubicBezTo>
                  <a:cubicBezTo>
                    <a:pt x="37" y="41"/>
                    <a:pt x="33" y="53"/>
                    <a:pt x="32" y="68"/>
                  </a:cubicBezTo>
                  <a:lnTo>
                    <a:pt x="130" y="68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0" name=""/>
            <p:cNvSpPr/>
            <p:nvPr/>
          </p:nvSpPr>
          <p:spPr>
            <a:xfrm>
              <a:off x="7089840" y="375012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7"/>
                    <a:pt x="40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3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2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2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"/>
            <p:cNvSpPr/>
            <p:nvPr/>
          </p:nvSpPr>
          <p:spPr>
            <a:xfrm>
              <a:off x="7162200" y="375012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8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3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3"/>
                    <a:pt x="126" y="0"/>
                    <a:pt x="135" y="0"/>
                  </a:cubicBezTo>
                  <a:cubicBezTo>
                    <a:pt x="148" y="0"/>
                    <a:pt x="158" y="5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3" y="41"/>
                    <a:pt x="101" y="54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"/>
            <p:cNvSpPr/>
            <p:nvPr/>
          </p:nvSpPr>
          <p:spPr>
            <a:xfrm>
              <a:off x="7250400" y="377568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7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"/>
            <p:cNvSpPr/>
            <p:nvPr/>
          </p:nvSpPr>
          <p:spPr>
            <a:xfrm>
              <a:off x="7312680" y="375012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1"/>
                    <a:pt x="34" y="214"/>
                  </a:cubicBezTo>
                  <a:cubicBezTo>
                    <a:pt x="23" y="207"/>
                    <a:pt x="16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9"/>
                    <a:pt x="122" y="158"/>
                  </a:cubicBezTo>
                  <a:lnTo>
                    <a:pt x="122" y="130"/>
                  </a:lnTo>
                  <a:lnTo>
                    <a:pt x="122" y="130"/>
                  </a:lnTo>
                  <a:cubicBezTo>
                    <a:pt x="116" y="140"/>
                    <a:pt x="109" y="147"/>
                    <a:pt x="99" y="153"/>
                  </a:cubicBezTo>
                  <a:cubicBezTo>
                    <a:pt x="89" y="158"/>
                    <a:pt x="78" y="160"/>
                    <a:pt x="64" y="160"/>
                  </a:cubicBezTo>
                  <a:cubicBezTo>
                    <a:pt x="42" y="160"/>
                    <a:pt x="26" y="154"/>
                    <a:pt x="16" y="141"/>
                  </a:cubicBezTo>
                  <a:cubicBezTo>
                    <a:pt x="6" y="129"/>
                    <a:pt x="0" y="109"/>
                    <a:pt x="0" y="81"/>
                  </a:cubicBezTo>
                  <a:cubicBezTo>
                    <a:pt x="0" y="54"/>
                    <a:pt x="6" y="33"/>
                    <a:pt x="17" y="20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0" y="0"/>
                    <a:pt x="91" y="3"/>
                    <a:pt x="100" y="8"/>
                  </a:cubicBezTo>
                  <a:cubicBezTo>
                    <a:pt x="110" y="13"/>
                    <a:pt x="117" y="21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3" y="22"/>
                    <a:pt x="123" y="15"/>
                  </a:cubicBezTo>
                  <a:cubicBezTo>
                    <a:pt x="123" y="8"/>
                    <a:pt x="124" y="4"/>
                    <a:pt x="124" y="3"/>
                  </a:cubicBezTo>
                  <a:lnTo>
                    <a:pt x="153" y="3"/>
                  </a:lnTo>
                  <a:cubicBezTo>
                    <a:pt x="152" y="8"/>
                    <a:pt x="152" y="19"/>
                    <a:pt x="152" y="36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9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90" y="20"/>
                    <a:pt x="75" y="20"/>
                  </a:cubicBezTo>
                  <a:cubicBezTo>
                    <a:pt x="60" y="20"/>
                    <a:pt x="49" y="25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6"/>
                    <a:pt x="33" y="108"/>
                    <a:pt x="36" y="116"/>
                  </a:cubicBezTo>
                  <a:cubicBezTo>
                    <a:pt x="39" y="125"/>
                    <a:pt x="43" y="131"/>
                    <a:pt x="49" y="135"/>
                  </a:cubicBezTo>
                  <a:cubicBezTo>
                    <a:pt x="55" y="139"/>
                    <a:pt x="64" y="141"/>
                    <a:pt x="74" y="141"/>
                  </a:cubicBezTo>
                  <a:cubicBezTo>
                    <a:pt x="84" y="141"/>
                    <a:pt x="92" y="139"/>
                    <a:pt x="99" y="134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4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"/>
            <p:cNvSpPr/>
            <p:nvPr/>
          </p:nvSpPr>
          <p:spPr>
            <a:xfrm>
              <a:off x="7386120" y="375012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0"/>
                    <a:pt x="125" y="155"/>
                  </a:cubicBezTo>
                  <a:cubicBezTo>
                    <a:pt x="120" y="150"/>
                    <a:pt x="117" y="142"/>
                    <a:pt x="116" y="131"/>
                  </a:cubicBezTo>
                  <a:lnTo>
                    <a:pt x="115" y="131"/>
                  </a:lnTo>
                  <a:cubicBezTo>
                    <a:pt x="108" y="143"/>
                    <a:pt x="99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5" y="165"/>
                    <a:pt x="22" y="160"/>
                    <a:pt x="13" y="152"/>
                  </a:cubicBezTo>
                  <a:cubicBezTo>
                    <a:pt x="4" y="144"/>
                    <a:pt x="0" y="132"/>
                    <a:pt x="0" y="117"/>
                  </a:cubicBezTo>
                  <a:cubicBezTo>
                    <a:pt x="0" y="83"/>
                    <a:pt x="25" y="66"/>
                    <a:pt x="76" y="65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3"/>
                    <a:pt x="112" y="34"/>
                    <a:pt x="106" y="28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0" y="37"/>
                    <a:pt x="39" y="45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4"/>
                  </a:cubicBezTo>
                  <a:cubicBezTo>
                    <a:pt x="140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7" y="135"/>
                    <a:pt x="149" y="139"/>
                  </a:cubicBezTo>
                  <a:cubicBezTo>
                    <a:pt x="152" y="143"/>
                    <a:pt x="156" y="145"/>
                    <a:pt x="163" y="145"/>
                  </a:cubicBezTo>
                  <a:moveTo>
                    <a:pt x="61" y="145"/>
                  </a:moveTo>
                  <a:cubicBezTo>
                    <a:pt x="71" y="145"/>
                    <a:pt x="81" y="142"/>
                    <a:pt x="89" y="138"/>
                  </a:cubicBezTo>
                  <a:cubicBezTo>
                    <a:pt x="97" y="133"/>
                    <a:pt x="104" y="127"/>
                    <a:pt x="108" y="120"/>
                  </a:cubicBezTo>
                  <a:cubicBezTo>
                    <a:pt x="113" y="112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7"/>
                  </a:cubicBezTo>
                  <a:cubicBezTo>
                    <a:pt x="46" y="90"/>
                    <a:pt x="41" y="93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2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"/>
            <p:cNvSpPr/>
            <p:nvPr/>
          </p:nvSpPr>
          <p:spPr>
            <a:xfrm>
              <a:off x="7462800" y="375012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153" y="82"/>
                  </a:moveTo>
                  <a:cubicBezTo>
                    <a:pt x="153" y="137"/>
                    <a:pt x="131" y="165"/>
                    <a:pt x="87" y="165"/>
                  </a:cubicBezTo>
                  <a:cubicBezTo>
                    <a:pt x="60" y="165"/>
                    <a:pt x="41" y="156"/>
                    <a:pt x="32" y="138"/>
                  </a:cubicBezTo>
                  <a:lnTo>
                    <a:pt x="31" y="138"/>
                  </a:lnTo>
                  <a:cubicBezTo>
                    <a:pt x="31" y="138"/>
                    <a:pt x="32" y="147"/>
                    <a:pt x="32" y="162"/>
                  </a:cubicBezTo>
                  <a:lnTo>
                    <a:pt x="32" y="224"/>
                  </a:lnTo>
                  <a:lnTo>
                    <a:pt x="1" y="224"/>
                  </a:lnTo>
                  <a:lnTo>
                    <a:pt x="1" y="36"/>
                  </a:lnTo>
                  <a:cubicBezTo>
                    <a:pt x="1" y="19"/>
                    <a:pt x="1" y="8"/>
                    <a:pt x="0" y="3"/>
                  </a:cubicBezTo>
                  <a:lnTo>
                    <a:pt x="30" y="3"/>
                  </a:lnTo>
                  <a:cubicBezTo>
                    <a:pt x="30" y="3"/>
                    <a:pt x="30" y="5"/>
                    <a:pt x="30" y="7"/>
                  </a:cubicBezTo>
                  <a:cubicBezTo>
                    <a:pt x="30" y="10"/>
                    <a:pt x="31" y="13"/>
                    <a:pt x="31" y="18"/>
                  </a:cubicBezTo>
                  <a:cubicBezTo>
                    <a:pt x="31" y="23"/>
                    <a:pt x="31" y="27"/>
                    <a:pt x="31" y="29"/>
                  </a:cubicBezTo>
                  <a:lnTo>
                    <a:pt x="32" y="29"/>
                  </a:lnTo>
                  <a:cubicBezTo>
                    <a:pt x="37" y="19"/>
                    <a:pt x="45" y="11"/>
                    <a:pt x="53" y="7"/>
                  </a:cubicBezTo>
                  <a:cubicBezTo>
                    <a:pt x="62" y="2"/>
                    <a:pt x="73" y="0"/>
                    <a:pt x="87" y="0"/>
                  </a:cubicBezTo>
                  <a:cubicBezTo>
                    <a:pt x="109" y="0"/>
                    <a:pt x="126" y="6"/>
                    <a:pt x="137" y="20"/>
                  </a:cubicBezTo>
                  <a:cubicBezTo>
                    <a:pt x="147" y="33"/>
                    <a:pt x="153" y="54"/>
                    <a:pt x="153" y="82"/>
                  </a:cubicBezTo>
                  <a:moveTo>
                    <a:pt x="122" y="82"/>
                  </a:moveTo>
                  <a:cubicBezTo>
                    <a:pt x="122" y="59"/>
                    <a:pt x="118" y="44"/>
                    <a:pt x="111" y="34"/>
                  </a:cubicBezTo>
                  <a:cubicBezTo>
                    <a:pt x="105" y="25"/>
                    <a:pt x="94" y="20"/>
                    <a:pt x="79" y="20"/>
                  </a:cubicBezTo>
                  <a:cubicBezTo>
                    <a:pt x="62" y="20"/>
                    <a:pt x="50" y="25"/>
                    <a:pt x="43" y="36"/>
                  </a:cubicBezTo>
                  <a:cubicBezTo>
                    <a:pt x="35" y="47"/>
                    <a:pt x="32" y="63"/>
                    <a:pt x="32" y="85"/>
                  </a:cubicBezTo>
                  <a:cubicBezTo>
                    <a:pt x="32" y="106"/>
                    <a:pt x="35" y="121"/>
                    <a:pt x="43" y="131"/>
                  </a:cubicBezTo>
                  <a:cubicBezTo>
                    <a:pt x="50" y="140"/>
                    <a:pt x="62" y="145"/>
                    <a:pt x="79" y="145"/>
                  </a:cubicBezTo>
                  <a:cubicBezTo>
                    <a:pt x="94" y="145"/>
                    <a:pt x="105" y="140"/>
                    <a:pt x="111" y="130"/>
                  </a:cubicBezTo>
                  <a:cubicBezTo>
                    <a:pt x="118" y="120"/>
                    <a:pt x="122" y="104"/>
                    <a:pt x="122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"/>
            <p:cNvSpPr/>
            <p:nvPr/>
          </p:nvSpPr>
          <p:spPr>
            <a:xfrm>
              <a:off x="7981560" y="375120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7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59"/>
                    <a:pt x="70" y="162"/>
                    <a:pt x="57" y="162"/>
                  </a:cubicBezTo>
                  <a:cubicBezTo>
                    <a:pt x="37" y="162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"/>
            <p:cNvSpPr/>
            <p:nvPr/>
          </p:nvSpPr>
          <p:spPr>
            <a:xfrm>
              <a:off x="8052840" y="372996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"/>
            <p:cNvSpPr/>
            <p:nvPr/>
          </p:nvSpPr>
          <p:spPr>
            <a:xfrm>
              <a:off x="8128800" y="375012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"/>
            <p:cNvSpPr/>
            <p:nvPr/>
          </p:nvSpPr>
          <p:spPr>
            <a:xfrm>
              <a:off x="8203680" y="37364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"/>
            <p:cNvSpPr/>
            <p:nvPr/>
          </p:nvSpPr>
          <p:spPr>
            <a:xfrm>
              <a:off x="8274240" y="373608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4"/>
                    <a:pt x="136" y="14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"/>
            <p:cNvSpPr/>
            <p:nvPr/>
          </p:nvSpPr>
          <p:spPr>
            <a:xfrm>
              <a:off x="8348760" y="373608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5"/>
                    <a:pt x="150" y="77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"/>
            <p:cNvSpPr/>
            <p:nvPr/>
          </p:nvSpPr>
          <p:spPr>
            <a:xfrm>
              <a:off x="5116320" y="38520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"/>
            <p:cNvSpPr/>
            <p:nvPr/>
          </p:nvSpPr>
          <p:spPr>
            <a:xfrm>
              <a:off x="5979240" y="3867840"/>
              <a:ext cx="59040" cy="52560"/>
            </a:xfrm>
            <a:custGeom>
              <a:avLst/>
              <a:gdLst/>
              <a:ahLst/>
              <a:rect l="l" t="t" r="r" b="b"/>
              <a:pathLst>
                <a:path w="166" h="148">
                  <a:moveTo>
                    <a:pt x="95" y="85"/>
                  </a:moveTo>
                  <a:cubicBezTo>
                    <a:pt x="95" y="106"/>
                    <a:pt x="95" y="127"/>
                    <a:pt x="95" y="148"/>
                  </a:cubicBezTo>
                  <a:cubicBezTo>
                    <a:pt x="87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3" y="63"/>
                    <a:pt x="166" y="63"/>
                  </a:cubicBezTo>
                  <a:cubicBezTo>
                    <a:pt x="166" y="70"/>
                    <a:pt x="166" y="78"/>
                    <a:pt x="166" y="85"/>
                  </a:cubicBezTo>
                  <a:cubicBezTo>
                    <a:pt x="143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"/>
            <p:cNvSpPr/>
            <p:nvPr/>
          </p:nvSpPr>
          <p:spPr>
            <a:xfrm>
              <a:off x="6066360" y="38973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"/>
            <p:cNvSpPr/>
            <p:nvPr/>
          </p:nvSpPr>
          <p:spPr>
            <a:xfrm>
              <a:off x="6140160" y="389736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"/>
            <p:cNvSpPr/>
            <p:nvPr/>
          </p:nvSpPr>
          <p:spPr>
            <a:xfrm>
              <a:off x="6208920" y="38721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"/>
            <p:cNvSpPr/>
            <p:nvPr/>
          </p:nvSpPr>
          <p:spPr>
            <a:xfrm>
              <a:off x="6269760" y="387324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6" y="159"/>
                  </a:moveTo>
                  <a:lnTo>
                    <a:pt x="132" y="159"/>
                  </a:lnTo>
                  <a:lnTo>
                    <a:pt x="108" y="90"/>
                  </a:lnTo>
                  <a:lnTo>
                    <a:pt x="99" y="60"/>
                  </a:lnTo>
                  <a:lnTo>
                    <a:pt x="92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29" y="0"/>
                  </a:lnTo>
                  <a:lnTo>
                    <a:pt x="45" y="89"/>
                  </a:lnTo>
                  <a:cubicBezTo>
                    <a:pt x="49" y="115"/>
                    <a:pt x="50" y="131"/>
                    <a:pt x="50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0" y="116"/>
                    <a:pt x="143" y="127"/>
                    <a:pt x="146" y="137"/>
                  </a:cubicBezTo>
                  <a:cubicBezTo>
                    <a:pt x="146" y="134"/>
                    <a:pt x="146" y="131"/>
                    <a:pt x="147" y="126"/>
                  </a:cubicBezTo>
                  <a:cubicBezTo>
                    <a:pt x="147" y="122"/>
                    <a:pt x="148" y="117"/>
                    <a:pt x="148" y="113"/>
                  </a:cubicBezTo>
                  <a:cubicBezTo>
                    <a:pt x="149" y="108"/>
                    <a:pt x="150" y="103"/>
                    <a:pt x="150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6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"/>
            <p:cNvSpPr/>
            <p:nvPr/>
          </p:nvSpPr>
          <p:spPr>
            <a:xfrm>
              <a:off x="6422040" y="387216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3" y="162"/>
                  </a:moveTo>
                  <a:lnTo>
                    <a:pt x="73" y="61"/>
                  </a:lnTo>
                  <a:cubicBezTo>
                    <a:pt x="73" y="46"/>
                    <a:pt x="71" y="36"/>
                    <a:pt x="69" y="30"/>
                  </a:cubicBezTo>
                  <a:cubicBezTo>
                    <a:pt x="66" y="24"/>
                    <a:pt x="61" y="21"/>
                    <a:pt x="54" y="21"/>
                  </a:cubicBezTo>
                  <a:cubicBezTo>
                    <a:pt x="46" y="21"/>
                    <a:pt x="41" y="25"/>
                    <a:pt x="36" y="35"/>
                  </a:cubicBezTo>
                  <a:cubicBezTo>
                    <a:pt x="32" y="44"/>
                    <a:pt x="30" y="57"/>
                    <a:pt x="30" y="73"/>
                  </a:cubicBezTo>
                  <a:lnTo>
                    <a:pt x="30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7" y="29"/>
                  </a:lnTo>
                  <a:cubicBezTo>
                    <a:pt x="30" y="19"/>
                    <a:pt x="35" y="12"/>
                    <a:pt x="41" y="7"/>
                  </a:cubicBezTo>
                  <a:cubicBezTo>
                    <a:pt x="47" y="2"/>
                    <a:pt x="54" y="0"/>
                    <a:pt x="63" y="0"/>
                  </a:cubicBezTo>
                  <a:cubicBezTo>
                    <a:pt x="73" y="0"/>
                    <a:pt x="80" y="3"/>
                    <a:pt x="85" y="7"/>
                  </a:cubicBezTo>
                  <a:cubicBezTo>
                    <a:pt x="90" y="12"/>
                    <a:pt x="93" y="19"/>
                    <a:pt x="95" y="29"/>
                  </a:cubicBezTo>
                  <a:lnTo>
                    <a:pt x="96" y="29"/>
                  </a:lnTo>
                  <a:cubicBezTo>
                    <a:pt x="100" y="19"/>
                    <a:pt x="105" y="11"/>
                    <a:pt x="112" y="7"/>
                  </a:cubicBezTo>
                  <a:cubicBezTo>
                    <a:pt x="118" y="2"/>
                    <a:pt x="126" y="0"/>
                    <a:pt x="135" y="0"/>
                  </a:cubicBezTo>
                  <a:cubicBezTo>
                    <a:pt x="148" y="0"/>
                    <a:pt x="158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4" y="162"/>
                  </a:lnTo>
                  <a:lnTo>
                    <a:pt x="144" y="61"/>
                  </a:lnTo>
                  <a:cubicBezTo>
                    <a:pt x="144" y="46"/>
                    <a:pt x="142" y="36"/>
                    <a:pt x="140" y="30"/>
                  </a:cubicBezTo>
                  <a:cubicBezTo>
                    <a:pt x="137" y="24"/>
                    <a:pt x="132" y="21"/>
                    <a:pt x="125" y="21"/>
                  </a:cubicBezTo>
                  <a:cubicBezTo>
                    <a:pt x="117" y="21"/>
                    <a:pt x="112" y="25"/>
                    <a:pt x="107" y="33"/>
                  </a:cubicBezTo>
                  <a:cubicBezTo>
                    <a:pt x="103" y="41"/>
                    <a:pt x="101" y="53"/>
                    <a:pt x="101" y="70"/>
                  </a:cubicBezTo>
                  <a:lnTo>
                    <a:pt x="101" y="162"/>
                  </a:lnTo>
                  <a:lnTo>
                    <a:pt x="73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"/>
            <p:cNvSpPr/>
            <p:nvPr/>
          </p:nvSpPr>
          <p:spPr>
            <a:xfrm>
              <a:off x="6498000" y="387216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1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2" y="21"/>
                  </a:cubicBezTo>
                  <a:cubicBezTo>
                    <a:pt x="36" y="7"/>
                    <a:pt x="56" y="0"/>
                    <a:pt x="82" y="0"/>
                  </a:cubicBezTo>
                  <a:cubicBezTo>
                    <a:pt x="109" y="0"/>
                    <a:pt x="129" y="7"/>
                    <a:pt x="142" y="21"/>
                  </a:cubicBezTo>
                  <a:cubicBezTo>
                    <a:pt x="156" y="34"/>
                    <a:pt x="162" y="55"/>
                    <a:pt x="162" y="82"/>
                  </a:cubicBezTo>
                  <a:moveTo>
                    <a:pt x="131" y="82"/>
                  </a:moveTo>
                  <a:cubicBezTo>
                    <a:pt x="131" y="61"/>
                    <a:pt x="127" y="46"/>
                    <a:pt x="119" y="35"/>
                  </a:cubicBezTo>
                  <a:cubicBezTo>
                    <a:pt x="112" y="25"/>
                    <a:pt x="99" y="20"/>
                    <a:pt x="82" y="20"/>
                  </a:cubicBezTo>
                  <a:cubicBezTo>
                    <a:pt x="65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1" y="140"/>
                    <a:pt x="119" y="129"/>
                  </a:cubicBezTo>
                  <a:cubicBezTo>
                    <a:pt x="127" y="119"/>
                    <a:pt x="131" y="103"/>
                    <a:pt x="13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0" name=""/>
            <p:cNvSpPr/>
            <p:nvPr/>
          </p:nvSpPr>
          <p:spPr>
            <a:xfrm>
              <a:off x="6572520" y="385200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10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5"/>
                    <a:pt x="16" y="201"/>
                  </a:cubicBezTo>
                  <a:cubicBezTo>
                    <a:pt x="5" y="187"/>
                    <a:pt x="0" y="167"/>
                    <a:pt x="0" y="140"/>
                  </a:cubicBezTo>
                  <a:cubicBezTo>
                    <a:pt x="0" y="85"/>
                    <a:pt x="22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8"/>
                    <a:pt x="116" y="74"/>
                    <a:pt x="121" y="84"/>
                  </a:cubicBezTo>
                  <a:lnTo>
                    <a:pt x="121" y="84"/>
                  </a:lnTo>
                  <a:lnTo>
                    <a:pt x="121" y="62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2" y="212"/>
                    <a:pt x="152" y="218"/>
                  </a:cubicBezTo>
                  <a:lnTo>
                    <a:pt x="123" y="218"/>
                  </a:lnTo>
                  <a:cubicBezTo>
                    <a:pt x="123" y="216"/>
                    <a:pt x="123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1"/>
                    <a:pt x="34" y="176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2" y="196"/>
                    <a:pt x="109" y="186"/>
                  </a:cubicBezTo>
                  <a:cubicBezTo>
                    <a:pt x="117" y="175"/>
                    <a:pt x="121" y="159"/>
                    <a:pt x="121" y="137"/>
                  </a:cubicBezTo>
                  <a:cubicBezTo>
                    <a:pt x="121" y="116"/>
                    <a:pt x="117" y="100"/>
                    <a:pt x="110" y="91"/>
                  </a:cubicBezTo>
                  <a:cubicBezTo>
                    <a:pt x="102" y="81"/>
                    <a:pt x="90" y="77"/>
                    <a:pt x="74" y="77"/>
                  </a:cubicBezTo>
                  <a:cubicBezTo>
                    <a:pt x="58" y="77"/>
                    <a:pt x="48" y="82"/>
                    <a:pt x="41" y="92"/>
                  </a:cubicBezTo>
                  <a:cubicBezTo>
                    <a:pt x="34" y="102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"/>
            <p:cNvSpPr/>
            <p:nvPr/>
          </p:nvSpPr>
          <p:spPr>
            <a:xfrm>
              <a:off x="6646680" y="38520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"/>
            <p:cNvSpPr/>
            <p:nvPr/>
          </p:nvSpPr>
          <p:spPr>
            <a:xfrm>
              <a:off x="6720480" y="38520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50" y="21"/>
                    <a:pt x="60" y="13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50" y="2"/>
                    <a:pt x="157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1" y="22"/>
                    <a:pt x="123" y="22"/>
                    <a:pt x="118" y="22"/>
                  </a:cubicBezTo>
                  <a:cubicBezTo>
                    <a:pt x="106" y="22"/>
                    <a:pt x="97" y="23"/>
                    <a:pt x="92" y="25"/>
                  </a:cubicBezTo>
                  <a:cubicBezTo>
                    <a:pt x="86" y="28"/>
                    <a:pt x="81" y="31"/>
                    <a:pt x="79" y="36"/>
                  </a:cubicBezTo>
                  <a:cubicBezTo>
                    <a:pt x="76" y="41"/>
                    <a:pt x="74" y="49"/>
                    <a:pt x="74" y="58"/>
                  </a:cubicBezTo>
                  <a:lnTo>
                    <a:pt x="74" y="59"/>
                  </a:lnTo>
                  <a:lnTo>
                    <a:pt x="157" y="59"/>
                  </a:lnTo>
                  <a:lnTo>
                    <a:pt x="157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"/>
            <p:cNvSpPr/>
            <p:nvPr/>
          </p:nvSpPr>
          <p:spPr>
            <a:xfrm>
              <a:off x="6794640" y="38520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"/>
            <p:cNvSpPr/>
            <p:nvPr/>
          </p:nvSpPr>
          <p:spPr>
            <a:xfrm>
              <a:off x="6868080" y="38721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7" y="119"/>
                    <a:pt x="46" y="130"/>
                  </a:cubicBezTo>
                  <a:cubicBezTo>
                    <a:pt x="55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2" y="139"/>
                    <a:pt x="143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1" y="21"/>
                  </a:cubicBezTo>
                  <a:cubicBezTo>
                    <a:pt x="155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"/>
            <p:cNvSpPr/>
            <p:nvPr/>
          </p:nvSpPr>
          <p:spPr>
            <a:xfrm>
              <a:off x="6949080" y="387216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1" y="25"/>
                    <a:pt x="110" y="24"/>
                    <a:pt x="98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99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"/>
            <p:cNvSpPr/>
            <p:nvPr/>
          </p:nvSpPr>
          <p:spPr>
            <a:xfrm>
              <a:off x="7018200" y="387216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7" y="101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2"/>
                    <a:pt x="65" y="65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"/>
            <p:cNvSpPr/>
            <p:nvPr/>
          </p:nvSpPr>
          <p:spPr>
            <a:xfrm>
              <a:off x="5116320" y="39740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"/>
            <p:cNvSpPr/>
            <p:nvPr/>
          </p:nvSpPr>
          <p:spPr>
            <a:xfrm>
              <a:off x="6201360" y="3989880"/>
              <a:ext cx="59040" cy="52200"/>
            </a:xfrm>
            <a:custGeom>
              <a:avLst/>
              <a:gdLst/>
              <a:ahLst/>
              <a:rect l="l" t="t" r="r" b="b"/>
              <a:pathLst>
                <a:path w="166" h="147">
                  <a:moveTo>
                    <a:pt x="95" y="85"/>
                  </a:moveTo>
                  <a:cubicBezTo>
                    <a:pt x="95" y="105"/>
                    <a:pt x="95" y="126"/>
                    <a:pt x="95" y="147"/>
                  </a:cubicBezTo>
                  <a:cubicBezTo>
                    <a:pt x="87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3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3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7" y="0"/>
                    <a:pt x="95" y="0"/>
                  </a:cubicBezTo>
                  <a:cubicBezTo>
                    <a:pt x="95" y="21"/>
                    <a:pt x="95" y="42"/>
                    <a:pt x="95" y="63"/>
                  </a:cubicBezTo>
                  <a:cubicBezTo>
                    <a:pt x="119" y="63"/>
                    <a:pt x="142" y="63"/>
                    <a:pt x="166" y="63"/>
                  </a:cubicBezTo>
                  <a:cubicBezTo>
                    <a:pt x="166" y="70"/>
                    <a:pt x="166" y="77"/>
                    <a:pt x="166" y="85"/>
                  </a:cubicBezTo>
                  <a:cubicBezTo>
                    <a:pt x="142" y="85"/>
                    <a:pt x="119" y="85"/>
                    <a:pt x="95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"/>
            <p:cNvSpPr/>
            <p:nvPr/>
          </p:nvSpPr>
          <p:spPr>
            <a:xfrm>
              <a:off x="6288480" y="40194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"/>
            <p:cNvSpPr/>
            <p:nvPr/>
          </p:nvSpPr>
          <p:spPr>
            <a:xfrm>
              <a:off x="6362280" y="401940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"/>
            <p:cNvSpPr/>
            <p:nvPr/>
          </p:nvSpPr>
          <p:spPr>
            <a:xfrm>
              <a:off x="6430680" y="399420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60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"/>
            <p:cNvSpPr/>
            <p:nvPr/>
          </p:nvSpPr>
          <p:spPr>
            <a:xfrm>
              <a:off x="6491520" y="399528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5" y="159"/>
                  </a:lnTo>
                  <a:lnTo>
                    <a:pt x="31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6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9" y="111"/>
                    <a:pt x="61" y="106"/>
                  </a:cubicBezTo>
                  <a:lnTo>
                    <a:pt x="83" y="43"/>
                  </a:lnTo>
                  <a:lnTo>
                    <a:pt x="116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7" y="137"/>
                  </a:cubicBezTo>
                  <a:cubicBezTo>
                    <a:pt x="147" y="134"/>
                    <a:pt x="147" y="130"/>
                    <a:pt x="147" y="126"/>
                  </a:cubicBezTo>
                  <a:cubicBezTo>
                    <a:pt x="148" y="122"/>
                    <a:pt x="148" y="117"/>
                    <a:pt x="149" y="112"/>
                  </a:cubicBezTo>
                  <a:cubicBezTo>
                    <a:pt x="150" y="108"/>
                    <a:pt x="150" y="103"/>
                    <a:pt x="151" y="99"/>
                  </a:cubicBezTo>
                  <a:cubicBezTo>
                    <a:pt x="152" y="95"/>
                    <a:pt x="152" y="92"/>
                    <a:pt x="153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"/>
            <p:cNvSpPr/>
            <p:nvPr/>
          </p:nvSpPr>
          <p:spPr>
            <a:xfrm>
              <a:off x="6644160" y="399420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6" y="23"/>
                    <a:pt x="61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1" y="7"/>
                  </a:cubicBezTo>
                  <a:cubicBezTo>
                    <a:pt x="47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"/>
            <p:cNvSpPr/>
            <p:nvPr/>
          </p:nvSpPr>
          <p:spPr>
            <a:xfrm>
              <a:off x="6720120" y="399420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"/>
            <p:cNvSpPr/>
            <p:nvPr/>
          </p:nvSpPr>
          <p:spPr>
            <a:xfrm>
              <a:off x="6794280" y="397404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2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"/>
            <p:cNvSpPr/>
            <p:nvPr/>
          </p:nvSpPr>
          <p:spPr>
            <a:xfrm>
              <a:off x="6868800" y="39740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"/>
            <p:cNvSpPr/>
            <p:nvPr/>
          </p:nvSpPr>
          <p:spPr>
            <a:xfrm>
              <a:off x="6942600" y="397404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4" y="59"/>
                  </a:lnTo>
                  <a:lnTo>
                    <a:pt x="44" y="55"/>
                  </a:lnTo>
                  <a:cubicBezTo>
                    <a:pt x="44" y="35"/>
                    <a:pt x="49" y="21"/>
                    <a:pt x="60" y="12"/>
                  </a:cubicBezTo>
                  <a:cubicBezTo>
                    <a:pt x="71" y="4"/>
                    <a:pt x="89" y="0"/>
                    <a:pt x="114" y="0"/>
                  </a:cubicBezTo>
                  <a:cubicBezTo>
                    <a:pt x="122" y="0"/>
                    <a:pt x="131" y="0"/>
                    <a:pt x="140" y="1"/>
                  </a:cubicBezTo>
                  <a:cubicBezTo>
                    <a:pt x="149" y="1"/>
                    <a:pt x="156" y="2"/>
                    <a:pt x="161" y="3"/>
                  </a:cubicBezTo>
                  <a:lnTo>
                    <a:pt x="161" y="24"/>
                  </a:lnTo>
                  <a:cubicBezTo>
                    <a:pt x="158" y="24"/>
                    <a:pt x="151" y="23"/>
                    <a:pt x="141" y="23"/>
                  </a:cubicBezTo>
                  <a:cubicBezTo>
                    <a:pt x="130" y="22"/>
                    <a:pt x="123" y="22"/>
                    <a:pt x="117" y="22"/>
                  </a:cubicBezTo>
                  <a:cubicBezTo>
                    <a:pt x="106" y="22"/>
                    <a:pt x="97" y="23"/>
                    <a:pt x="91" y="25"/>
                  </a:cubicBezTo>
                  <a:cubicBezTo>
                    <a:pt x="85" y="27"/>
                    <a:pt x="81" y="31"/>
                    <a:pt x="78" y="36"/>
                  </a:cubicBezTo>
                  <a:cubicBezTo>
                    <a:pt x="75" y="41"/>
                    <a:pt x="74" y="48"/>
                    <a:pt x="74" y="58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"/>
            <p:cNvSpPr/>
            <p:nvPr/>
          </p:nvSpPr>
          <p:spPr>
            <a:xfrm>
              <a:off x="7016760" y="397404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"/>
            <p:cNvSpPr/>
            <p:nvPr/>
          </p:nvSpPr>
          <p:spPr>
            <a:xfrm>
              <a:off x="7090200" y="399420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"/>
            <p:cNvSpPr/>
            <p:nvPr/>
          </p:nvSpPr>
          <p:spPr>
            <a:xfrm>
              <a:off x="7170840" y="399420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8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3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"/>
            <p:cNvSpPr/>
            <p:nvPr/>
          </p:nvSpPr>
          <p:spPr>
            <a:xfrm>
              <a:off x="7245000" y="3974040"/>
              <a:ext cx="43560" cy="37080"/>
            </a:xfrm>
            <a:custGeom>
              <a:avLst/>
              <a:gdLst/>
              <a:ahLst/>
              <a:rect l="l" t="t" r="r" b="b"/>
              <a:pathLst>
                <a:path w="123" h="105">
                  <a:moveTo>
                    <a:pt x="71" y="43"/>
                  </a:moveTo>
                  <a:cubicBezTo>
                    <a:pt x="86" y="38"/>
                    <a:pt x="100" y="33"/>
                    <a:pt x="115" y="28"/>
                  </a:cubicBezTo>
                  <a:cubicBezTo>
                    <a:pt x="118" y="34"/>
                    <a:pt x="120" y="41"/>
                    <a:pt x="123" y="47"/>
                  </a:cubicBezTo>
                  <a:cubicBezTo>
                    <a:pt x="107" y="51"/>
                    <a:pt x="91" y="55"/>
                    <a:pt x="75" y="58"/>
                  </a:cubicBezTo>
                  <a:cubicBezTo>
                    <a:pt x="86" y="70"/>
                    <a:pt x="96" y="83"/>
                    <a:pt x="106" y="95"/>
                  </a:cubicBezTo>
                  <a:cubicBezTo>
                    <a:pt x="100" y="98"/>
                    <a:pt x="93" y="102"/>
                    <a:pt x="87" y="105"/>
                  </a:cubicBezTo>
                  <a:cubicBezTo>
                    <a:pt x="78" y="93"/>
                    <a:pt x="70" y="80"/>
                    <a:pt x="61" y="68"/>
                  </a:cubicBezTo>
                  <a:cubicBezTo>
                    <a:pt x="53" y="80"/>
                    <a:pt x="44" y="93"/>
                    <a:pt x="35" y="105"/>
                  </a:cubicBezTo>
                  <a:cubicBezTo>
                    <a:pt x="29" y="102"/>
                    <a:pt x="22" y="98"/>
                    <a:pt x="15" y="95"/>
                  </a:cubicBezTo>
                  <a:cubicBezTo>
                    <a:pt x="26" y="82"/>
                    <a:pt x="36" y="70"/>
                    <a:pt x="47" y="58"/>
                  </a:cubicBezTo>
                  <a:cubicBezTo>
                    <a:pt x="31" y="55"/>
                    <a:pt x="16" y="51"/>
                    <a:pt x="0" y="47"/>
                  </a:cubicBezTo>
                  <a:cubicBezTo>
                    <a:pt x="3" y="41"/>
                    <a:pt x="5" y="34"/>
                    <a:pt x="8" y="28"/>
                  </a:cubicBezTo>
                  <a:cubicBezTo>
                    <a:pt x="23" y="33"/>
                    <a:pt x="37" y="38"/>
                    <a:pt x="52" y="43"/>
                  </a:cubicBezTo>
                  <a:cubicBezTo>
                    <a:pt x="52" y="29"/>
                    <a:pt x="51" y="14"/>
                    <a:pt x="50" y="0"/>
                  </a:cubicBezTo>
                  <a:cubicBezTo>
                    <a:pt x="58" y="0"/>
                    <a:pt x="66" y="0"/>
                    <a:pt x="73" y="0"/>
                  </a:cubicBezTo>
                  <a:cubicBezTo>
                    <a:pt x="72" y="14"/>
                    <a:pt x="72" y="29"/>
                    <a:pt x="71" y="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"/>
            <p:cNvSpPr/>
            <p:nvPr/>
          </p:nvSpPr>
          <p:spPr>
            <a:xfrm>
              <a:off x="7403040" y="397404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7"/>
                    <a:pt x="92" y="13"/>
                    <a:pt x="92" y="20"/>
                  </a:cubicBezTo>
                  <a:cubicBezTo>
                    <a:pt x="71" y="20"/>
                    <a:pt x="51" y="20"/>
                    <a:pt x="30" y="20"/>
                  </a:cubicBezTo>
                  <a:cubicBezTo>
                    <a:pt x="30" y="100"/>
                    <a:pt x="30" y="180"/>
                    <a:pt x="30" y="260"/>
                  </a:cubicBezTo>
                  <a:cubicBezTo>
                    <a:pt x="51" y="260"/>
                    <a:pt x="71" y="260"/>
                    <a:pt x="92" y="260"/>
                  </a:cubicBezTo>
                  <a:cubicBezTo>
                    <a:pt x="92" y="266"/>
                    <a:pt x="92" y="273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"/>
            <p:cNvSpPr/>
            <p:nvPr/>
          </p:nvSpPr>
          <p:spPr>
            <a:xfrm>
              <a:off x="7460640" y="39740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"/>
            <p:cNvSpPr/>
            <p:nvPr/>
          </p:nvSpPr>
          <p:spPr>
            <a:xfrm>
              <a:off x="7534440" y="397404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10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40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2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6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"/>
            <p:cNvSpPr/>
            <p:nvPr/>
          </p:nvSpPr>
          <p:spPr>
            <a:xfrm>
              <a:off x="7616520" y="3974040"/>
              <a:ext cx="32400" cy="100080"/>
            </a:xfrm>
            <a:custGeom>
              <a:avLst/>
              <a:gdLst/>
              <a:ahLst/>
              <a:rect l="l" t="t" r="r" b="b"/>
              <a:pathLst>
                <a:path w="92" h="280">
                  <a:moveTo>
                    <a:pt x="0" y="280"/>
                  </a:moveTo>
                  <a:cubicBezTo>
                    <a:pt x="0" y="273"/>
                    <a:pt x="0" y="266"/>
                    <a:pt x="0" y="260"/>
                  </a:cubicBezTo>
                  <a:cubicBezTo>
                    <a:pt x="21" y="260"/>
                    <a:pt x="41" y="260"/>
                    <a:pt x="62" y="260"/>
                  </a:cubicBezTo>
                  <a:cubicBezTo>
                    <a:pt x="62" y="180"/>
                    <a:pt x="62" y="100"/>
                    <a:pt x="62" y="20"/>
                  </a:cubicBezTo>
                  <a:cubicBezTo>
                    <a:pt x="41" y="20"/>
                    <a:pt x="21" y="20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31" y="0"/>
                    <a:pt x="61" y="0"/>
                    <a:pt x="92" y="0"/>
                  </a:cubicBezTo>
                  <a:cubicBezTo>
                    <a:pt x="92" y="93"/>
                    <a:pt x="92" y="187"/>
                    <a:pt x="92" y="280"/>
                  </a:cubicBezTo>
                  <a:cubicBezTo>
                    <a:pt x="61" y="280"/>
                    <a:pt x="31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"/>
            <p:cNvSpPr/>
            <p:nvPr/>
          </p:nvSpPr>
          <p:spPr>
            <a:xfrm>
              <a:off x="5116320" y="40960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"/>
            <p:cNvSpPr/>
            <p:nvPr/>
          </p:nvSpPr>
          <p:spPr>
            <a:xfrm>
              <a:off x="6423120" y="411192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"/>
            <p:cNvSpPr/>
            <p:nvPr/>
          </p:nvSpPr>
          <p:spPr>
            <a:xfrm>
              <a:off x="6510600" y="414144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"/>
            <p:cNvSpPr/>
            <p:nvPr/>
          </p:nvSpPr>
          <p:spPr>
            <a:xfrm>
              <a:off x="6584040" y="41414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"/>
            <p:cNvSpPr/>
            <p:nvPr/>
          </p:nvSpPr>
          <p:spPr>
            <a:xfrm>
              <a:off x="6652800" y="41162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7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"/>
            <p:cNvSpPr/>
            <p:nvPr/>
          </p:nvSpPr>
          <p:spPr>
            <a:xfrm>
              <a:off x="6713640" y="411732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"/>
            <p:cNvSpPr/>
            <p:nvPr/>
          </p:nvSpPr>
          <p:spPr>
            <a:xfrm>
              <a:off x="6868800" y="40960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"/>
            <p:cNvSpPr/>
            <p:nvPr/>
          </p:nvSpPr>
          <p:spPr>
            <a:xfrm>
              <a:off x="6942600" y="409608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1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1" y="84"/>
                  </a:cubicBezTo>
                  <a:lnTo>
                    <a:pt x="122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3" y="216"/>
                    <a:pt x="123" y="212"/>
                    <a:pt x="123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1" y="159"/>
                    <a:pt x="121" y="136"/>
                  </a:cubicBezTo>
                  <a:cubicBezTo>
                    <a:pt x="121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1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"/>
            <p:cNvSpPr/>
            <p:nvPr/>
          </p:nvSpPr>
          <p:spPr>
            <a:xfrm>
              <a:off x="7981560" y="411696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9"/>
                    <a:pt x="53" y="142"/>
                    <a:pt x="67" y="142"/>
                  </a:cubicBezTo>
                  <a:cubicBezTo>
                    <a:pt x="82" y="142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9"/>
                    <a:pt x="116" y="157"/>
                    <a:pt x="116" y="155"/>
                  </a:cubicBezTo>
                  <a:cubicBezTo>
                    <a:pt x="116" y="153"/>
                    <a:pt x="116" y="151"/>
                    <a:pt x="116" y="148"/>
                  </a:cubicBezTo>
                  <a:cubicBezTo>
                    <a:pt x="116" y="145"/>
                    <a:pt x="116" y="140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1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1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"/>
            <p:cNvSpPr/>
            <p:nvPr/>
          </p:nvSpPr>
          <p:spPr>
            <a:xfrm>
              <a:off x="8052840" y="409608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"/>
            <p:cNvSpPr/>
            <p:nvPr/>
          </p:nvSpPr>
          <p:spPr>
            <a:xfrm>
              <a:off x="8128800" y="41162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5"/>
                    <a:pt x="45" y="34"/>
                  </a:cubicBezTo>
                  <a:cubicBezTo>
                    <a:pt x="36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5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"/>
            <p:cNvSpPr/>
            <p:nvPr/>
          </p:nvSpPr>
          <p:spPr>
            <a:xfrm>
              <a:off x="8203680" y="410256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"/>
            <p:cNvSpPr/>
            <p:nvPr/>
          </p:nvSpPr>
          <p:spPr>
            <a:xfrm>
              <a:off x="8274240" y="410184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1"/>
                    <a:pt x="2" y="167"/>
                    <a:pt x="0" y="148"/>
                  </a:cubicBezTo>
                  <a:lnTo>
                    <a:pt x="31" y="146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3"/>
                    <a:pt x="123" y="128"/>
                  </a:cubicBezTo>
                  <a:cubicBezTo>
                    <a:pt x="118" y="123"/>
                    <a:pt x="111" y="119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5"/>
                    <a:pt x="121" y="37"/>
                    <a:pt x="113" y="31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5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3"/>
                  </a:cubicBezTo>
                  <a:cubicBezTo>
                    <a:pt x="133" y="91"/>
                    <a:pt x="121" y="97"/>
                    <a:pt x="106" y="100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5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9" name=""/>
            <p:cNvSpPr/>
            <p:nvPr/>
          </p:nvSpPr>
          <p:spPr>
            <a:xfrm>
              <a:off x="8348760" y="410220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3"/>
                  </a:lnTo>
                  <a:cubicBezTo>
                    <a:pt x="6" y="173"/>
                    <a:pt x="14" y="162"/>
                    <a:pt x="26" y="151"/>
                  </a:cubicBezTo>
                  <a:cubicBezTo>
                    <a:pt x="37" y="140"/>
                    <a:pt x="53" y="128"/>
                    <a:pt x="73" y="114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5"/>
                  </a:cubicBezTo>
                  <a:cubicBezTo>
                    <a:pt x="123" y="44"/>
                    <a:pt x="119" y="36"/>
                    <a:pt x="111" y="30"/>
                  </a:cubicBezTo>
                  <a:cubicBezTo>
                    <a:pt x="104" y="24"/>
                    <a:pt x="93" y="21"/>
                    <a:pt x="78" y="21"/>
                  </a:cubicBezTo>
                  <a:cubicBezTo>
                    <a:pt x="66" y="21"/>
                    <a:pt x="55" y="24"/>
                    <a:pt x="47" y="31"/>
                  </a:cubicBezTo>
                  <a:cubicBezTo>
                    <a:pt x="40" y="37"/>
                    <a:pt x="35" y="45"/>
                    <a:pt x="33" y="56"/>
                  </a:cubicBezTo>
                  <a:lnTo>
                    <a:pt x="3" y="54"/>
                  </a:lnTo>
                  <a:cubicBezTo>
                    <a:pt x="5" y="37"/>
                    <a:pt x="13" y="24"/>
                    <a:pt x="26" y="14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4"/>
                    <a:pt x="134" y="14"/>
                  </a:cubicBezTo>
                  <a:cubicBezTo>
                    <a:pt x="147" y="23"/>
                    <a:pt x="154" y="36"/>
                    <a:pt x="154" y="54"/>
                  </a:cubicBezTo>
                  <a:cubicBezTo>
                    <a:pt x="154" y="65"/>
                    <a:pt x="150" y="76"/>
                    <a:pt x="141" y="87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79"/>
                  </a:cubicBezTo>
                  <a:lnTo>
                    <a:pt x="157" y="179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"/>
            <p:cNvSpPr/>
            <p:nvPr/>
          </p:nvSpPr>
          <p:spPr>
            <a:xfrm>
              <a:off x="5116320" y="421812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"/>
            <p:cNvSpPr/>
            <p:nvPr/>
          </p:nvSpPr>
          <p:spPr>
            <a:xfrm>
              <a:off x="6423120" y="423396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"/>
            <p:cNvSpPr/>
            <p:nvPr/>
          </p:nvSpPr>
          <p:spPr>
            <a:xfrm>
              <a:off x="6510600" y="426348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"/>
            <p:cNvSpPr/>
            <p:nvPr/>
          </p:nvSpPr>
          <p:spPr>
            <a:xfrm>
              <a:off x="6584040" y="426348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"/>
            <p:cNvSpPr/>
            <p:nvPr/>
          </p:nvSpPr>
          <p:spPr>
            <a:xfrm>
              <a:off x="6652800" y="423828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"/>
            <p:cNvSpPr/>
            <p:nvPr/>
          </p:nvSpPr>
          <p:spPr>
            <a:xfrm>
              <a:off x="6713640" y="4239360"/>
              <a:ext cx="70920" cy="5616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7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6" name=""/>
            <p:cNvSpPr/>
            <p:nvPr/>
          </p:nvSpPr>
          <p:spPr>
            <a:xfrm>
              <a:off x="6868080" y="423792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49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"/>
            <p:cNvSpPr/>
            <p:nvPr/>
          </p:nvSpPr>
          <p:spPr>
            <a:xfrm>
              <a:off x="6942240" y="4237920"/>
              <a:ext cx="56520" cy="58680"/>
            </a:xfrm>
            <a:custGeom>
              <a:avLst/>
              <a:gdLst/>
              <a:ahLst/>
              <a:rect l="l" t="t" r="r" b="b"/>
              <a:pathLst>
                <a:path w="159" h="165">
                  <a:moveTo>
                    <a:pt x="0" y="83"/>
                  </a:moveTo>
                  <a:cubicBezTo>
                    <a:pt x="0" y="56"/>
                    <a:pt x="7" y="36"/>
                    <a:pt x="21" y="22"/>
                  </a:cubicBezTo>
                  <a:cubicBezTo>
                    <a:pt x="36" y="8"/>
                    <a:pt x="57" y="0"/>
                    <a:pt x="84" y="0"/>
                  </a:cubicBezTo>
                  <a:cubicBezTo>
                    <a:pt x="104" y="0"/>
                    <a:pt x="121" y="5"/>
                    <a:pt x="134" y="13"/>
                  </a:cubicBezTo>
                  <a:cubicBezTo>
                    <a:pt x="147" y="22"/>
                    <a:pt x="155" y="33"/>
                    <a:pt x="158" y="48"/>
                  </a:cubicBezTo>
                  <a:lnTo>
                    <a:pt x="126" y="50"/>
                  </a:lnTo>
                  <a:cubicBezTo>
                    <a:pt x="125" y="41"/>
                    <a:pt x="120" y="34"/>
                    <a:pt x="113" y="29"/>
                  </a:cubicBezTo>
                  <a:cubicBezTo>
                    <a:pt x="106" y="24"/>
                    <a:pt x="96" y="21"/>
                    <a:pt x="82" y="21"/>
                  </a:cubicBezTo>
                  <a:cubicBezTo>
                    <a:pt x="65" y="21"/>
                    <a:pt x="52" y="26"/>
                    <a:pt x="44" y="36"/>
                  </a:cubicBezTo>
                  <a:cubicBezTo>
                    <a:pt x="36" y="45"/>
                    <a:pt x="31" y="61"/>
                    <a:pt x="31" y="82"/>
                  </a:cubicBezTo>
                  <a:cubicBezTo>
                    <a:pt x="31" y="104"/>
                    <a:pt x="36" y="120"/>
                    <a:pt x="44" y="130"/>
                  </a:cubicBezTo>
                  <a:cubicBezTo>
                    <a:pt x="52" y="140"/>
                    <a:pt x="65" y="145"/>
                    <a:pt x="82" y="145"/>
                  </a:cubicBezTo>
                  <a:cubicBezTo>
                    <a:pt x="94" y="145"/>
                    <a:pt x="104" y="142"/>
                    <a:pt x="112" y="137"/>
                  </a:cubicBezTo>
                  <a:cubicBezTo>
                    <a:pt x="120" y="132"/>
                    <a:pt x="125" y="124"/>
                    <a:pt x="127" y="113"/>
                  </a:cubicBezTo>
                  <a:lnTo>
                    <a:pt x="159" y="115"/>
                  </a:lnTo>
                  <a:cubicBezTo>
                    <a:pt x="157" y="124"/>
                    <a:pt x="153" y="133"/>
                    <a:pt x="147" y="140"/>
                  </a:cubicBezTo>
                  <a:cubicBezTo>
                    <a:pt x="140" y="148"/>
                    <a:pt x="131" y="154"/>
                    <a:pt x="120" y="158"/>
                  </a:cubicBezTo>
                  <a:cubicBezTo>
                    <a:pt x="109" y="163"/>
                    <a:pt x="97" y="165"/>
                    <a:pt x="84" y="165"/>
                  </a:cubicBezTo>
                  <a:cubicBezTo>
                    <a:pt x="56" y="165"/>
                    <a:pt x="35" y="158"/>
                    <a:pt x="21" y="144"/>
                  </a:cubicBezTo>
                  <a:cubicBezTo>
                    <a:pt x="7" y="130"/>
                    <a:pt x="0" y="109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"/>
            <p:cNvSpPr/>
            <p:nvPr/>
          </p:nvSpPr>
          <p:spPr>
            <a:xfrm>
              <a:off x="7019640" y="42242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"/>
            <p:cNvSpPr/>
            <p:nvPr/>
          </p:nvSpPr>
          <p:spPr>
            <a:xfrm>
              <a:off x="7090920" y="4218120"/>
              <a:ext cx="58320" cy="7740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09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89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0" name=""/>
            <p:cNvSpPr/>
            <p:nvPr/>
          </p:nvSpPr>
          <p:spPr>
            <a:xfrm>
              <a:off x="7164000" y="423828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7" y="164"/>
                    <a:pt x="81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8" y="34"/>
                    <a:pt x="22" y="20"/>
                  </a:cubicBezTo>
                  <a:cubicBezTo>
                    <a:pt x="36" y="7"/>
                    <a:pt x="56" y="0"/>
                    <a:pt x="82" y="0"/>
                  </a:cubicBezTo>
                  <a:cubicBezTo>
                    <a:pt x="109" y="0"/>
                    <a:pt x="129" y="6"/>
                    <a:pt x="142" y="20"/>
                  </a:cubicBezTo>
                  <a:cubicBezTo>
                    <a:pt x="156" y="34"/>
                    <a:pt x="162" y="54"/>
                    <a:pt x="162" y="82"/>
                  </a:cubicBezTo>
                  <a:moveTo>
                    <a:pt x="131" y="82"/>
                  </a:moveTo>
                  <a:cubicBezTo>
                    <a:pt x="131" y="61"/>
                    <a:pt x="127" y="45"/>
                    <a:pt x="119" y="35"/>
                  </a:cubicBezTo>
                  <a:cubicBezTo>
                    <a:pt x="112" y="24"/>
                    <a:pt x="99" y="19"/>
                    <a:pt x="82" y="19"/>
                  </a:cubicBezTo>
                  <a:cubicBezTo>
                    <a:pt x="65" y="19"/>
                    <a:pt x="52" y="24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8"/>
                  </a:cubicBezTo>
                  <a:cubicBezTo>
                    <a:pt x="52" y="139"/>
                    <a:pt x="64" y="144"/>
                    <a:pt x="80" y="144"/>
                  </a:cubicBezTo>
                  <a:cubicBezTo>
                    <a:pt x="98" y="144"/>
                    <a:pt x="111" y="139"/>
                    <a:pt x="119" y="129"/>
                  </a:cubicBezTo>
                  <a:cubicBezTo>
                    <a:pt x="127" y="118"/>
                    <a:pt x="131" y="103"/>
                    <a:pt x="13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"/>
            <p:cNvSpPr/>
            <p:nvPr/>
          </p:nvSpPr>
          <p:spPr>
            <a:xfrm>
              <a:off x="7241040" y="423828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5" y="161"/>
                  </a:moveTo>
                  <a:lnTo>
                    <a:pt x="115" y="59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3"/>
                  </a:cubicBezTo>
                  <a:cubicBezTo>
                    <a:pt x="35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4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2" y="4"/>
                    <a:pt x="131" y="13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"/>
            <p:cNvSpPr/>
            <p:nvPr/>
          </p:nvSpPr>
          <p:spPr>
            <a:xfrm>
              <a:off x="7978680" y="4218120"/>
              <a:ext cx="58680" cy="77400"/>
            </a:xfrm>
            <a:custGeom>
              <a:avLst/>
              <a:gdLst/>
              <a:ahLst/>
              <a:rect l="l" t="t" r="r" b="b"/>
              <a:pathLst>
                <a:path w="165" h="217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0"/>
                    <a:pt x="165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8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"/>
            <p:cNvSpPr/>
            <p:nvPr/>
          </p:nvSpPr>
          <p:spPr>
            <a:xfrm>
              <a:off x="8052840" y="421812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5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1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5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4"/>
                  </a:lnTo>
                  <a:cubicBezTo>
                    <a:pt x="151" y="201"/>
                    <a:pt x="151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2" y="212"/>
                    <a:pt x="122" y="206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8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7" y="196"/>
                    <a:pt x="58" y="200"/>
                    <a:pt x="73" y="200"/>
                  </a:cubicBezTo>
                  <a:cubicBezTo>
                    <a:pt x="89" y="200"/>
                    <a:pt x="101" y="195"/>
                    <a:pt x="109" y="185"/>
                  </a:cubicBezTo>
                  <a:cubicBezTo>
                    <a:pt x="117" y="175"/>
                    <a:pt x="121" y="158"/>
                    <a:pt x="121" y="136"/>
                  </a:cubicBezTo>
                  <a:cubicBezTo>
                    <a:pt x="121" y="115"/>
                    <a:pt x="117" y="100"/>
                    <a:pt x="110" y="90"/>
                  </a:cubicBezTo>
                  <a:cubicBezTo>
                    <a:pt x="102" y="81"/>
                    <a:pt x="90" y="76"/>
                    <a:pt x="73" y="76"/>
                  </a:cubicBezTo>
                  <a:cubicBezTo>
                    <a:pt x="58" y="76"/>
                    <a:pt x="47" y="81"/>
                    <a:pt x="41" y="91"/>
                  </a:cubicBezTo>
                  <a:cubicBezTo>
                    <a:pt x="34" y="101"/>
                    <a:pt x="31" y="117"/>
                    <a:pt x="31" y="1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"/>
            <p:cNvSpPr/>
            <p:nvPr/>
          </p:nvSpPr>
          <p:spPr>
            <a:xfrm>
              <a:off x="8126280" y="423828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0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5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"/>
            <p:cNvSpPr/>
            <p:nvPr/>
          </p:nvSpPr>
          <p:spPr>
            <a:xfrm>
              <a:off x="8202960" y="423828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3" y="25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3"/>
                    <a:pt x="29" y="4"/>
                    <a:pt x="29" y="7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2" y="0"/>
                    <a:pt x="88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"/>
            <p:cNvSpPr/>
            <p:nvPr/>
          </p:nvSpPr>
          <p:spPr>
            <a:xfrm>
              <a:off x="8277840" y="42242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"/>
            <p:cNvSpPr/>
            <p:nvPr/>
          </p:nvSpPr>
          <p:spPr>
            <a:xfrm>
              <a:off x="8348760" y="4218120"/>
              <a:ext cx="58320" cy="77400"/>
            </a:xfrm>
            <a:custGeom>
              <a:avLst/>
              <a:gdLst/>
              <a:ahLst/>
              <a:rect l="l" t="t" r="r" b="b"/>
              <a:pathLst>
                <a:path w="164" h="217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0"/>
                    <a:pt x="164" y="217"/>
                  </a:cubicBezTo>
                  <a:cubicBezTo>
                    <a:pt x="110" y="217"/>
                    <a:pt x="55" y="217"/>
                    <a:pt x="0" y="217"/>
                  </a:cubicBezTo>
                  <a:cubicBezTo>
                    <a:pt x="0" y="210"/>
                    <a:pt x="0" y="204"/>
                    <a:pt x="0" y="197"/>
                  </a:cubicBezTo>
                  <a:cubicBezTo>
                    <a:pt x="23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"/>
            <p:cNvSpPr/>
            <p:nvPr/>
          </p:nvSpPr>
          <p:spPr>
            <a:xfrm>
              <a:off x="8425800" y="422424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"/>
            <p:cNvSpPr/>
            <p:nvPr/>
          </p:nvSpPr>
          <p:spPr>
            <a:xfrm>
              <a:off x="8492400" y="4239000"/>
              <a:ext cx="65160" cy="7920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2"/>
                  </a:cubicBezTo>
                  <a:cubicBezTo>
                    <a:pt x="64" y="187"/>
                    <a:pt x="70" y="177"/>
                    <a:pt x="75" y="165"/>
                  </a:cubicBezTo>
                  <a:lnTo>
                    <a:pt x="79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6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2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0" name=""/>
            <p:cNvSpPr/>
            <p:nvPr/>
          </p:nvSpPr>
          <p:spPr>
            <a:xfrm>
              <a:off x="8576640" y="4238280"/>
              <a:ext cx="47880" cy="57240"/>
            </a:xfrm>
            <a:custGeom>
              <a:avLst/>
              <a:gdLst/>
              <a:ahLst/>
              <a:rect l="l" t="t" r="r" b="b"/>
              <a:pathLst>
                <a:path w="135" h="161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5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8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1" y="1"/>
                    <a:pt x="90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1" name=""/>
            <p:cNvSpPr/>
            <p:nvPr/>
          </p:nvSpPr>
          <p:spPr>
            <a:xfrm>
              <a:off x="8644320" y="42382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7"/>
                    <a:pt x="129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3"/>
                    <a:pt x="46" y="32"/>
                  </a:cubicBezTo>
                  <a:cubicBezTo>
                    <a:pt x="37" y="40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"/>
            <p:cNvSpPr/>
            <p:nvPr/>
          </p:nvSpPr>
          <p:spPr>
            <a:xfrm>
              <a:off x="8718840" y="4218120"/>
              <a:ext cx="56880" cy="77400"/>
            </a:xfrm>
            <a:custGeom>
              <a:avLst/>
              <a:gdLst/>
              <a:ahLst/>
              <a:rect l="l" t="t" r="r" b="b"/>
              <a:pathLst>
                <a:path w="160" h="217">
                  <a:moveTo>
                    <a:pt x="74" y="80"/>
                  </a:moveTo>
                  <a:lnTo>
                    <a:pt x="74" y="217"/>
                  </a:lnTo>
                  <a:lnTo>
                    <a:pt x="43" y="217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0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3" name=""/>
            <p:cNvSpPr/>
            <p:nvPr/>
          </p:nvSpPr>
          <p:spPr>
            <a:xfrm>
              <a:off x="5116320" y="433980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4" name=""/>
            <p:cNvSpPr/>
            <p:nvPr/>
          </p:nvSpPr>
          <p:spPr>
            <a:xfrm>
              <a:off x="6423120" y="435600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"/>
            <p:cNvSpPr/>
            <p:nvPr/>
          </p:nvSpPr>
          <p:spPr>
            <a:xfrm>
              <a:off x="6510600" y="438552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"/>
            <p:cNvSpPr/>
            <p:nvPr/>
          </p:nvSpPr>
          <p:spPr>
            <a:xfrm>
              <a:off x="6584040" y="438552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7" name=""/>
            <p:cNvSpPr/>
            <p:nvPr/>
          </p:nvSpPr>
          <p:spPr>
            <a:xfrm>
              <a:off x="6652800" y="436032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3"/>
                    <a:pt x="39" y="68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8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2"/>
                  </a:cubicBezTo>
                  <a:lnTo>
                    <a:pt x="29" y="2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9" y="20"/>
                    <a:pt x="54" y="15"/>
                  </a:cubicBezTo>
                  <a:cubicBezTo>
                    <a:pt x="59" y="10"/>
                    <a:pt x="66" y="6"/>
                    <a:pt x="73" y="3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0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"/>
            <p:cNvSpPr/>
            <p:nvPr/>
          </p:nvSpPr>
          <p:spPr>
            <a:xfrm>
              <a:off x="6713640" y="4361400"/>
              <a:ext cx="70920" cy="56160"/>
            </a:xfrm>
            <a:custGeom>
              <a:avLst/>
              <a:gdLst/>
              <a:ahLst/>
              <a:rect l="l" t="t" r="r" b="b"/>
              <a:pathLst>
                <a:path w="199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4"/>
                    <a:pt x="51" y="130"/>
                    <a:pt x="51" y="136"/>
                  </a:cubicBezTo>
                  <a:cubicBezTo>
                    <a:pt x="55" y="121"/>
                    <a:pt x="58" y="110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5"/>
                    <a:pt x="144" y="126"/>
                    <a:pt x="146" y="136"/>
                  </a:cubicBezTo>
                  <a:cubicBezTo>
                    <a:pt x="146" y="133"/>
                    <a:pt x="147" y="130"/>
                    <a:pt x="147" y="125"/>
                  </a:cubicBezTo>
                  <a:cubicBezTo>
                    <a:pt x="147" y="121"/>
                    <a:pt x="148" y="116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4"/>
                    <a:pt x="152" y="91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"/>
            <p:cNvSpPr/>
            <p:nvPr/>
          </p:nvSpPr>
          <p:spPr>
            <a:xfrm>
              <a:off x="6868080" y="436032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4" y="157"/>
                    <a:pt x="21" y="142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6"/>
                    <a:pt x="55" y="0"/>
                    <a:pt x="81" y="0"/>
                  </a:cubicBezTo>
                  <a:cubicBezTo>
                    <a:pt x="108" y="0"/>
                    <a:pt x="129" y="6"/>
                    <a:pt x="142" y="20"/>
                  </a:cubicBezTo>
                  <a:cubicBezTo>
                    <a:pt x="155" y="33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9" y="35"/>
                  </a:cubicBezTo>
                  <a:cubicBezTo>
                    <a:pt x="111" y="24"/>
                    <a:pt x="99" y="19"/>
                    <a:pt x="82" y="19"/>
                  </a:cubicBezTo>
                  <a:cubicBezTo>
                    <a:pt x="64" y="19"/>
                    <a:pt x="52" y="24"/>
                    <a:pt x="44" y="35"/>
                  </a:cubicBezTo>
                  <a:cubicBezTo>
                    <a:pt x="36" y="45"/>
                    <a:pt x="32" y="61"/>
                    <a:pt x="32" y="82"/>
                  </a:cubicBezTo>
                  <a:cubicBezTo>
                    <a:pt x="32" y="102"/>
                    <a:pt x="36" y="118"/>
                    <a:pt x="44" y="128"/>
                  </a:cubicBezTo>
                  <a:cubicBezTo>
                    <a:pt x="52" y="139"/>
                    <a:pt x="64" y="144"/>
                    <a:pt x="80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"/>
            <p:cNvSpPr/>
            <p:nvPr/>
          </p:nvSpPr>
          <p:spPr>
            <a:xfrm>
              <a:off x="6942600" y="43398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3"/>
                    <a:pt x="123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"/>
            <p:cNvSpPr/>
            <p:nvPr/>
          </p:nvSpPr>
          <p:spPr>
            <a:xfrm>
              <a:off x="7016400" y="4339800"/>
              <a:ext cx="57240" cy="77760"/>
            </a:xfrm>
            <a:custGeom>
              <a:avLst/>
              <a:gdLst/>
              <a:ahLst/>
              <a:rect l="l" t="t" r="r" b="b"/>
              <a:pathLst>
                <a:path w="161" h="218">
                  <a:moveTo>
                    <a:pt x="74" y="80"/>
                  </a:moveTo>
                  <a:lnTo>
                    <a:pt x="74" y="218"/>
                  </a:lnTo>
                  <a:lnTo>
                    <a:pt x="44" y="218"/>
                  </a:lnTo>
                  <a:lnTo>
                    <a:pt x="44" y="80"/>
                  </a:lnTo>
                  <a:lnTo>
                    <a:pt x="0" y="80"/>
                  </a:lnTo>
                  <a:lnTo>
                    <a:pt x="0" y="60"/>
                  </a:lnTo>
                  <a:lnTo>
                    <a:pt x="44" y="60"/>
                  </a:lnTo>
                  <a:lnTo>
                    <a:pt x="44" y="56"/>
                  </a:lnTo>
                  <a:cubicBezTo>
                    <a:pt x="44" y="36"/>
                    <a:pt x="49" y="21"/>
                    <a:pt x="60" y="13"/>
                  </a:cubicBezTo>
                  <a:cubicBezTo>
                    <a:pt x="71" y="5"/>
                    <a:pt x="89" y="0"/>
                    <a:pt x="114" y="0"/>
                  </a:cubicBezTo>
                  <a:cubicBezTo>
                    <a:pt x="122" y="0"/>
                    <a:pt x="131" y="1"/>
                    <a:pt x="140" y="1"/>
                  </a:cubicBezTo>
                  <a:cubicBezTo>
                    <a:pt x="149" y="2"/>
                    <a:pt x="156" y="3"/>
                    <a:pt x="161" y="3"/>
                  </a:cubicBezTo>
                  <a:lnTo>
                    <a:pt x="161" y="25"/>
                  </a:lnTo>
                  <a:cubicBezTo>
                    <a:pt x="158" y="24"/>
                    <a:pt x="151" y="24"/>
                    <a:pt x="141" y="23"/>
                  </a:cubicBezTo>
                  <a:cubicBezTo>
                    <a:pt x="130" y="23"/>
                    <a:pt x="123" y="22"/>
                    <a:pt x="117" y="22"/>
                  </a:cubicBezTo>
                  <a:cubicBezTo>
                    <a:pt x="106" y="22"/>
                    <a:pt x="97" y="23"/>
                    <a:pt x="91" y="26"/>
                  </a:cubicBezTo>
                  <a:cubicBezTo>
                    <a:pt x="85" y="28"/>
                    <a:pt x="81" y="32"/>
                    <a:pt x="78" y="37"/>
                  </a:cubicBezTo>
                  <a:cubicBezTo>
                    <a:pt x="75" y="42"/>
                    <a:pt x="74" y="49"/>
                    <a:pt x="74" y="58"/>
                  </a:cubicBezTo>
                  <a:lnTo>
                    <a:pt x="74" y="60"/>
                  </a:lnTo>
                  <a:lnTo>
                    <a:pt x="156" y="60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"/>
            <p:cNvSpPr/>
            <p:nvPr/>
          </p:nvSpPr>
          <p:spPr>
            <a:xfrm>
              <a:off x="7092360" y="436032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2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4"/>
                  </a:cubicBezTo>
                  <a:cubicBezTo>
                    <a:pt x="11" y="148"/>
                    <a:pt x="3" y="138"/>
                    <a:pt x="0" y="124"/>
                  </a:cubicBezTo>
                  <a:lnTo>
                    <a:pt x="26" y="120"/>
                  </a:lnTo>
                  <a:cubicBezTo>
                    <a:pt x="29" y="128"/>
                    <a:pt x="33" y="134"/>
                    <a:pt x="40" y="138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4"/>
                  </a:cubicBezTo>
                  <a:cubicBezTo>
                    <a:pt x="58" y="88"/>
                    <a:pt x="40" y="83"/>
                    <a:pt x="32" y="79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0"/>
                    <a:pt x="7" y="54"/>
                    <a:pt x="7" y="45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1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1"/>
                  </a:cubicBezTo>
                  <a:cubicBezTo>
                    <a:pt x="35" y="47"/>
                    <a:pt x="37" y="52"/>
                    <a:pt x="42" y="55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2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4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"/>
            <p:cNvSpPr/>
            <p:nvPr/>
          </p:nvSpPr>
          <p:spPr>
            <a:xfrm>
              <a:off x="7164360" y="43603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7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8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2"/>
                  </a:cubicBezTo>
                  <a:cubicBezTo>
                    <a:pt x="7" y="128"/>
                    <a:pt x="0" y="107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6"/>
                    <a:pt x="141" y="20"/>
                  </a:cubicBezTo>
                  <a:cubicBezTo>
                    <a:pt x="154" y="34"/>
                    <a:pt x="161" y="55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"/>
            <p:cNvSpPr/>
            <p:nvPr/>
          </p:nvSpPr>
          <p:spPr>
            <a:xfrm>
              <a:off x="7241400" y="434628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2"/>
                  </a:lnTo>
                  <a:lnTo>
                    <a:pt x="29" y="42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2"/>
                    <a:pt x="66" y="175"/>
                  </a:cubicBezTo>
                  <a:cubicBezTo>
                    <a:pt x="71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1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9" y="175"/>
                    <a:pt x="29" y="161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"/>
            <p:cNvSpPr/>
            <p:nvPr/>
          </p:nvSpPr>
          <p:spPr>
            <a:xfrm>
              <a:off x="7981560" y="436104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30" y="0"/>
                  </a:moveTo>
                  <a:lnTo>
                    <a:pt x="30" y="101"/>
                  </a:lnTo>
                  <a:cubicBezTo>
                    <a:pt x="30" y="116"/>
                    <a:pt x="32" y="127"/>
                    <a:pt x="38" y="133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9"/>
                  </a:cubicBezTo>
                  <a:cubicBezTo>
                    <a:pt x="110" y="120"/>
                    <a:pt x="114" y="108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4"/>
                    <a:pt x="144" y="155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3"/>
                    <a:pt x="116" y="150"/>
                    <a:pt x="116" y="148"/>
                  </a:cubicBezTo>
                  <a:cubicBezTo>
                    <a:pt x="116" y="145"/>
                    <a:pt x="116" y="139"/>
                    <a:pt x="115" y="132"/>
                  </a:cubicBezTo>
                  <a:lnTo>
                    <a:pt x="115" y="132"/>
                  </a:lnTo>
                  <a:cubicBezTo>
                    <a:pt x="108" y="143"/>
                    <a:pt x="100" y="150"/>
                    <a:pt x="91" y="155"/>
                  </a:cubicBezTo>
                  <a:cubicBezTo>
                    <a:pt x="82" y="160"/>
                    <a:pt x="70" y="162"/>
                    <a:pt x="57" y="162"/>
                  </a:cubicBezTo>
                  <a:cubicBezTo>
                    <a:pt x="37" y="162"/>
                    <a:pt x="23" y="158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6" name=""/>
            <p:cNvSpPr/>
            <p:nvPr/>
          </p:nvSpPr>
          <p:spPr>
            <a:xfrm>
              <a:off x="8052840" y="433980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60"/>
                  </a:cubicBezTo>
                  <a:cubicBezTo>
                    <a:pt x="45" y="60"/>
                    <a:pt x="73" y="60"/>
                    <a:pt x="101" y="60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9"/>
                  </a:moveTo>
                  <a:cubicBezTo>
                    <a:pt x="68" y="19"/>
                    <a:pt x="68" y="10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9"/>
                  </a:cubicBezTo>
                  <a:cubicBezTo>
                    <a:pt x="90" y="29"/>
                    <a:pt x="79" y="29"/>
                    <a:pt x="68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7" name=""/>
            <p:cNvSpPr/>
            <p:nvPr/>
          </p:nvSpPr>
          <p:spPr>
            <a:xfrm>
              <a:off x="8128800" y="4360320"/>
              <a:ext cx="51840" cy="57240"/>
            </a:xfrm>
            <a:custGeom>
              <a:avLst/>
              <a:gdLst/>
              <a:ahLst/>
              <a:rect l="l" t="t" r="r" b="b"/>
              <a:pathLst>
                <a:path w="146" h="161">
                  <a:moveTo>
                    <a:pt x="116" y="161"/>
                  </a:moveTo>
                  <a:lnTo>
                    <a:pt x="116" y="59"/>
                  </a:lnTo>
                  <a:cubicBezTo>
                    <a:pt x="116" y="46"/>
                    <a:pt x="113" y="36"/>
                    <a:pt x="107" y="30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5" y="20"/>
                    <a:pt x="54" y="24"/>
                    <a:pt x="45" y="33"/>
                  </a:cubicBezTo>
                  <a:cubicBezTo>
                    <a:pt x="36" y="42"/>
                    <a:pt x="31" y="54"/>
                    <a:pt x="31" y="69"/>
                  </a:cubicBezTo>
                  <a:lnTo>
                    <a:pt x="31" y="161"/>
                  </a:lnTo>
                  <a:lnTo>
                    <a:pt x="1" y="161"/>
                  </a:lnTo>
                  <a:lnTo>
                    <a:pt x="1" y="36"/>
                  </a:lnTo>
                  <a:cubicBezTo>
                    <a:pt x="1" y="18"/>
                    <a:pt x="1" y="7"/>
                    <a:pt x="0" y="2"/>
                  </a:cubicBezTo>
                  <a:lnTo>
                    <a:pt x="29" y="2"/>
                  </a:lnTo>
                  <a:cubicBezTo>
                    <a:pt x="29" y="3"/>
                    <a:pt x="29" y="4"/>
                    <a:pt x="29" y="6"/>
                  </a:cubicBezTo>
                  <a:cubicBezTo>
                    <a:pt x="29" y="9"/>
                    <a:pt x="29" y="11"/>
                    <a:pt x="29" y="14"/>
                  </a:cubicBezTo>
                  <a:cubicBezTo>
                    <a:pt x="30" y="17"/>
                    <a:pt x="30" y="22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4"/>
                    <a:pt x="132" y="13"/>
                  </a:cubicBezTo>
                  <a:cubicBezTo>
                    <a:pt x="141" y="22"/>
                    <a:pt x="146" y="36"/>
                    <a:pt x="146" y="55"/>
                  </a:cubicBezTo>
                  <a:lnTo>
                    <a:pt x="146" y="161"/>
                  </a:lnTo>
                  <a:lnTo>
                    <a:pt x="11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"/>
            <p:cNvSpPr/>
            <p:nvPr/>
          </p:nvSpPr>
          <p:spPr>
            <a:xfrm>
              <a:off x="8203680" y="434628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2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1" y="42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1"/>
                    <a:pt x="101" y="203"/>
                    <a:pt x="82" y="203"/>
                  </a:cubicBezTo>
                  <a:cubicBezTo>
                    <a:pt x="64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"/>
            <p:cNvSpPr/>
            <p:nvPr/>
          </p:nvSpPr>
          <p:spPr>
            <a:xfrm>
              <a:off x="8274240" y="4345920"/>
              <a:ext cx="57600" cy="72720"/>
            </a:xfrm>
            <a:custGeom>
              <a:avLst/>
              <a:gdLst/>
              <a:ahLst/>
              <a:rect l="l" t="t" r="r" b="b"/>
              <a:pathLst>
                <a:path w="162" h="204">
                  <a:moveTo>
                    <a:pt x="162" y="147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4"/>
                    <a:pt x="82" y="204"/>
                  </a:cubicBezTo>
                  <a:cubicBezTo>
                    <a:pt x="58" y="204"/>
                    <a:pt x="39" y="199"/>
                    <a:pt x="25" y="190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70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3"/>
                  </a:cubicBezTo>
                  <a:cubicBezTo>
                    <a:pt x="126" y="167"/>
                    <a:pt x="131" y="158"/>
                    <a:pt x="131" y="146"/>
                  </a:cubicBezTo>
                  <a:cubicBezTo>
                    <a:pt x="131" y="139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6"/>
                  </a:cubicBezTo>
                  <a:cubicBezTo>
                    <a:pt x="94" y="113"/>
                    <a:pt x="84" y="112"/>
                    <a:pt x="73" y="112"/>
                  </a:cubicBezTo>
                  <a:lnTo>
                    <a:pt x="56" y="112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8"/>
                    <a:pt x="99" y="85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8"/>
                    <a:pt x="125" y="62"/>
                    <a:pt x="125" y="55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5"/>
                    <a:pt x="95" y="22"/>
                    <a:pt x="80" y="22"/>
                  </a:cubicBezTo>
                  <a:cubicBezTo>
                    <a:pt x="67" y="22"/>
                    <a:pt x="56" y="25"/>
                    <a:pt x="48" y="31"/>
                  </a:cubicBezTo>
                  <a:cubicBezTo>
                    <a:pt x="40" y="37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4"/>
                    <a:pt x="28" y="14"/>
                  </a:cubicBezTo>
                  <a:cubicBezTo>
                    <a:pt x="41" y="5"/>
                    <a:pt x="59" y="0"/>
                    <a:pt x="81" y="0"/>
                  </a:cubicBezTo>
                  <a:cubicBezTo>
                    <a:pt x="104" y="0"/>
                    <a:pt x="123" y="5"/>
                    <a:pt x="136" y="14"/>
                  </a:cubicBezTo>
                  <a:cubicBezTo>
                    <a:pt x="149" y="23"/>
                    <a:pt x="156" y="36"/>
                    <a:pt x="156" y="52"/>
                  </a:cubicBezTo>
                  <a:cubicBezTo>
                    <a:pt x="156" y="64"/>
                    <a:pt x="151" y="74"/>
                    <a:pt x="142" y="82"/>
                  </a:cubicBezTo>
                  <a:cubicBezTo>
                    <a:pt x="133" y="91"/>
                    <a:pt x="121" y="97"/>
                    <a:pt x="106" y="99"/>
                  </a:cubicBezTo>
                  <a:lnTo>
                    <a:pt x="106" y="100"/>
                  </a:lnTo>
                  <a:cubicBezTo>
                    <a:pt x="123" y="102"/>
                    <a:pt x="137" y="107"/>
                    <a:pt x="147" y="116"/>
                  </a:cubicBezTo>
                  <a:cubicBezTo>
                    <a:pt x="157" y="124"/>
                    <a:pt x="162" y="135"/>
                    <a:pt x="162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"/>
            <p:cNvSpPr/>
            <p:nvPr/>
          </p:nvSpPr>
          <p:spPr>
            <a:xfrm>
              <a:off x="8348760" y="434592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3"/>
                    <a:pt x="26" y="152"/>
                  </a:cubicBezTo>
                  <a:cubicBezTo>
                    <a:pt x="37" y="141"/>
                    <a:pt x="53" y="129"/>
                    <a:pt x="73" y="115"/>
                  </a:cubicBezTo>
                  <a:cubicBezTo>
                    <a:pt x="90" y="102"/>
                    <a:pt x="103" y="92"/>
                    <a:pt x="111" y="83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7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5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4"/>
                    <a:pt x="154" y="37"/>
                    <a:pt x="154" y="54"/>
                  </a:cubicBezTo>
                  <a:cubicBezTo>
                    <a:pt x="154" y="66"/>
                    <a:pt x="150" y="77"/>
                    <a:pt x="141" y="88"/>
                  </a:cubicBezTo>
                  <a:cubicBezTo>
                    <a:pt x="133" y="99"/>
                    <a:pt x="120" y="111"/>
                    <a:pt x="103" y="122"/>
                  </a:cubicBezTo>
                  <a:cubicBezTo>
                    <a:pt x="80" y="138"/>
                    <a:pt x="64" y="150"/>
                    <a:pt x="55" y="158"/>
                  </a:cubicBezTo>
                  <a:cubicBezTo>
                    <a:pt x="46" y="165"/>
                    <a:pt x="40" y="173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"/>
            <p:cNvSpPr/>
            <p:nvPr/>
          </p:nvSpPr>
          <p:spPr>
            <a:xfrm>
              <a:off x="5116320" y="446184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4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4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"/>
            <p:cNvSpPr/>
            <p:nvPr/>
          </p:nvSpPr>
          <p:spPr>
            <a:xfrm>
              <a:off x="6423120" y="447804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8" y="84"/>
                    <a:pt x="24" y="84"/>
                    <a:pt x="0" y="84"/>
                  </a:cubicBezTo>
                  <a:cubicBezTo>
                    <a:pt x="0" y="77"/>
                    <a:pt x="0" y="70"/>
                    <a:pt x="0" y="62"/>
                  </a:cubicBezTo>
                  <a:cubicBezTo>
                    <a:pt x="24" y="62"/>
                    <a:pt x="48" y="62"/>
                    <a:pt x="71" y="62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2"/>
                  </a:cubicBezTo>
                  <a:cubicBezTo>
                    <a:pt x="119" y="62"/>
                    <a:pt x="143" y="62"/>
                    <a:pt x="167" y="62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"/>
            <p:cNvSpPr/>
            <p:nvPr/>
          </p:nvSpPr>
          <p:spPr>
            <a:xfrm>
              <a:off x="6510600" y="450756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7"/>
                    <a:pt x="93" y="15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"/>
            <p:cNvSpPr/>
            <p:nvPr/>
          </p:nvSpPr>
          <p:spPr>
            <a:xfrm>
              <a:off x="6584040" y="45075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7"/>
                    <a:pt x="94" y="15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"/>
            <p:cNvSpPr/>
            <p:nvPr/>
          </p:nvSpPr>
          <p:spPr>
            <a:xfrm>
              <a:off x="6652800" y="44820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"/>
            <p:cNvSpPr/>
            <p:nvPr/>
          </p:nvSpPr>
          <p:spPr>
            <a:xfrm>
              <a:off x="6713640" y="448308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2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4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"/>
            <p:cNvSpPr/>
            <p:nvPr/>
          </p:nvSpPr>
          <p:spPr>
            <a:xfrm>
              <a:off x="6866280" y="448200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6"/>
                    <a:pt x="68" y="30"/>
                  </a:cubicBezTo>
                  <a:cubicBezTo>
                    <a:pt x="65" y="24"/>
                    <a:pt x="60" y="21"/>
                    <a:pt x="53" y="21"/>
                  </a:cubicBezTo>
                  <a:cubicBezTo>
                    <a:pt x="46" y="21"/>
                    <a:pt x="40" y="25"/>
                    <a:pt x="36" y="35"/>
                  </a:cubicBezTo>
                  <a:cubicBezTo>
                    <a:pt x="31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2"/>
                    <a:pt x="40" y="7"/>
                  </a:cubicBezTo>
                  <a:cubicBezTo>
                    <a:pt x="46" y="3"/>
                    <a:pt x="53" y="0"/>
                    <a:pt x="62" y="0"/>
                  </a:cubicBezTo>
                  <a:cubicBezTo>
                    <a:pt x="72" y="0"/>
                    <a:pt x="79" y="3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99" y="19"/>
                    <a:pt x="105" y="11"/>
                    <a:pt x="111" y="7"/>
                  </a:cubicBezTo>
                  <a:cubicBezTo>
                    <a:pt x="117" y="3"/>
                    <a:pt x="125" y="0"/>
                    <a:pt x="134" y="0"/>
                  </a:cubicBezTo>
                  <a:cubicBezTo>
                    <a:pt x="148" y="0"/>
                    <a:pt x="157" y="5"/>
                    <a:pt x="163" y="13"/>
                  </a:cubicBezTo>
                  <a:cubicBezTo>
                    <a:pt x="168" y="21"/>
                    <a:pt x="171" y="36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6"/>
                    <a:pt x="139" y="30"/>
                  </a:cubicBezTo>
                  <a:cubicBezTo>
                    <a:pt x="136" y="24"/>
                    <a:pt x="131" y="21"/>
                    <a:pt x="124" y="21"/>
                  </a:cubicBezTo>
                  <a:cubicBezTo>
                    <a:pt x="117" y="21"/>
                    <a:pt x="111" y="25"/>
                    <a:pt x="107" y="33"/>
                  </a:cubicBezTo>
                  <a:cubicBezTo>
                    <a:pt x="102" y="41"/>
                    <a:pt x="100" y="54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"/>
            <p:cNvSpPr/>
            <p:nvPr/>
          </p:nvSpPr>
          <p:spPr>
            <a:xfrm>
              <a:off x="6941880" y="448200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5"/>
                  </a:moveTo>
                  <a:cubicBezTo>
                    <a:pt x="166" y="145"/>
                    <a:pt x="170" y="145"/>
                    <a:pt x="173" y="144"/>
                  </a:cubicBezTo>
                  <a:lnTo>
                    <a:pt x="173" y="161"/>
                  </a:lnTo>
                  <a:cubicBezTo>
                    <a:pt x="166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6" y="155"/>
                  </a:cubicBezTo>
                  <a:cubicBezTo>
                    <a:pt x="121" y="150"/>
                    <a:pt x="118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2"/>
                    <a:pt x="90" y="157"/>
                  </a:cubicBezTo>
                  <a:cubicBezTo>
                    <a:pt x="80" y="162"/>
                    <a:pt x="68" y="165"/>
                    <a:pt x="54" y="165"/>
                  </a:cubicBezTo>
                  <a:cubicBezTo>
                    <a:pt x="36" y="165"/>
                    <a:pt x="23" y="160"/>
                    <a:pt x="14" y="152"/>
                  </a:cubicBezTo>
                  <a:cubicBezTo>
                    <a:pt x="5" y="144"/>
                    <a:pt x="0" y="132"/>
                    <a:pt x="0" y="117"/>
                  </a:cubicBezTo>
                  <a:cubicBezTo>
                    <a:pt x="0" y="83"/>
                    <a:pt x="26" y="66"/>
                    <a:pt x="76" y="65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3"/>
                    <a:pt x="92" y="20"/>
                    <a:pt x="79" y="20"/>
                  </a:cubicBezTo>
                  <a:cubicBezTo>
                    <a:pt x="66" y="20"/>
                    <a:pt x="56" y="22"/>
                    <a:pt x="50" y="26"/>
                  </a:cubicBezTo>
                  <a:cubicBezTo>
                    <a:pt x="45" y="30"/>
                    <a:pt x="41" y="37"/>
                    <a:pt x="40" y="45"/>
                  </a:cubicBezTo>
                  <a:lnTo>
                    <a:pt x="9" y="43"/>
                  </a:lnTo>
                  <a:cubicBezTo>
                    <a:pt x="14" y="14"/>
                    <a:pt x="37" y="0"/>
                    <a:pt x="79" y="0"/>
                  </a:cubicBezTo>
                  <a:cubicBezTo>
                    <a:pt x="102" y="0"/>
                    <a:pt x="118" y="4"/>
                    <a:pt x="130" y="14"/>
                  </a:cubicBezTo>
                  <a:cubicBezTo>
                    <a:pt x="141" y="23"/>
                    <a:pt x="146" y="36"/>
                    <a:pt x="146" y="53"/>
                  </a:cubicBezTo>
                  <a:lnTo>
                    <a:pt x="146" y="122"/>
                  </a:lnTo>
                  <a:cubicBezTo>
                    <a:pt x="146" y="129"/>
                    <a:pt x="148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5"/>
                  </a:moveTo>
                  <a:cubicBezTo>
                    <a:pt x="72" y="145"/>
                    <a:pt x="82" y="142"/>
                    <a:pt x="90" y="138"/>
                  </a:cubicBezTo>
                  <a:cubicBezTo>
                    <a:pt x="98" y="133"/>
                    <a:pt x="105" y="127"/>
                    <a:pt x="109" y="120"/>
                  </a:cubicBezTo>
                  <a:cubicBezTo>
                    <a:pt x="114" y="112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7"/>
                  </a:cubicBezTo>
                  <a:cubicBezTo>
                    <a:pt x="47" y="90"/>
                    <a:pt x="42" y="93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5" y="132"/>
                    <a:pt x="40" y="137"/>
                  </a:cubicBezTo>
                  <a:cubicBezTo>
                    <a:pt x="45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"/>
            <p:cNvSpPr/>
            <p:nvPr/>
          </p:nvSpPr>
          <p:spPr>
            <a:xfrm>
              <a:off x="7018200" y="4482000"/>
              <a:ext cx="52920" cy="58680"/>
            </a:xfrm>
            <a:custGeom>
              <a:avLst/>
              <a:gdLst/>
              <a:ahLst/>
              <a:rect l="l" t="t" r="r" b="b"/>
              <a:pathLst>
                <a:path w="149" h="165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5" y="162"/>
                    <a:pt x="23" y="155"/>
                  </a:cubicBezTo>
                  <a:cubicBezTo>
                    <a:pt x="11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7"/>
                    <a:pt x="121" y="120"/>
                  </a:cubicBezTo>
                  <a:cubicBezTo>
                    <a:pt x="121" y="114"/>
                    <a:pt x="118" y="109"/>
                    <a:pt x="113" y="105"/>
                  </a:cubicBezTo>
                  <a:cubicBezTo>
                    <a:pt x="107" y="101"/>
                    <a:pt x="99" y="98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7"/>
                    <a:pt x="18" y="72"/>
                    <a:pt x="13" y="67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3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4"/>
                    <a:pt x="123" y="10"/>
                  </a:cubicBezTo>
                  <a:cubicBezTo>
                    <a:pt x="135" y="17"/>
                    <a:pt x="142" y="26"/>
                    <a:pt x="145" y="39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99" y="22"/>
                    <a:pt x="89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3"/>
                    <a:pt x="65" y="65"/>
                  </a:cubicBezTo>
                  <a:lnTo>
                    <a:pt x="84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90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"/>
            <p:cNvSpPr/>
            <p:nvPr/>
          </p:nvSpPr>
          <p:spPr>
            <a:xfrm>
              <a:off x="7096320" y="4461840"/>
              <a:ext cx="52920" cy="77760"/>
            </a:xfrm>
            <a:custGeom>
              <a:avLst/>
              <a:gdLst/>
              <a:ahLst/>
              <a:rect l="l" t="t" r="r" b="b"/>
              <a:pathLst>
                <a:path w="149" h="218">
                  <a:moveTo>
                    <a:pt x="114" y="218"/>
                  </a:moveTo>
                  <a:cubicBezTo>
                    <a:pt x="93" y="194"/>
                    <a:pt x="73" y="169"/>
                    <a:pt x="53" y="145"/>
                  </a:cubicBezTo>
                  <a:cubicBezTo>
                    <a:pt x="45" y="150"/>
                    <a:pt x="38" y="154"/>
                    <a:pt x="30" y="159"/>
                  </a:cubicBezTo>
                  <a:cubicBezTo>
                    <a:pt x="30" y="179"/>
                    <a:pt x="30" y="198"/>
                    <a:pt x="30" y="218"/>
                  </a:cubicBezTo>
                  <a:cubicBezTo>
                    <a:pt x="20" y="218"/>
                    <a:pt x="10" y="218"/>
                    <a:pt x="0" y="218"/>
                  </a:cubicBezTo>
                  <a:cubicBezTo>
                    <a:pt x="0" y="145"/>
                    <a:pt x="0" y="73"/>
                    <a:pt x="0" y="0"/>
                  </a:cubicBezTo>
                  <a:cubicBezTo>
                    <a:pt x="10" y="0"/>
                    <a:pt x="20" y="0"/>
                    <a:pt x="30" y="0"/>
                  </a:cubicBezTo>
                  <a:cubicBezTo>
                    <a:pt x="30" y="46"/>
                    <a:pt x="30" y="91"/>
                    <a:pt x="30" y="136"/>
                  </a:cubicBezTo>
                  <a:cubicBezTo>
                    <a:pt x="57" y="111"/>
                    <a:pt x="83" y="85"/>
                    <a:pt x="110" y="59"/>
                  </a:cubicBezTo>
                  <a:cubicBezTo>
                    <a:pt x="122" y="59"/>
                    <a:pt x="134" y="59"/>
                    <a:pt x="145" y="59"/>
                  </a:cubicBezTo>
                  <a:cubicBezTo>
                    <a:pt x="121" y="82"/>
                    <a:pt x="96" y="105"/>
                    <a:pt x="72" y="128"/>
                  </a:cubicBezTo>
                  <a:cubicBezTo>
                    <a:pt x="98" y="158"/>
                    <a:pt x="123" y="188"/>
                    <a:pt x="149" y="218"/>
                  </a:cubicBezTo>
                  <a:cubicBezTo>
                    <a:pt x="137" y="218"/>
                    <a:pt x="126" y="218"/>
                    <a:pt x="114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"/>
            <p:cNvSpPr/>
            <p:nvPr/>
          </p:nvSpPr>
          <p:spPr>
            <a:xfrm>
              <a:off x="7980120" y="4482000"/>
              <a:ext cx="53280" cy="58680"/>
            </a:xfrm>
            <a:custGeom>
              <a:avLst/>
              <a:gdLst/>
              <a:ahLst/>
              <a:rect l="l" t="t" r="r" b="b"/>
              <a:pathLst>
                <a:path w="150" h="165">
                  <a:moveTo>
                    <a:pt x="150" y="116"/>
                  </a:moveTo>
                  <a:cubicBezTo>
                    <a:pt x="150" y="131"/>
                    <a:pt x="143" y="143"/>
                    <a:pt x="130" y="152"/>
                  </a:cubicBezTo>
                  <a:cubicBezTo>
                    <a:pt x="117" y="160"/>
                    <a:pt x="99" y="165"/>
                    <a:pt x="76" y="165"/>
                  </a:cubicBezTo>
                  <a:cubicBezTo>
                    <a:pt x="53" y="165"/>
                    <a:pt x="36" y="162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4" y="135"/>
                    <a:pt x="41" y="139"/>
                  </a:cubicBezTo>
                  <a:cubicBezTo>
                    <a:pt x="48" y="143"/>
                    <a:pt x="60" y="145"/>
                    <a:pt x="76" y="145"/>
                  </a:cubicBezTo>
                  <a:cubicBezTo>
                    <a:pt x="107" y="145"/>
                    <a:pt x="122" y="137"/>
                    <a:pt x="122" y="120"/>
                  </a:cubicBezTo>
                  <a:cubicBezTo>
                    <a:pt x="122" y="114"/>
                    <a:pt x="119" y="109"/>
                    <a:pt x="113" y="105"/>
                  </a:cubicBezTo>
                  <a:cubicBezTo>
                    <a:pt x="108" y="101"/>
                    <a:pt x="100" y="98"/>
                    <a:pt x="88" y="95"/>
                  </a:cubicBezTo>
                  <a:cubicBezTo>
                    <a:pt x="59" y="89"/>
                    <a:pt x="40" y="84"/>
                    <a:pt x="32" y="80"/>
                  </a:cubicBezTo>
                  <a:cubicBezTo>
                    <a:pt x="24" y="77"/>
                    <a:pt x="18" y="72"/>
                    <a:pt x="14" y="67"/>
                  </a:cubicBezTo>
                  <a:cubicBezTo>
                    <a:pt x="10" y="61"/>
                    <a:pt x="8" y="54"/>
                    <a:pt x="8" y="46"/>
                  </a:cubicBezTo>
                  <a:cubicBezTo>
                    <a:pt x="8" y="32"/>
                    <a:pt x="14" y="21"/>
                    <a:pt x="25" y="13"/>
                  </a:cubicBezTo>
                  <a:cubicBezTo>
                    <a:pt x="37" y="4"/>
                    <a:pt x="54" y="0"/>
                    <a:pt x="77" y="0"/>
                  </a:cubicBezTo>
                  <a:cubicBezTo>
                    <a:pt x="96" y="0"/>
                    <a:pt x="112" y="4"/>
                    <a:pt x="124" y="10"/>
                  </a:cubicBezTo>
                  <a:cubicBezTo>
                    <a:pt x="136" y="17"/>
                    <a:pt x="143" y="26"/>
                    <a:pt x="146" y="39"/>
                  </a:cubicBezTo>
                  <a:lnTo>
                    <a:pt x="119" y="41"/>
                  </a:lnTo>
                  <a:cubicBezTo>
                    <a:pt x="117" y="34"/>
                    <a:pt x="113" y="29"/>
                    <a:pt x="107" y="25"/>
                  </a:cubicBezTo>
                  <a:cubicBezTo>
                    <a:pt x="100" y="22"/>
                    <a:pt x="90" y="20"/>
                    <a:pt x="77" y="20"/>
                  </a:cubicBezTo>
                  <a:cubicBezTo>
                    <a:pt x="49" y="20"/>
                    <a:pt x="36" y="27"/>
                    <a:pt x="36" y="42"/>
                  </a:cubicBezTo>
                  <a:cubicBezTo>
                    <a:pt x="36" y="48"/>
                    <a:pt x="38" y="53"/>
                    <a:pt x="43" y="56"/>
                  </a:cubicBezTo>
                  <a:cubicBezTo>
                    <a:pt x="47" y="60"/>
                    <a:pt x="55" y="63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9" y="90"/>
                    <a:pt x="143" y="95"/>
                  </a:cubicBezTo>
                  <a:cubicBezTo>
                    <a:pt x="148" y="101"/>
                    <a:pt x="150" y="108"/>
                    <a:pt x="150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"/>
            <p:cNvSpPr/>
            <p:nvPr/>
          </p:nvSpPr>
          <p:spPr>
            <a:xfrm>
              <a:off x="8055720" y="4468320"/>
              <a:ext cx="49320" cy="72360"/>
            </a:xfrm>
            <a:custGeom>
              <a:avLst/>
              <a:gdLst/>
              <a:ahLst/>
              <a:rect l="l" t="t" r="r" b="b"/>
              <a:pathLst>
                <a:path w="139" h="203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3"/>
                    <a:pt x="83" y="203"/>
                  </a:cubicBezTo>
                  <a:cubicBezTo>
                    <a:pt x="65" y="203"/>
                    <a:pt x="51" y="199"/>
                    <a:pt x="42" y="193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"/>
            <p:cNvSpPr/>
            <p:nvPr/>
          </p:nvSpPr>
          <p:spPr>
            <a:xfrm>
              <a:off x="8132760" y="448200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5"/>
                    <a:pt x="99" y="25"/>
                  </a:cubicBezTo>
                  <a:cubicBezTo>
                    <a:pt x="81" y="25"/>
                    <a:pt x="66" y="30"/>
                    <a:pt x="55" y="42"/>
                  </a:cubicBezTo>
                  <a:cubicBezTo>
                    <a:pt x="44" y="54"/>
                    <a:pt x="39" y="69"/>
                    <a:pt x="39" y="88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6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2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"/>
            <p:cNvSpPr/>
            <p:nvPr/>
          </p:nvSpPr>
          <p:spPr>
            <a:xfrm>
              <a:off x="8200800" y="446184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9"/>
                    <a:pt x="67" y="10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10"/>
                    <a:pt x="101" y="19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"/>
            <p:cNvSpPr/>
            <p:nvPr/>
          </p:nvSpPr>
          <p:spPr>
            <a:xfrm>
              <a:off x="8277120" y="448200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2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4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5"/>
                  </a:cubicBezTo>
                  <a:cubicBezTo>
                    <a:pt x="29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1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"/>
            <p:cNvSpPr/>
            <p:nvPr/>
          </p:nvSpPr>
          <p:spPr>
            <a:xfrm>
              <a:off x="8348760" y="448200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79" y="224"/>
                  </a:moveTo>
                  <a:cubicBezTo>
                    <a:pt x="60" y="224"/>
                    <a:pt x="45" y="221"/>
                    <a:pt x="34" y="214"/>
                  </a:cubicBezTo>
                  <a:cubicBezTo>
                    <a:pt x="22" y="207"/>
                    <a:pt x="15" y="198"/>
                    <a:pt x="12" y="185"/>
                  </a:cubicBezTo>
                  <a:lnTo>
                    <a:pt x="43" y="181"/>
                  </a:lnTo>
                  <a:cubicBezTo>
                    <a:pt x="45" y="189"/>
                    <a:pt x="49" y="194"/>
                    <a:pt x="55" y="198"/>
                  </a:cubicBezTo>
                  <a:cubicBezTo>
                    <a:pt x="61" y="202"/>
                    <a:pt x="70" y="204"/>
                    <a:pt x="80" y="204"/>
                  </a:cubicBezTo>
                  <a:cubicBezTo>
                    <a:pt x="108" y="204"/>
                    <a:pt x="121" y="189"/>
                    <a:pt x="121" y="158"/>
                  </a:cubicBezTo>
                  <a:lnTo>
                    <a:pt x="121" y="130"/>
                  </a:lnTo>
                  <a:lnTo>
                    <a:pt x="121" y="130"/>
                  </a:lnTo>
                  <a:cubicBezTo>
                    <a:pt x="116" y="140"/>
                    <a:pt x="108" y="147"/>
                    <a:pt x="98" y="153"/>
                  </a:cubicBezTo>
                  <a:cubicBezTo>
                    <a:pt x="89" y="158"/>
                    <a:pt x="77" y="160"/>
                    <a:pt x="64" y="160"/>
                  </a:cubicBezTo>
                  <a:cubicBezTo>
                    <a:pt x="42" y="160"/>
                    <a:pt x="25" y="154"/>
                    <a:pt x="15" y="141"/>
                  </a:cubicBezTo>
                  <a:cubicBezTo>
                    <a:pt x="5" y="129"/>
                    <a:pt x="0" y="109"/>
                    <a:pt x="0" y="81"/>
                  </a:cubicBezTo>
                  <a:cubicBezTo>
                    <a:pt x="0" y="54"/>
                    <a:pt x="5" y="33"/>
                    <a:pt x="16" y="20"/>
                  </a:cubicBezTo>
                  <a:cubicBezTo>
                    <a:pt x="27" y="7"/>
                    <a:pt x="44" y="0"/>
                    <a:pt x="67" y="0"/>
                  </a:cubicBezTo>
                  <a:cubicBezTo>
                    <a:pt x="80" y="0"/>
                    <a:pt x="90" y="3"/>
                    <a:pt x="100" y="8"/>
                  </a:cubicBezTo>
                  <a:cubicBezTo>
                    <a:pt x="109" y="13"/>
                    <a:pt x="116" y="21"/>
                    <a:pt x="121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2" y="15"/>
                  </a:cubicBezTo>
                  <a:cubicBezTo>
                    <a:pt x="123" y="8"/>
                    <a:pt x="123" y="4"/>
                    <a:pt x="124" y="3"/>
                  </a:cubicBezTo>
                  <a:lnTo>
                    <a:pt x="152" y="3"/>
                  </a:lnTo>
                  <a:cubicBezTo>
                    <a:pt x="152" y="8"/>
                    <a:pt x="151" y="19"/>
                    <a:pt x="151" y="36"/>
                  </a:cubicBezTo>
                  <a:lnTo>
                    <a:pt x="151" y="157"/>
                  </a:lnTo>
                  <a:cubicBezTo>
                    <a:pt x="151" y="179"/>
                    <a:pt x="146" y="196"/>
                    <a:pt x="134" y="207"/>
                  </a:cubicBezTo>
                  <a:cubicBezTo>
                    <a:pt x="122" y="219"/>
                    <a:pt x="104" y="224"/>
                    <a:pt x="79" y="224"/>
                  </a:cubicBezTo>
                  <a:moveTo>
                    <a:pt x="121" y="81"/>
                  </a:moveTo>
                  <a:cubicBezTo>
                    <a:pt x="121" y="62"/>
                    <a:pt x="117" y="47"/>
                    <a:pt x="109" y="36"/>
                  </a:cubicBezTo>
                  <a:cubicBezTo>
                    <a:pt x="101" y="25"/>
                    <a:pt x="89" y="20"/>
                    <a:pt x="74" y="20"/>
                  </a:cubicBezTo>
                  <a:cubicBezTo>
                    <a:pt x="59" y="20"/>
                    <a:pt x="48" y="25"/>
                    <a:pt x="41" y="34"/>
                  </a:cubicBezTo>
                  <a:cubicBezTo>
                    <a:pt x="34" y="43"/>
                    <a:pt x="31" y="59"/>
                    <a:pt x="31" y="81"/>
                  </a:cubicBezTo>
                  <a:cubicBezTo>
                    <a:pt x="31" y="96"/>
                    <a:pt x="33" y="108"/>
                    <a:pt x="35" y="116"/>
                  </a:cubicBezTo>
                  <a:cubicBezTo>
                    <a:pt x="38" y="125"/>
                    <a:pt x="43" y="131"/>
                    <a:pt x="49" y="135"/>
                  </a:cubicBezTo>
                  <a:cubicBezTo>
                    <a:pt x="55" y="139"/>
                    <a:pt x="63" y="141"/>
                    <a:pt x="74" y="141"/>
                  </a:cubicBezTo>
                  <a:cubicBezTo>
                    <a:pt x="83" y="141"/>
                    <a:pt x="92" y="139"/>
                    <a:pt x="99" y="134"/>
                  </a:cubicBezTo>
                  <a:cubicBezTo>
                    <a:pt x="106" y="129"/>
                    <a:pt x="112" y="122"/>
                    <a:pt x="116" y="113"/>
                  </a:cubicBezTo>
                  <a:cubicBezTo>
                    <a:pt x="120" y="104"/>
                    <a:pt x="121" y="94"/>
                    <a:pt x="12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"/>
            <p:cNvSpPr/>
            <p:nvPr/>
          </p:nvSpPr>
          <p:spPr>
            <a:xfrm>
              <a:off x="5116320" y="458388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7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7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"/>
            <p:cNvSpPr/>
            <p:nvPr/>
          </p:nvSpPr>
          <p:spPr>
            <a:xfrm>
              <a:off x="6423120" y="4599720"/>
              <a:ext cx="59400" cy="52560"/>
            </a:xfrm>
            <a:custGeom>
              <a:avLst/>
              <a:gdLst/>
              <a:ahLst/>
              <a:rect l="l" t="t" r="r" b="b"/>
              <a:pathLst>
                <a:path w="167" h="148">
                  <a:moveTo>
                    <a:pt x="96" y="85"/>
                  </a:moveTo>
                  <a:cubicBezTo>
                    <a:pt x="96" y="106"/>
                    <a:pt x="96" y="127"/>
                    <a:pt x="96" y="148"/>
                  </a:cubicBezTo>
                  <a:cubicBezTo>
                    <a:pt x="88" y="148"/>
                    <a:pt x="79" y="148"/>
                    <a:pt x="71" y="148"/>
                  </a:cubicBezTo>
                  <a:cubicBezTo>
                    <a:pt x="71" y="127"/>
                    <a:pt x="71" y="106"/>
                    <a:pt x="71" y="85"/>
                  </a:cubicBezTo>
                  <a:cubicBezTo>
                    <a:pt x="48" y="85"/>
                    <a:pt x="24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4" y="63"/>
                    <a:pt x="48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8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"/>
            <p:cNvSpPr/>
            <p:nvPr/>
          </p:nvSpPr>
          <p:spPr>
            <a:xfrm>
              <a:off x="6510600" y="462924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"/>
            <p:cNvSpPr/>
            <p:nvPr/>
          </p:nvSpPr>
          <p:spPr>
            <a:xfrm>
              <a:off x="6584040" y="462924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"/>
            <p:cNvSpPr/>
            <p:nvPr/>
          </p:nvSpPr>
          <p:spPr>
            <a:xfrm>
              <a:off x="6652800" y="46040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2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7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9" y="21"/>
                    <a:pt x="54" y="16"/>
                  </a:cubicBezTo>
                  <a:cubicBezTo>
                    <a:pt x="59" y="11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"/>
            <p:cNvSpPr/>
            <p:nvPr/>
          </p:nvSpPr>
          <p:spPr>
            <a:xfrm>
              <a:off x="6713640" y="4605120"/>
              <a:ext cx="70920" cy="56520"/>
            </a:xfrm>
            <a:custGeom>
              <a:avLst/>
              <a:gdLst/>
              <a:ahLst/>
              <a:rect l="l" t="t" r="r" b="b"/>
              <a:pathLst>
                <a:path w="199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1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4"/>
                  </a:lnTo>
                  <a:lnTo>
                    <a:pt x="115" y="44"/>
                  </a:lnTo>
                  <a:lnTo>
                    <a:pt x="137" y="106"/>
                  </a:lnTo>
                  <a:cubicBezTo>
                    <a:pt x="141" y="116"/>
                    <a:pt x="144" y="127"/>
                    <a:pt x="146" y="137"/>
                  </a:cubicBezTo>
                  <a:cubicBezTo>
                    <a:pt x="146" y="134"/>
                    <a:pt x="147" y="131"/>
                    <a:pt x="147" y="126"/>
                  </a:cubicBezTo>
                  <a:cubicBezTo>
                    <a:pt x="147" y="122"/>
                    <a:pt x="148" y="117"/>
                    <a:pt x="149" y="113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9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"/>
            <p:cNvSpPr/>
            <p:nvPr/>
          </p:nvSpPr>
          <p:spPr>
            <a:xfrm>
              <a:off x="6874920" y="460404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2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7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1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"/>
            <p:cNvSpPr/>
            <p:nvPr/>
          </p:nvSpPr>
          <p:spPr>
            <a:xfrm>
              <a:off x="6942240" y="46040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"/>
            <p:cNvSpPr/>
            <p:nvPr/>
          </p:nvSpPr>
          <p:spPr>
            <a:xfrm>
              <a:off x="7018920" y="460368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8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7"/>
                  </a:lnTo>
                  <a:cubicBezTo>
                    <a:pt x="1" y="20"/>
                    <a:pt x="1" y="9"/>
                    <a:pt x="0" y="4"/>
                  </a:cubicBezTo>
                  <a:lnTo>
                    <a:pt x="29" y="4"/>
                  </a:lnTo>
                  <a:cubicBezTo>
                    <a:pt x="29" y="4"/>
                    <a:pt x="29" y="5"/>
                    <a:pt x="30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4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1"/>
                    <a:pt x="79" y="21"/>
                  </a:cubicBezTo>
                  <a:cubicBezTo>
                    <a:pt x="62" y="21"/>
                    <a:pt x="50" y="26"/>
                    <a:pt x="42" y="37"/>
                  </a:cubicBezTo>
                  <a:cubicBezTo>
                    <a:pt x="35" y="48"/>
                    <a:pt x="31" y="64"/>
                    <a:pt x="31" y="86"/>
                  </a:cubicBezTo>
                  <a:cubicBezTo>
                    <a:pt x="31" y="106"/>
                    <a:pt x="35" y="122"/>
                    <a:pt x="42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"/>
            <p:cNvSpPr/>
            <p:nvPr/>
          </p:nvSpPr>
          <p:spPr>
            <a:xfrm>
              <a:off x="7090200" y="460404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6"/>
                    <a:pt x="36" y="119"/>
                    <a:pt x="45" y="130"/>
                  </a:cubicBezTo>
                  <a:cubicBezTo>
                    <a:pt x="54" y="140"/>
                    <a:pt x="66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9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1" y="20"/>
                  </a:moveTo>
                  <a:cubicBezTo>
                    <a:pt x="66" y="20"/>
                    <a:pt x="55" y="24"/>
                    <a:pt x="46" y="32"/>
                  </a:cubicBezTo>
                  <a:cubicBezTo>
                    <a:pt x="37" y="41"/>
                    <a:pt x="33" y="53"/>
                    <a:pt x="32" y="67"/>
                  </a:cubicBezTo>
                  <a:lnTo>
                    <a:pt x="130" y="67"/>
                  </a:lnTo>
                  <a:cubicBezTo>
                    <a:pt x="127" y="36"/>
                    <a:pt x="111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"/>
            <p:cNvSpPr/>
            <p:nvPr/>
          </p:nvSpPr>
          <p:spPr>
            <a:xfrm>
              <a:off x="7167960" y="459036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0" y="171"/>
                    <a:pt x="65" y="175"/>
                  </a:cubicBezTo>
                  <a:cubicBezTo>
                    <a:pt x="70" y="179"/>
                    <a:pt x="77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0"/>
                    <a:pt x="100" y="202"/>
                    <a:pt x="82" y="202"/>
                  </a:cubicBezTo>
                  <a:cubicBezTo>
                    <a:pt x="64" y="202"/>
                    <a:pt x="50" y="199"/>
                    <a:pt x="41" y="192"/>
                  </a:cubicBezTo>
                  <a:cubicBezTo>
                    <a:pt x="32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"/>
            <p:cNvSpPr/>
            <p:nvPr/>
          </p:nvSpPr>
          <p:spPr>
            <a:xfrm>
              <a:off x="7238880" y="458388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0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09" y="218"/>
                    <a:pt x="54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3" y="197"/>
                    <a:pt x="47" y="197"/>
                    <a:pt x="70" y="197"/>
                  </a:cubicBezTo>
                  <a:cubicBezTo>
                    <a:pt x="70" y="158"/>
                    <a:pt x="70" y="119"/>
                    <a:pt x="70" y="80"/>
                  </a:cubicBezTo>
                  <a:cubicBezTo>
                    <a:pt x="52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2" y="59"/>
                    <a:pt x="100" y="59"/>
                  </a:cubicBezTo>
                  <a:cubicBezTo>
                    <a:pt x="100" y="105"/>
                    <a:pt x="100" y="151"/>
                    <a:pt x="100" y="197"/>
                  </a:cubicBezTo>
                  <a:moveTo>
                    <a:pt x="67" y="28"/>
                  </a:moveTo>
                  <a:cubicBezTo>
                    <a:pt x="67" y="19"/>
                    <a:pt x="67" y="9"/>
                    <a:pt x="67" y="0"/>
                  </a:cubicBezTo>
                  <a:cubicBezTo>
                    <a:pt x="78" y="0"/>
                    <a:pt x="89" y="0"/>
                    <a:pt x="100" y="0"/>
                  </a:cubicBezTo>
                  <a:cubicBezTo>
                    <a:pt x="100" y="9"/>
                    <a:pt x="100" y="19"/>
                    <a:pt x="100" y="28"/>
                  </a:cubicBezTo>
                  <a:cubicBezTo>
                    <a:pt x="89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"/>
            <p:cNvSpPr/>
            <p:nvPr/>
          </p:nvSpPr>
          <p:spPr>
            <a:xfrm>
              <a:off x="7315560" y="459036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6"/>
                    <a:pt x="61" y="171"/>
                    <a:pt x="66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1" y="179"/>
                    <a:pt x="139" y="176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"/>
            <p:cNvSpPr/>
            <p:nvPr/>
          </p:nvSpPr>
          <p:spPr>
            <a:xfrm>
              <a:off x="7386840" y="458388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3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"/>
            <p:cNvSpPr/>
            <p:nvPr/>
          </p:nvSpPr>
          <p:spPr>
            <a:xfrm>
              <a:off x="7459920" y="460404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9" y="7"/>
                    <a:pt x="142" y="21"/>
                  </a:cubicBezTo>
                  <a:cubicBezTo>
                    <a:pt x="155" y="34"/>
                    <a:pt x="162" y="55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6"/>
                    <a:pt x="119" y="35"/>
                  </a:cubicBezTo>
                  <a:cubicBezTo>
                    <a:pt x="111" y="25"/>
                    <a:pt x="99" y="20"/>
                    <a:pt x="82" y="20"/>
                  </a:cubicBezTo>
                  <a:cubicBezTo>
                    <a:pt x="64" y="20"/>
                    <a:pt x="52" y="25"/>
                    <a:pt x="44" y="36"/>
                  </a:cubicBezTo>
                  <a:cubicBezTo>
                    <a:pt x="36" y="46"/>
                    <a:pt x="32" y="62"/>
                    <a:pt x="32" y="82"/>
                  </a:cubicBezTo>
                  <a:cubicBezTo>
                    <a:pt x="32" y="103"/>
                    <a:pt x="36" y="118"/>
                    <a:pt x="44" y="129"/>
                  </a:cubicBezTo>
                  <a:cubicBezTo>
                    <a:pt x="52" y="140"/>
                    <a:pt x="64" y="145"/>
                    <a:pt x="80" y="145"/>
                  </a:cubicBezTo>
                  <a:cubicBezTo>
                    <a:pt x="98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"/>
            <p:cNvSpPr/>
            <p:nvPr/>
          </p:nvSpPr>
          <p:spPr>
            <a:xfrm>
              <a:off x="7536960" y="46040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7"/>
                    <a:pt x="113" y="37"/>
                    <a:pt x="107" y="30"/>
                  </a:cubicBezTo>
                  <a:cubicBezTo>
                    <a:pt x="101" y="24"/>
                    <a:pt x="91" y="21"/>
                    <a:pt x="79" y="21"/>
                  </a:cubicBezTo>
                  <a:cubicBezTo>
                    <a:pt x="65" y="21"/>
                    <a:pt x="53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"/>
            <p:cNvSpPr/>
            <p:nvPr/>
          </p:nvSpPr>
          <p:spPr>
            <a:xfrm>
              <a:off x="7610400" y="460404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2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6" y="161"/>
                    <a:pt x="24" y="155"/>
                  </a:cubicBezTo>
                  <a:cubicBezTo>
                    <a:pt x="12" y="149"/>
                    <a:pt x="4" y="139"/>
                    <a:pt x="0" y="125"/>
                  </a:cubicBezTo>
                  <a:lnTo>
                    <a:pt x="27" y="121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3"/>
                    <a:pt x="59" y="145"/>
                    <a:pt x="76" y="145"/>
                  </a:cubicBezTo>
                  <a:cubicBezTo>
                    <a:pt x="106" y="145"/>
                    <a:pt x="121" y="136"/>
                    <a:pt x="121" y="120"/>
                  </a:cubicBezTo>
                  <a:cubicBezTo>
                    <a:pt x="121" y="113"/>
                    <a:pt x="118" y="108"/>
                    <a:pt x="113" y="105"/>
                  </a:cubicBezTo>
                  <a:cubicBezTo>
                    <a:pt x="108" y="101"/>
                    <a:pt x="99" y="97"/>
                    <a:pt x="88" y="95"/>
                  </a:cubicBezTo>
                  <a:cubicBezTo>
                    <a:pt x="58" y="89"/>
                    <a:pt x="40" y="84"/>
                    <a:pt x="32" y="80"/>
                  </a:cubicBezTo>
                  <a:cubicBezTo>
                    <a:pt x="24" y="76"/>
                    <a:pt x="18" y="72"/>
                    <a:pt x="14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2"/>
                    <a:pt x="13" y="21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10"/>
                  </a:cubicBezTo>
                  <a:cubicBezTo>
                    <a:pt x="135" y="16"/>
                    <a:pt x="142" y="26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9"/>
                    <a:pt x="106" y="25"/>
                  </a:cubicBezTo>
                  <a:cubicBezTo>
                    <a:pt x="100" y="22"/>
                    <a:pt x="90" y="20"/>
                    <a:pt x="76" y="20"/>
                  </a:cubicBezTo>
                  <a:cubicBezTo>
                    <a:pt x="49" y="20"/>
                    <a:pt x="35" y="27"/>
                    <a:pt x="35" y="42"/>
                  </a:cubicBezTo>
                  <a:cubicBezTo>
                    <a:pt x="35" y="48"/>
                    <a:pt x="38" y="53"/>
                    <a:pt x="42" y="56"/>
                  </a:cubicBezTo>
                  <a:cubicBezTo>
                    <a:pt x="47" y="60"/>
                    <a:pt x="54" y="62"/>
                    <a:pt x="65" y="65"/>
                  </a:cubicBezTo>
                  <a:lnTo>
                    <a:pt x="85" y="69"/>
                  </a:lnTo>
                  <a:cubicBezTo>
                    <a:pt x="103" y="73"/>
                    <a:pt x="116" y="77"/>
                    <a:pt x="124" y="81"/>
                  </a:cubicBezTo>
                  <a:cubicBezTo>
                    <a:pt x="132" y="85"/>
                    <a:pt x="138" y="89"/>
                    <a:pt x="143" y="95"/>
                  </a:cubicBezTo>
                  <a:cubicBezTo>
                    <a:pt x="147" y="101"/>
                    <a:pt x="149" y="108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"/>
            <p:cNvSpPr/>
            <p:nvPr/>
          </p:nvSpPr>
          <p:spPr>
            <a:xfrm>
              <a:off x="7981560" y="460512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30" y="0"/>
                  </a:moveTo>
                  <a:lnTo>
                    <a:pt x="30" y="100"/>
                  </a:lnTo>
                  <a:cubicBezTo>
                    <a:pt x="30" y="116"/>
                    <a:pt x="32" y="126"/>
                    <a:pt x="38" y="132"/>
                  </a:cubicBezTo>
                  <a:cubicBezTo>
                    <a:pt x="43" y="138"/>
                    <a:pt x="53" y="141"/>
                    <a:pt x="67" y="141"/>
                  </a:cubicBezTo>
                  <a:cubicBezTo>
                    <a:pt x="82" y="141"/>
                    <a:pt x="93" y="137"/>
                    <a:pt x="101" y="128"/>
                  </a:cubicBezTo>
                  <a:cubicBezTo>
                    <a:pt x="110" y="120"/>
                    <a:pt x="114" y="107"/>
                    <a:pt x="114" y="92"/>
                  </a:cubicBezTo>
                  <a:lnTo>
                    <a:pt x="114" y="0"/>
                  </a:lnTo>
                  <a:lnTo>
                    <a:pt x="144" y="0"/>
                  </a:lnTo>
                  <a:lnTo>
                    <a:pt x="144" y="125"/>
                  </a:lnTo>
                  <a:cubicBezTo>
                    <a:pt x="144" y="143"/>
                    <a:pt x="144" y="154"/>
                    <a:pt x="145" y="159"/>
                  </a:cubicBezTo>
                  <a:lnTo>
                    <a:pt x="117" y="159"/>
                  </a:lnTo>
                  <a:cubicBezTo>
                    <a:pt x="117" y="158"/>
                    <a:pt x="116" y="157"/>
                    <a:pt x="116" y="155"/>
                  </a:cubicBezTo>
                  <a:cubicBezTo>
                    <a:pt x="116" y="152"/>
                    <a:pt x="116" y="150"/>
                    <a:pt x="116" y="147"/>
                  </a:cubicBezTo>
                  <a:cubicBezTo>
                    <a:pt x="116" y="144"/>
                    <a:pt x="116" y="139"/>
                    <a:pt x="115" y="131"/>
                  </a:cubicBezTo>
                  <a:lnTo>
                    <a:pt x="115" y="131"/>
                  </a:lnTo>
                  <a:cubicBezTo>
                    <a:pt x="108" y="142"/>
                    <a:pt x="100" y="150"/>
                    <a:pt x="91" y="155"/>
                  </a:cubicBezTo>
                  <a:cubicBezTo>
                    <a:pt x="82" y="159"/>
                    <a:pt x="70" y="161"/>
                    <a:pt x="57" y="161"/>
                  </a:cubicBezTo>
                  <a:cubicBezTo>
                    <a:pt x="37" y="161"/>
                    <a:pt x="23" y="157"/>
                    <a:pt x="13" y="149"/>
                  </a:cubicBezTo>
                  <a:cubicBezTo>
                    <a:pt x="4" y="140"/>
                    <a:pt x="0" y="126"/>
                    <a:pt x="0" y="106"/>
                  </a:cubicBez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"/>
            <p:cNvSpPr/>
            <p:nvPr/>
          </p:nvSpPr>
          <p:spPr>
            <a:xfrm>
              <a:off x="8052840" y="458388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"/>
            <p:cNvSpPr/>
            <p:nvPr/>
          </p:nvSpPr>
          <p:spPr>
            <a:xfrm>
              <a:off x="8128800" y="4604040"/>
              <a:ext cx="51840" cy="57600"/>
            </a:xfrm>
            <a:custGeom>
              <a:avLst/>
              <a:gdLst/>
              <a:ahLst/>
              <a:rect l="l" t="t" r="r" b="b"/>
              <a:pathLst>
                <a:path w="146" h="162">
                  <a:moveTo>
                    <a:pt x="116" y="162"/>
                  </a:moveTo>
                  <a:lnTo>
                    <a:pt x="116" y="60"/>
                  </a:lnTo>
                  <a:cubicBezTo>
                    <a:pt x="116" y="47"/>
                    <a:pt x="113" y="37"/>
                    <a:pt x="107" y="30"/>
                  </a:cubicBezTo>
                  <a:cubicBezTo>
                    <a:pt x="101" y="24"/>
                    <a:pt x="92" y="21"/>
                    <a:pt x="79" y="21"/>
                  </a:cubicBezTo>
                  <a:cubicBezTo>
                    <a:pt x="65" y="21"/>
                    <a:pt x="54" y="25"/>
                    <a:pt x="45" y="34"/>
                  </a:cubicBezTo>
                  <a:cubicBezTo>
                    <a:pt x="36" y="43"/>
                    <a:pt x="31" y="55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7"/>
                  </a:cubicBezTo>
                  <a:cubicBezTo>
                    <a:pt x="29" y="9"/>
                    <a:pt x="29" y="12"/>
                    <a:pt x="29" y="14"/>
                  </a:cubicBezTo>
                  <a:cubicBezTo>
                    <a:pt x="30" y="17"/>
                    <a:pt x="30" y="23"/>
                    <a:pt x="30" y="30"/>
                  </a:cubicBezTo>
                  <a:lnTo>
                    <a:pt x="31" y="30"/>
                  </a:lnTo>
                  <a:cubicBezTo>
                    <a:pt x="42" y="10"/>
                    <a:pt x="62" y="0"/>
                    <a:pt x="89" y="0"/>
                  </a:cubicBezTo>
                  <a:cubicBezTo>
                    <a:pt x="108" y="0"/>
                    <a:pt x="122" y="5"/>
                    <a:pt x="132" y="14"/>
                  </a:cubicBezTo>
                  <a:cubicBezTo>
                    <a:pt x="141" y="23"/>
                    <a:pt x="146" y="37"/>
                    <a:pt x="146" y="56"/>
                  </a:cubicBezTo>
                  <a:lnTo>
                    <a:pt x="146" y="162"/>
                  </a:lnTo>
                  <a:lnTo>
                    <a:pt x="116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"/>
            <p:cNvSpPr/>
            <p:nvPr/>
          </p:nvSpPr>
          <p:spPr>
            <a:xfrm>
              <a:off x="8203680" y="459036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6"/>
                    <a:pt x="61" y="171"/>
                    <a:pt x="65" y="175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6"/>
                    <a:pt x="28" y="175"/>
                    <a:pt x="28" y="161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"/>
            <p:cNvSpPr/>
            <p:nvPr/>
          </p:nvSpPr>
          <p:spPr>
            <a:xfrm>
              <a:off x="8274240" y="4590000"/>
              <a:ext cx="57600" cy="72360"/>
            </a:xfrm>
            <a:custGeom>
              <a:avLst/>
              <a:gdLst/>
              <a:ahLst/>
              <a:rect l="l" t="t" r="r" b="b"/>
              <a:pathLst>
                <a:path w="162" h="203">
                  <a:moveTo>
                    <a:pt x="162" y="146"/>
                  </a:moveTo>
                  <a:cubicBezTo>
                    <a:pt x="162" y="165"/>
                    <a:pt x="155" y="179"/>
                    <a:pt x="141" y="189"/>
                  </a:cubicBezTo>
                  <a:cubicBezTo>
                    <a:pt x="127" y="199"/>
                    <a:pt x="107" y="203"/>
                    <a:pt x="82" y="203"/>
                  </a:cubicBezTo>
                  <a:cubicBezTo>
                    <a:pt x="58" y="203"/>
                    <a:pt x="39" y="199"/>
                    <a:pt x="25" y="189"/>
                  </a:cubicBezTo>
                  <a:cubicBezTo>
                    <a:pt x="11" y="180"/>
                    <a:pt x="2" y="166"/>
                    <a:pt x="0" y="148"/>
                  </a:cubicBezTo>
                  <a:lnTo>
                    <a:pt x="31" y="145"/>
                  </a:lnTo>
                  <a:cubicBezTo>
                    <a:pt x="35" y="169"/>
                    <a:pt x="52" y="182"/>
                    <a:pt x="82" y="182"/>
                  </a:cubicBezTo>
                  <a:cubicBezTo>
                    <a:pt x="97" y="182"/>
                    <a:pt x="109" y="179"/>
                    <a:pt x="118" y="172"/>
                  </a:cubicBezTo>
                  <a:cubicBezTo>
                    <a:pt x="126" y="166"/>
                    <a:pt x="131" y="157"/>
                    <a:pt x="131" y="146"/>
                  </a:cubicBezTo>
                  <a:cubicBezTo>
                    <a:pt x="131" y="138"/>
                    <a:pt x="128" y="132"/>
                    <a:pt x="123" y="127"/>
                  </a:cubicBezTo>
                  <a:cubicBezTo>
                    <a:pt x="118" y="122"/>
                    <a:pt x="111" y="118"/>
                    <a:pt x="102" y="115"/>
                  </a:cubicBezTo>
                  <a:cubicBezTo>
                    <a:pt x="94" y="113"/>
                    <a:pt x="84" y="111"/>
                    <a:pt x="73" y="111"/>
                  </a:cubicBezTo>
                  <a:lnTo>
                    <a:pt x="56" y="111"/>
                  </a:lnTo>
                  <a:lnTo>
                    <a:pt x="56" y="89"/>
                  </a:lnTo>
                  <a:lnTo>
                    <a:pt x="73" y="89"/>
                  </a:lnTo>
                  <a:cubicBezTo>
                    <a:pt x="82" y="89"/>
                    <a:pt x="91" y="87"/>
                    <a:pt x="99" y="84"/>
                  </a:cubicBezTo>
                  <a:cubicBezTo>
                    <a:pt x="107" y="82"/>
                    <a:pt x="113" y="78"/>
                    <a:pt x="118" y="73"/>
                  </a:cubicBezTo>
                  <a:cubicBezTo>
                    <a:pt x="122" y="67"/>
                    <a:pt x="125" y="61"/>
                    <a:pt x="125" y="54"/>
                  </a:cubicBezTo>
                  <a:cubicBezTo>
                    <a:pt x="125" y="44"/>
                    <a:pt x="121" y="36"/>
                    <a:pt x="113" y="30"/>
                  </a:cubicBezTo>
                  <a:cubicBezTo>
                    <a:pt x="106" y="24"/>
                    <a:pt x="95" y="21"/>
                    <a:pt x="80" y="21"/>
                  </a:cubicBezTo>
                  <a:cubicBezTo>
                    <a:pt x="67" y="21"/>
                    <a:pt x="56" y="24"/>
                    <a:pt x="48" y="30"/>
                  </a:cubicBezTo>
                  <a:cubicBezTo>
                    <a:pt x="40" y="36"/>
                    <a:pt x="35" y="45"/>
                    <a:pt x="34" y="56"/>
                  </a:cubicBezTo>
                  <a:lnTo>
                    <a:pt x="4" y="54"/>
                  </a:lnTo>
                  <a:cubicBezTo>
                    <a:pt x="6" y="37"/>
                    <a:pt x="14" y="23"/>
                    <a:pt x="28" y="14"/>
                  </a:cubicBezTo>
                  <a:cubicBezTo>
                    <a:pt x="41" y="4"/>
                    <a:pt x="59" y="0"/>
                    <a:pt x="81" y="0"/>
                  </a:cubicBezTo>
                  <a:cubicBezTo>
                    <a:pt x="104" y="0"/>
                    <a:pt x="123" y="4"/>
                    <a:pt x="136" y="13"/>
                  </a:cubicBezTo>
                  <a:cubicBezTo>
                    <a:pt x="149" y="23"/>
                    <a:pt x="156" y="35"/>
                    <a:pt x="156" y="52"/>
                  </a:cubicBezTo>
                  <a:cubicBezTo>
                    <a:pt x="156" y="63"/>
                    <a:pt x="151" y="73"/>
                    <a:pt x="142" y="82"/>
                  </a:cubicBezTo>
                  <a:cubicBezTo>
                    <a:pt x="133" y="91"/>
                    <a:pt x="121" y="96"/>
                    <a:pt x="106" y="99"/>
                  </a:cubicBezTo>
                  <a:lnTo>
                    <a:pt x="106" y="100"/>
                  </a:lnTo>
                  <a:cubicBezTo>
                    <a:pt x="123" y="101"/>
                    <a:pt x="137" y="107"/>
                    <a:pt x="147" y="115"/>
                  </a:cubicBezTo>
                  <a:cubicBezTo>
                    <a:pt x="157" y="124"/>
                    <a:pt x="162" y="134"/>
                    <a:pt x="162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"/>
            <p:cNvSpPr/>
            <p:nvPr/>
          </p:nvSpPr>
          <p:spPr>
            <a:xfrm>
              <a:off x="8348760" y="4590000"/>
              <a:ext cx="55800" cy="71640"/>
            </a:xfrm>
            <a:custGeom>
              <a:avLst/>
              <a:gdLst/>
              <a:ahLst/>
              <a:rect l="l" t="t" r="r" b="b"/>
              <a:pathLst>
                <a:path w="157" h="201">
                  <a:moveTo>
                    <a:pt x="0" y="201"/>
                  </a:moveTo>
                  <a:lnTo>
                    <a:pt x="0" y="184"/>
                  </a:lnTo>
                  <a:cubicBezTo>
                    <a:pt x="6" y="173"/>
                    <a:pt x="14" y="162"/>
                    <a:pt x="26" y="152"/>
                  </a:cubicBezTo>
                  <a:cubicBezTo>
                    <a:pt x="37" y="141"/>
                    <a:pt x="53" y="128"/>
                    <a:pt x="73" y="115"/>
                  </a:cubicBezTo>
                  <a:cubicBezTo>
                    <a:pt x="90" y="102"/>
                    <a:pt x="103" y="91"/>
                    <a:pt x="111" y="82"/>
                  </a:cubicBezTo>
                  <a:cubicBezTo>
                    <a:pt x="119" y="73"/>
                    <a:pt x="123" y="64"/>
                    <a:pt x="123" y="56"/>
                  </a:cubicBezTo>
                  <a:cubicBezTo>
                    <a:pt x="123" y="45"/>
                    <a:pt x="119" y="36"/>
                    <a:pt x="111" y="31"/>
                  </a:cubicBezTo>
                  <a:cubicBezTo>
                    <a:pt x="104" y="25"/>
                    <a:pt x="93" y="22"/>
                    <a:pt x="78" y="22"/>
                  </a:cubicBezTo>
                  <a:cubicBezTo>
                    <a:pt x="66" y="22"/>
                    <a:pt x="55" y="25"/>
                    <a:pt x="47" y="31"/>
                  </a:cubicBezTo>
                  <a:cubicBezTo>
                    <a:pt x="40" y="37"/>
                    <a:pt x="35" y="46"/>
                    <a:pt x="33" y="57"/>
                  </a:cubicBezTo>
                  <a:lnTo>
                    <a:pt x="3" y="54"/>
                  </a:lnTo>
                  <a:cubicBezTo>
                    <a:pt x="5" y="38"/>
                    <a:pt x="13" y="24"/>
                    <a:pt x="26" y="15"/>
                  </a:cubicBezTo>
                  <a:cubicBezTo>
                    <a:pt x="39" y="5"/>
                    <a:pt x="57" y="0"/>
                    <a:pt x="78" y="0"/>
                  </a:cubicBezTo>
                  <a:cubicBezTo>
                    <a:pt x="102" y="0"/>
                    <a:pt x="121" y="5"/>
                    <a:pt x="134" y="14"/>
                  </a:cubicBezTo>
                  <a:cubicBezTo>
                    <a:pt x="147" y="23"/>
                    <a:pt x="154" y="37"/>
                    <a:pt x="154" y="54"/>
                  </a:cubicBezTo>
                  <a:cubicBezTo>
                    <a:pt x="154" y="65"/>
                    <a:pt x="150" y="76"/>
                    <a:pt x="141" y="88"/>
                  </a:cubicBezTo>
                  <a:cubicBezTo>
                    <a:pt x="133" y="99"/>
                    <a:pt x="120" y="110"/>
                    <a:pt x="103" y="122"/>
                  </a:cubicBezTo>
                  <a:cubicBezTo>
                    <a:pt x="80" y="138"/>
                    <a:pt x="64" y="150"/>
                    <a:pt x="55" y="157"/>
                  </a:cubicBezTo>
                  <a:cubicBezTo>
                    <a:pt x="46" y="165"/>
                    <a:pt x="40" y="172"/>
                    <a:pt x="36" y="180"/>
                  </a:cubicBezTo>
                  <a:lnTo>
                    <a:pt x="157" y="180"/>
                  </a:lnTo>
                  <a:lnTo>
                    <a:pt x="157" y="201"/>
                  </a:lnTo>
                  <a:lnTo>
                    <a:pt x="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"/>
            <p:cNvSpPr/>
            <p:nvPr/>
          </p:nvSpPr>
          <p:spPr>
            <a:xfrm>
              <a:off x="5091120" y="472176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5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5"/>
                  </a:cubicBezTo>
                  <a:cubicBezTo>
                    <a:pt x="47" y="85"/>
                    <a:pt x="24" y="85"/>
                    <a:pt x="0" y="85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5"/>
                  </a:cubicBezTo>
                  <a:cubicBezTo>
                    <a:pt x="143" y="85"/>
                    <a:pt x="119" y="85"/>
                    <a:pt x="96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"/>
            <p:cNvSpPr/>
            <p:nvPr/>
          </p:nvSpPr>
          <p:spPr>
            <a:xfrm>
              <a:off x="5178600" y="475128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"/>
            <p:cNvSpPr/>
            <p:nvPr/>
          </p:nvSpPr>
          <p:spPr>
            <a:xfrm>
              <a:off x="5252040" y="47512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"/>
            <p:cNvSpPr/>
            <p:nvPr/>
          </p:nvSpPr>
          <p:spPr>
            <a:xfrm>
              <a:off x="5320800" y="47260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4" y="16"/>
                  </a:cubicBezTo>
                  <a:cubicBezTo>
                    <a:pt x="59" y="10"/>
                    <a:pt x="66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"/>
            <p:cNvSpPr/>
            <p:nvPr/>
          </p:nvSpPr>
          <p:spPr>
            <a:xfrm>
              <a:off x="5381640" y="4727160"/>
              <a:ext cx="70560" cy="56520"/>
            </a:xfrm>
            <a:custGeom>
              <a:avLst/>
              <a:gdLst/>
              <a:ahLst/>
              <a:rect l="l" t="t" r="r" b="b"/>
              <a:pathLst>
                <a:path w="198" h="159">
                  <a:moveTo>
                    <a:pt x="167" y="159"/>
                  </a:moveTo>
                  <a:lnTo>
                    <a:pt x="133" y="159"/>
                  </a:lnTo>
                  <a:lnTo>
                    <a:pt x="109" y="90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9"/>
                  </a:lnTo>
                  <a:lnTo>
                    <a:pt x="30" y="15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6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6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2"/>
                    <a:pt x="148" y="117"/>
                    <a:pt x="149" y="112"/>
                  </a:cubicBezTo>
                  <a:cubicBezTo>
                    <a:pt x="149" y="108"/>
                    <a:pt x="150" y="103"/>
                    <a:pt x="151" y="99"/>
                  </a:cubicBezTo>
                  <a:cubicBezTo>
                    <a:pt x="151" y="95"/>
                    <a:pt x="152" y="92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"/>
            <p:cNvSpPr/>
            <p:nvPr/>
          </p:nvSpPr>
          <p:spPr>
            <a:xfrm>
              <a:off x="5542920" y="4726080"/>
              <a:ext cx="47520" cy="57600"/>
            </a:xfrm>
            <a:custGeom>
              <a:avLst/>
              <a:gdLst/>
              <a:ahLst/>
              <a:rect l="l" t="t" r="r" b="b"/>
              <a:pathLst>
                <a:path w="134" h="162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8" y="69"/>
                    <a:pt x="38" y="87"/>
                  </a:cubicBezTo>
                  <a:lnTo>
                    <a:pt x="38" y="162"/>
                  </a:lnTo>
                  <a:lnTo>
                    <a:pt x="8" y="162"/>
                  </a:lnTo>
                  <a:lnTo>
                    <a:pt x="8" y="59"/>
                  </a:lnTo>
                  <a:cubicBezTo>
                    <a:pt x="8" y="51"/>
                    <a:pt x="8" y="43"/>
                    <a:pt x="6" y="33"/>
                  </a:cubicBezTo>
                  <a:cubicBezTo>
                    <a:pt x="5" y="23"/>
                    <a:pt x="2" y="13"/>
                    <a:pt x="0" y="3"/>
                  </a:cubicBezTo>
                  <a:lnTo>
                    <a:pt x="28" y="3"/>
                  </a:lnTo>
                  <a:cubicBezTo>
                    <a:pt x="33" y="16"/>
                    <a:pt x="35" y="29"/>
                    <a:pt x="36" y="40"/>
                  </a:cubicBezTo>
                  <a:lnTo>
                    <a:pt x="37" y="40"/>
                  </a:lnTo>
                  <a:cubicBezTo>
                    <a:pt x="43" y="29"/>
                    <a:pt x="48" y="21"/>
                    <a:pt x="53" y="16"/>
                  </a:cubicBezTo>
                  <a:cubicBezTo>
                    <a:pt x="59" y="10"/>
                    <a:pt x="65" y="7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3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"/>
            <p:cNvSpPr/>
            <p:nvPr/>
          </p:nvSpPr>
          <p:spPr>
            <a:xfrm>
              <a:off x="5610240" y="47260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2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"/>
            <p:cNvSpPr/>
            <p:nvPr/>
          </p:nvSpPr>
          <p:spPr>
            <a:xfrm>
              <a:off x="5683680" y="4726080"/>
              <a:ext cx="61560" cy="58320"/>
            </a:xfrm>
            <a:custGeom>
              <a:avLst/>
              <a:gdLst/>
              <a:ahLst/>
              <a:rect l="l" t="t" r="r" b="b"/>
              <a:pathLst>
                <a:path w="173" h="164">
                  <a:moveTo>
                    <a:pt x="163" y="145"/>
                  </a:moveTo>
                  <a:cubicBezTo>
                    <a:pt x="166" y="145"/>
                    <a:pt x="169" y="145"/>
                    <a:pt x="173" y="144"/>
                  </a:cubicBezTo>
                  <a:lnTo>
                    <a:pt x="173" y="160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1" y="160"/>
                    <a:pt x="125" y="155"/>
                  </a:cubicBezTo>
                  <a:cubicBezTo>
                    <a:pt x="120" y="150"/>
                    <a:pt x="117" y="142"/>
                    <a:pt x="117" y="131"/>
                  </a:cubicBezTo>
                  <a:lnTo>
                    <a:pt x="116" y="131"/>
                  </a:lnTo>
                  <a:cubicBezTo>
                    <a:pt x="109" y="143"/>
                    <a:pt x="100" y="151"/>
                    <a:pt x="90" y="157"/>
                  </a:cubicBezTo>
                  <a:cubicBezTo>
                    <a:pt x="80" y="162"/>
                    <a:pt x="68" y="164"/>
                    <a:pt x="54" y="164"/>
                  </a:cubicBezTo>
                  <a:cubicBezTo>
                    <a:pt x="36" y="164"/>
                    <a:pt x="23" y="160"/>
                    <a:pt x="14" y="152"/>
                  </a:cubicBezTo>
                  <a:cubicBezTo>
                    <a:pt x="5" y="143"/>
                    <a:pt x="0" y="132"/>
                    <a:pt x="0" y="117"/>
                  </a:cubicBezTo>
                  <a:cubicBezTo>
                    <a:pt x="0" y="83"/>
                    <a:pt x="26" y="65"/>
                    <a:pt x="76" y="65"/>
                  </a:cubicBezTo>
                  <a:lnTo>
                    <a:pt x="116" y="64"/>
                  </a:lnTo>
                  <a:lnTo>
                    <a:pt x="116" y="56"/>
                  </a:lnTo>
                  <a:cubicBezTo>
                    <a:pt x="116" y="43"/>
                    <a:pt x="113" y="34"/>
                    <a:pt x="107" y="28"/>
                  </a:cubicBezTo>
                  <a:cubicBezTo>
                    <a:pt x="101" y="22"/>
                    <a:pt x="92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0"/>
                    <a:pt x="41" y="36"/>
                    <a:pt x="40" y="45"/>
                  </a:cubicBezTo>
                  <a:lnTo>
                    <a:pt x="8" y="42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4"/>
                    <a:pt x="129" y="13"/>
                  </a:cubicBezTo>
                  <a:cubicBezTo>
                    <a:pt x="141" y="22"/>
                    <a:pt x="146" y="36"/>
                    <a:pt x="146" y="53"/>
                  </a:cubicBezTo>
                  <a:lnTo>
                    <a:pt x="146" y="121"/>
                  </a:lnTo>
                  <a:cubicBezTo>
                    <a:pt x="146" y="129"/>
                    <a:pt x="147" y="135"/>
                    <a:pt x="150" y="139"/>
                  </a:cubicBezTo>
                  <a:cubicBezTo>
                    <a:pt x="152" y="143"/>
                    <a:pt x="157" y="145"/>
                    <a:pt x="163" y="145"/>
                  </a:cubicBezTo>
                  <a:moveTo>
                    <a:pt x="61" y="144"/>
                  </a:moveTo>
                  <a:cubicBezTo>
                    <a:pt x="72" y="144"/>
                    <a:pt x="81" y="142"/>
                    <a:pt x="90" y="138"/>
                  </a:cubicBezTo>
                  <a:cubicBezTo>
                    <a:pt x="98" y="133"/>
                    <a:pt x="104" y="127"/>
                    <a:pt x="109" y="120"/>
                  </a:cubicBezTo>
                  <a:cubicBezTo>
                    <a:pt x="114" y="112"/>
                    <a:pt x="116" y="104"/>
                    <a:pt x="116" y="96"/>
                  </a:cubicBezTo>
                  <a:lnTo>
                    <a:pt x="116" y="83"/>
                  </a:lnTo>
                  <a:lnTo>
                    <a:pt x="84" y="83"/>
                  </a:lnTo>
                  <a:cubicBezTo>
                    <a:pt x="71" y="83"/>
                    <a:pt x="61" y="85"/>
                    <a:pt x="54" y="87"/>
                  </a:cubicBezTo>
                  <a:cubicBezTo>
                    <a:pt x="47" y="89"/>
                    <a:pt x="42" y="93"/>
                    <a:pt x="38" y="98"/>
                  </a:cubicBezTo>
                  <a:cubicBezTo>
                    <a:pt x="34" y="103"/>
                    <a:pt x="32" y="109"/>
                    <a:pt x="32" y="117"/>
                  </a:cubicBezTo>
                  <a:cubicBezTo>
                    <a:pt x="32" y="125"/>
                    <a:pt x="34" y="132"/>
                    <a:pt x="39" y="137"/>
                  </a:cubicBezTo>
                  <a:cubicBezTo>
                    <a:pt x="44" y="142"/>
                    <a:pt x="52" y="144"/>
                    <a:pt x="61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"/>
            <p:cNvSpPr/>
            <p:nvPr/>
          </p:nvSpPr>
          <p:spPr>
            <a:xfrm>
              <a:off x="5766120" y="4705920"/>
              <a:ext cx="50760" cy="77760"/>
            </a:xfrm>
            <a:custGeom>
              <a:avLst/>
              <a:gdLst/>
              <a:ahLst/>
              <a:rect l="l" t="t" r="r" b="b"/>
              <a:pathLst>
                <a:path w="143" h="218">
                  <a:moveTo>
                    <a:pt x="96" y="196"/>
                  </a:moveTo>
                  <a:lnTo>
                    <a:pt x="143" y="196"/>
                  </a:lnTo>
                  <a:lnTo>
                    <a:pt x="143" y="217"/>
                  </a:lnTo>
                  <a:lnTo>
                    <a:pt x="81" y="217"/>
                  </a:lnTo>
                  <a:cubicBezTo>
                    <a:pt x="68" y="215"/>
                    <a:pt x="59" y="211"/>
                    <a:pt x="53" y="204"/>
                  </a:cubicBezTo>
                  <a:cubicBezTo>
                    <a:pt x="51" y="201"/>
                    <a:pt x="49" y="193"/>
                    <a:pt x="49" y="180"/>
                  </a:cubicBezTo>
                  <a:lnTo>
                    <a:pt x="49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8"/>
                    <a:pt x="80" y="191"/>
                    <a:pt x="83" y="193"/>
                  </a:cubicBezTo>
                  <a:cubicBezTo>
                    <a:pt x="85" y="195"/>
                    <a:pt x="90" y="196"/>
                    <a:pt x="96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8"/>
                  </a:moveTo>
                  <a:lnTo>
                    <a:pt x="82" y="218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"/>
            <p:cNvSpPr/>
            <p:nvPr/>
          </p:nvSpPr>
          <p:spPr>
            <a:xfrm>
              <a:off x="5835600" y="471240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9" y="0"/>
                  </a:lnTo>
                  <a:lnTo>
                    <a:pt x="59" y="0"/>
                  </a:lnTo>
                  <a:lnTo>
                    <a:pt x="59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9" y="62"/>
                  </a:lnTo>
                  <a:lnTo>
                    <a:pt x="59" y="158"/>
                  </a:lnTo>
                  <a:cubicBezTo>
                    <a:pt x="59" y="165"/>
                    <a:pt x="61" y="171"/>
                    <a:pt x="66" y="175"/>
                  </a:cubicBezTo>
                  <a:cubicBezTo>
                    <a:pt x="71" y="179"/>
                    <a:pt x="78" y="180"/>
                    <a:pt x="89" y="180"/>
                  </a:cubicBezTo>
                  <a:cubicBezTo>
                    <a:pt x="104" y="180"/>
                    <a:pt x="121" y="179"/>
                    <a:pt x="139" y="175"/>
                  </a:cubicBezTo>
                  <a:lnTo>
                    <a:pt x="139" y="196"/>
                  </a:lnTo>
                  <a:cubicBezTo>
                    <a:pt x="120" y="200"/>
                    <a:pt x="101" y="202"/>
                    <a:pt x="83" y="202"/>
                  </a:cubicBezTo>
                  <a:cubicBezTo>
                    <a:pt x="65" y="202"/>
                    <a:pt x="51" y="199"/>
                    <a:pt x="42" y="192"/>
                  </a:cubicBezTo>
                  <a:cubicBezTo>
                    <a:pt x="33" y="186"/>
                    <a:pt x="29" y="175"/>
                    <a:pt x="29" y="160"/>
                  </a:cubicBezTo>
                  <a:lnTo>
                    <a:pt x="29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"/>
            <p:cNvSpPr/>
            <p:nvPr/>
          </p:nvSpPr>
          <p:spPr>
            <a:xfrm>
              <a:off x="5906520" y="4705920"/>
              <a:ext cx="58680" cy="77760"/>
            </a:xfrm>
            <a:custGeom>
              <a:avLst/>
              <a:gdLst/>
              <a:ahLst/>
              <a:rect l="l" t="t" r="r" b="b"/>
              <a:pathLst>
                <a:path w="165" h="218">
                  <a:moveTo>
                    <a:pt x="101" y="197"/>
                  </a:moveTo>
                  <a:cubicBezTo>
                    <a:pt x="122" y="197"/>
                    <a:pt x="144" y="197"/>
                    <a:pt x="165" y="197"/>
                  </a:cubicBezTo>
                  <a:cubicBezTo>
                    <a:pt x="165" y="204"/>
                    <a:pt x="165" y="211"/>
                    <a:pt x="165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8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6" y="80"/>
                    <a:pt x="18" y="80"/>
                  </a:cubicBezTo>
                  <a:cubicBezTo>
                    <a:pt x="18" y="73"/>
                    <a:pt x="18" y="66"/>
                    <a:pt x="18" y="59"/>
                  </a:cubicBezTo>
                  <a:cubicBezTo>
                    <a:pt x="46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8" y="28"/>
                  </a:moveTo>
                  <a:cubicBezTo>
                    <a:pt x="68" y="19"/>
                    <a:pt x="68" y="9"/>
                    <a:pt x="68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9"/>
                    <a:pt x="101" y="28"/>
                  </a:cubicBezTo>
                  <a:cubicBezTo>
                    <a:pt x="90" y="28"/>
                    <a:pt x="79" y="28"/>
                    <a:pt x="68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"/>
            <p:cNvSpPr/>
            <p:nvPr/>
          </p:nvSpPr>
          <p:spPr>
            <a:xfrm>
              <a:off x="5978160" y="4726080"/>
              <a:ext cx="61200" cy="57600"/>
            </a:xfrm>
            <a:custGeom>
              <a:avLst/>
              <a:gdLst/>
              <a:ahLst/>
              <a:rect l="l" t="t" r="r" b="b"/>
              <a:pathLst>
                <a:path w="172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5"/>
                  </a:cubicBezTo>
                  <a:cubicBezTo>
                    <a:pt x="32" y="44"/>
                    <a:pt x="29" y="57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5" y="3"/>
                  </a:lnTo>
                  <a:lnTo>
                    <a:pt x="26" y="22"/>
                  </a:lnTo>
                  <a:lnTo>
                    <a:pt x="26" y="29"/>
                  </a:lnTo>
                  <a:lnTo>
                    <a:pt x="26" y="29"/>
                  </a:lnTo>
                  <a:cubicBezTo>
                    <a:pt x="30" y="19"/>
                    <a:pt x="35" y="11"/>
                    <a:pt x="41" y="7"/>
                  </a:cubicBezTo>
                  <a:cubicBezTo>
                    <a:pt x="46" y="2"/>
                    <a:pt x="54" y="0"/>
                    <a:pt x="62" y="0"/>
                  </a:cubicBezTo>
                  <a:cubicBezTo>
                    <a:pt x="72" y="0"/>
                    <a:pt x="80" y="2"/>
                    <a:pt x="84" y="7"/>
                  </a:cubicBezTo>
                  <a:cubicBezTo>
                    <a:pt x="89" y="12"/>
                    <a:pt x="93" y="19"/>
                    <a:pt x="95" y="29"/>
                  </a:cubicBezTo>
                  <a:lnTo>
                    <a:pt x="95" y="29"/>
                  </a:lnTo>
                  <a:cubicBezTo>
                    <a:pt x="100" y="18"/>
                    <a:pt x="105" y="11"/>
                    <a:pt x="111" y="7"/>
                  </a:cubicBezTo>
                  <a:cubicBezTo>
                    <a:pt x="117" y="2"/>
                    <a:pt x="125" y="0"/>
                    <a:pt x="135" y="0"/>
                  </a:cubicBezTo>
                  <a:cubicBezTo>
                    <a:pt x="148" y="0"/>
                    <a:pt x="157" y="4"/>
                    <a:pt x="163" y="13"/>
                  </a:cubicBezTo>
                  <a:cubicBezTo>
                    <a:pt x="169" y="21"/>
                    <a:pt x="172" y="36"/>
                    <a:pt x="172" y="56"/>
                  </a:cubicBezTo>
                  <a:lnTo>
                    <a:pt x="172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7" y="23"/>
                    <a:pt x="132" y="20"/>
                    <a:pt x="124" y="20"/>
                  </a:cubicBezTo>
                  <a:cubicBezTo>
                    <a:pt x="117" y="20"/>
                    <a:pt x="111" y="25"/>
                    <a:pt x="107" y="33"/>
                  </a:cubicBezTo>
                  <a:cubicBezTo>
                    <a:pt x="103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"/>
            <p:cNvSpPr/>
            <p:nvPr/>
          </p:nvSpPr>
          <p:spPr>
            <a:xfrm>
              <a:off x="6054480" y="4726080"/>
              <a:ext cx="56880" cy="58320"/>
            </a:xfrm>
            <a:custGeom>
              <a:avLst/>
              <a:gdLst/>
              <a:ahLst/>
              <a:rect l="l" t="t" r="r" b="b"/>
              <a:pathLst>
                <a:path w="160" h="164">
                  <a:moveTo>
                    <a:pt x="31" y="88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5"/>
                    <a:pt x="82" y="145"/>
                  </a:cubicBezTo>
                  <a:cubicBezTo>
                    <a:pt x="93" y="145"/>
                    <a:pt x="103" y="142"/>
                    <a:pt x="112" y="138"/>
                  </a:cubicBezTo>
                  <a:cubicBezTo>
                    <a:pt x="120" y="134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5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0" y="21"/>
                  </a:cubicBezTo>
                  <a:cubicBezTo>
                    <a:pt x="34" y="7"/>
                    <a:pt x="54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0" y="56"/>
                    <a:pt x="160" y="84"/>
                  </a:cubicBezTo>
                  <a:lnTo>
                    <a:pt x="160" y="88"/>
                  </a:lnTo>
                  <a:lnTo>
                    <a:pt x="31" y="88"/>
                  </a:lnTo>
                  <a:moveTo>
                    <a:pt x="81" y="20"/>
                  </a:moveTo>
                  <a:cubicBezTo>
                    <a:pt x="66" y="20"/>
                    <a:pt x="54" y="24"/>
                    <a:pt x="45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20"/>
                    <a:pt x="8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"/>
            <p:cNvSpPr/>
            <p:nvPr/>
          </p:nvSpPr>
          <p:spPr>
            <a:xfrm>
              <a:off x="6140160" y="475128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"/>
            <p:cNvSpPr/>
            <p:nvPr/>
          </p:nvSpPr>
          <p:spPr>
            <a:xfrm>
              <a:off x="6202080" y="472608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8"/>
                  </a:moveTo>
                  <a:cubicBezTo>
                    <a:pt x="32" y="105"/>
                    <a:pt x="37" y="119"/>
                    <a:pt x="45" y="129"/>
                  </a:cubicBezTo>
                  <a:cubicBezTo>
                    <a:pt x="54" y="139"/>
                    <a:pt x="67" y="145"/>
                    <a:pt x="82" y="145"/>
                  </a:cubicBezTo>
                  <a:cubicBezTo>
                    <a:pt x="94" y="145"/>
                    <a:pt x="104" y="142"/>
                    <a:pt x="113" y="138"/>
                  </a:cubicBezTo>
                  <a:cubicBezTo>
                    <a:pt x="121" y="134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5"/>
                  </a:cubicBezTo>
                  <a:cubicBezTo>
                    <a:pt x="116" y="161"/>
                    <a:pt x="101" y="164"/>
                    <a:pt x="82" y="164"/>
                  </a:cubicBezTo>
                  <a:cubicBezTo>
                    <a:pt x="56" y="164"/>
                    <a:pt x="36" y="157"/>
                    <a:pt x="22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8"/>
                  </a:lnTo>
                  <a:lnTo>
                    <a:pt x="32" y="88"/>
                  </a:lnTo>
                  <a:moveTo>
                    <a:pt x="82" y="20"/>
                  </a:moveTo>
                  <a:cubicBezTo>
                    <a:pt x="67" y="20"/>
                    <a:pt x="55" y="24"/>
                    <a:pt x="46" y="32"/>
                  </a:cubicBezTo>
                  <a:cubicBezTo>
                    <a:pt x="38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20"/>
                    <a:pt x="8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"/>
            <p:cNvSpPr/>
            <p:nvPr/>
          </p:nvSpPr>
          <p:spPr>
            <a:xfrm>
              <a:off x="6279120" y="472572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8"/>
                    <a:pt x="131" y="165"/>
                    <a:pt x="87" y="165"/>
                  </a:cubicBezTo>
                  <a:cubicBezTo>
                    <a:pt x="59" y="165"/>
                    <a:pt x="41" y="156"/>
                    <a:pt x="31" y="138"/>
                  </a:cubicBezTo>
                  <a:lnTo>
                    <a:pt x="31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1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30" y="5"/>
                    <a:pt x="30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1" y="24"/>
                    <a:pt x="31" y="27"/>
                    <a:pt x="31" y="30"/>
                  </a:cubicBezTo>
                  <a:lnTo>
                    <a:pt x="32" y="30"/>
                  </a:lnTo>
                  <a:cubicBezTo>
                    <a:pt x="37" y="19"/>
                    <a:pt x="44" y="12"/>
                    <a:pt x="53" y="7"/>
                  </a:cubicBezTo>
                  <a:cubicBezTo>
                    <a:pt x="62" y="3"/>
                    <a:pt x="73" y="0"/>
                    <a:pt x="87" y="0"/>
                  </a:cubicBezTo>
                  <a:cubicBezTo>
                    <a:pt x="109" y="0"/>
                    <a:pt x="125" y="7"/>
                    <a:pt x="136" y="20"/>
                  </a:cubicBezTo>
                  <a:cubicBezTo>
                    <a:pt x="147" y="34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8" y="44"/>
                    <a:pt x="111" y="35"/>
                  </a:cubicBezTo>
                  <a:cubicBezTo>
                    <a:pt x="104" y="25"/>
                    <a:pt x="94" y="21"/>
                    <a:pt x="79" y="21"/>
                  </a:cubicBezTo>
                  <a:cubicBezTo>
                    <a:pt x="62" y="21"/>
                    <a:pt x="50" y="26"/>
                    <a:pt x="42" y="37"/>
                  </a:cubicBezTo>
                  <a:cubicBezTo>
                    <a:pt x="35" y="47"/>
                    <a:pt x="31" y="64"/>
                    <a:pt x="31" y="85"/>
                  </a:cubicBezTo>
                  <a:cubicBezTo>
                    <a:pt x="31" y="106"/>
                    <a:pt x="35" y="122"/>
                    <a:pt x="42" y="131"/>
                  </a:cubicBezTo>
                  <a:cubicBezTo>
                    <a:pt x="50" y="141"/>
                    <a:pt x="62" y="146"/>
                    <a:pt x="79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8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"/>
            <p:cNvSpPr/>
            <p:nvPr/>
          </p:nvSpPr>
          <p:spPr>
            <a:xfrm>
              <a:off x="6350040" y="472608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5"/>
                    <a:pt x="98" y="20"/>
                    <a:pt x="81" y="20"/>
                  </a:cubicBezTo>
                  <a:cubicBezTo>
                    <a:pt x="64" y="20"/>
                    <a:pt x="51" y="25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3"/>
                    <a:pt x="35" y="118"/>
                    <a:pt x="43" y="129"/>
                  </a:cubicBezTo>
                  <a:cubicBezTo>
                    <a:pt x="51" y="139"/>
                    <a:pt x="63" y="145"/>
                    <a:pt x="80" y="145"/>
                  </a:cubicBezTo>
                  <a:cubicBezTo>
                    <a:pt x="97" y="145"/>
                    <a:pt x="110" y="140"/>
                    <a:pt x="118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"/>
            <p:cNvSpPr/>
            <p:nvPr/>
          </p:nvSpPr>
          <p:spPr>
            <a:xfrm>
              <a:off x="6424200" y="472608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1" y="21"/>
                  </a:cubicBezTo>
                  <a:cubicBezTo>
                    <a:pt x="36" y="7"/>
                    <a:pt x="56" y="0"/>
                    <a:pt x="84" y="0"/>
                  </a:cubicBezTo>
                  <a:cubicBezTo>
                    <a:pt x="104" y="0"/>
                    <a:pt x="121" y="4"/>
                    <a:pt x="134" y="13"/>
                  </a:cubicBezTo>
                  <a:cubicBezTo>
                    <a:pt x="147" y="21"/>
                    <a:pt x="155" y="33"/>
                    <a:pt x="158" y="47"/>
                  </a:cubicBezTo>
                  <a:lnTo>
                    <a:pt x="126" y="49"/>
                  </a:lnTo>
                  <a:cubicBezTo>
                    <a:pt x="124" y="40"/>
                    <a:pt x="120" y="33"/>
                    <a:pt x="113" y="28"/>
                  </a:cubicBezTo>
                  <a:cubicBezTo>
                    <a:pt x="106" y="23"/>
                    <a:pt x="95" y="20"/>
                    <a:pt x="82" y="20"/>
                  </a:cubicBezTo>
                  <a:cubicBezTo>
                    <a:pt x="65" y="20"/>
                    <a:pt x="52" y="25"/>
                    <a:pt x="43" y="35"/>
                  </a:cubicBezTo>
                  <a:cubicBezTo>
                    <a:pt x="35" y="44"/>
                    <a:pt x="31" y="60"/>
                    <a:pt x="31" y="81"/>
                  </a:cubicBezTo>
                  <a:cubicBezTo>
                    <a:pt x="31" y="103"/>
                    <a:pt x="35" y="119"/>
                    <a:pt x="43" y="129"/>
                  </a:cubicBezTo>
                  <a:cubicBezTo>
                    <a:pt x="52" y="139"/>
                    <a:pt x="65" y="144"/>
                    <a:pt x="82" y="144"/>
                  </a:cubicBezTo>
                  <a:cubicBezTo>
                    <a:pt x="94" y="144"/>
                    <a:pt x="104" y="141"/>
                    <a:pt x="112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7" y="124"/>
                    <a:pt x="153" y="132"/>
                    <a:pt x="146" y="140"/>
                  </a:cubicBezTo>
                  <a:cubicBezTo>
                    <a:pt x="140" y="147"/>
                    <a:pt x="131" y="153"/>
                    <a:pt x="120" y="158"/>
                  </a:cubicBezTo>
                  <a:cubicBezTo>
                    <a:pt x="109" y="162"/>
                    <a:pt x="97" y="164"/>
                    <a:pt x="83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"/>
            <p:cNvSpPr/>
            <p:nvPr/>
          </p:nvSpPr>
          <p:spPr>
            <a:xfrm>
              <a:off x="6501600" y="4705920"/>
              <a:ext cx="51120" cy="77760"/>
            </a:xfrm>
            <a:custGeom>
              <a:avLst/>
              <a:gdLst/>
              <a:ahLst/>
              <a:rect l="l" t="t" r="r" b="b"/>
              <a:pathLst>
                <a:path w="144" h="218">
                  <a:moveTo>
                    <a:pt x="0" y="0"/>
                  </a:moveTo>
                  <a:lnTo>
                    <a:pt x="30" y="0"/>
                  </a:lnTo>
                  <a:lnTo>
                    <a:pt x="30" y="57"/>
                  </a:lnTo>
                  <a:cubicBezTo>
                    <a:pt x="30" y="63"/>
                    <a:pt x="29" y="73"/>
                    <a:pt x="28" y="86"/>
                  </a:cubicBezTo>
                  <a:lnTo>
                    <a:pt x="29" y="86"/>
                  </a:lnTo>
                  <a:cubicBezTo>
                    <a:pt x="41" y="66"/>
                    <a:pt x="60" y="56"/>
                    <a:pt x="86" y="56"/>
                  </a:cubicBezTo>
                  <a:cubicBezTo>
                    <a:pt x="125" y="56"/>
                    <a:pt x="144" y="75"/>
                    <a:pt x="144" y="112"/>
                  </a:cubicBezTo>
                  <a:lnTo>
                    <a:pt x="144" y="218"/>
                  </a:lnTo>
                  <a:lnTo>
                    <a:pt x="114" y="218"/>
                  </a:lnTo>
                  <a:lnTo>
                    <a:pt x="114" y="116"/>
                  </a:lnTo>
                  <a:cubicBezTo>
                    <a:pt x="114" y="102"/>
                    <a:pt x="111" y="93"/>
                    <a:pt x="105" y="86"/>
                  </a:cubicBezTo>
                  <a:cubicBezTo>
                    <a:pt x="99" y="80"/>
                    <a:pt x="90" y="76"/>
                    <a:pt x="77" y="76"/>
                  </a:cubicBezTo>
                  <a:cubicBezTo>
                    <a:pt x="63" y="76"/>
                    <a:pt x="52" y="81"/>
                    <a:pt x="43" y="90"/>
                  </a:cubicBezTo>
                  <a:cubicBezTo>
                    <a:pt x="34" y="99"/>
                    <a:pt x="30" y="111"/>
                    <a:pt x="30" y="126"/>
                  </a:cubicBezTo>
                  <a:lnTo>
                    <a:pt x="30" y="218"/>
                  </a:lnTo>
                  <a:lnTo>
                    <a:pt x="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"/>
            <p:cNvSpPr/>
            <p:nvPr/>
          </p:nvSpPr>
          <p:spPr>
            <a:xfrm>
              <a:off x="6569640" y="471204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3" y="67"/>
                    <a:pt x="161" y="73"/>
                  </a:cubicBezTo>
                  <a:cubicBezTo>
                    <a:pt x="158" y="78"/>
                    <a:pt x="155" y="84"/>
                    <a:pt x="150" y="88"/>
                  </a:cubicBezTo>
                  <a:cubicBezTo>
                    <a:pt x="145" y="93"/>
                    <a:pt x="138" y="99"/>
                    <a:pt x="128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4" y="134"/>
                  </a:cubicBezTo>
                  <a:cubicBezTo>
                    <a:pt x="92" y="138"/>
                    <a:pt x="90" y="143"/>
                    <a:pt x="90" y="148"/>
                  </a:cubicBezTo>
                  <a:lnTo>
                    <a:pt x="61" y="148"/>
                  </a:lnTo>
                  <a:cubicBezTo>
                    <a:pt x="61" y="142"/>
                    <a:pt x="63" y="135"/>
                    <a:pt x="65" y="130"/>
                  </a:cubicBezTo>
                  <a:cubicBezTo>
                    <a:pt x="68" y="125"/>
                    <a:pt x="71" y="120"/>
                    <a:pt x="75" y="115"/>
                  </a:cubicBezTo>
                  <a:cubicBezTo>
                    <a:pt x="80" y="111"/>
                    <a:pt x="87" y="105"/>
                    <a:pt x="98" y="98"/>
                  </a:cubicBezTo>
                  <a:cubicBezTo>
                    <a:pt x="110" y="90"/>
                    <a:pt x="118" y="85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3" y="65"/>
                    <a:pt x="134" y="60"/>
                    <a:pt x="134" y="55"/>
                  </a:cubicBezTo>
                  <a:cubicBezTo>
                    <a:pt x="134" y="44"/>
                    <a:pt x="129" y="36"/>
                    <a:pt x="120" y="30"/>
                  </a:cubicBezTo>
                  <a:cubicBezTo>
                    <a:pt x="112" y="25"/>
                    <a:pt x="100" y="22"/>
                    <a:pt x="84" y="22"/>
                  </a:cubicBezTo>
                  <a:cubicBezTo>
                    <a:pt x="69" y="22"/>
                    <a:pt x="57" y="25"/>
                    <a:pt x="48" y="33"/>
                  </a:cubicBezTo>
                  <a:cubicBezTo>
                    <a:pt x="38" y="40"/>
                    <a:pt x="33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7" y="15"/>
                  </a:cubicBezTo>
                  <a:cubicBezTo>
                    <a:pt x="42" y="5"/>
                    <a:pt x="61" y="0"/>
                    <a:pt x="84" y="0"/>
                  </a:cubicBezTo>
                  <a:cubicBezTo>
                    <a:pt x="109" y="0"/>
                    <a:pt x="129" y="5"/>
                    <a:pt x="143" y="14"/>
                  </a:cubicBezTo>
                  <a:cubicBezTo>
                    <a:pt x="157" y="23"/>
                    <a:pt x="164" y="37"/>
                    <a:pt x="164" y="54"/>
                  </a:cubicBezTo>
                  <a:moveTo>
                    <a:pt x="60" y="201"/>
                  </a:moveTo>
                  <a:lnTo>
                    <a:pt x="60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60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"/>
            <p:cNvSpPr/>
            <p:nvPr/>
          </p:nvSpPr>
          <p:spPr>
            <a:xfrm>
              <a:off x="5116320" y="4827960"/>
              <a:ext cx="9000" cy="100080"/>
            </a:xfrm>
            <a:custGeom>
              <a:avLst/>
              <a:gdLst/>
              <a:ahLst/>
              <a:rect l="l" t="t" r="r" b="b"/>
              <a:pathLst>
                <a:path w="27" h="280">
                  <a:moveTo>
                    <a:pt x="0" y="280"/>
                  </a:moveTo>
                  <a:cubicBezTo>
                    <a:pt x="0" y="186"/>
                    <a:pt x="0" y="93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7" y="93"/>
                    <a:pt x="27" y="186"/>
                    <a:pt x="27" y="280"/>
                  </a:cubicBezTo>
                  <a:cubicBezTo>
                    <a:pt x="18" y="280"/>
                    <a:pt x="9" y="280"/>
                    <a:pt x="0" y="2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"/>
            <p:cNvSpPr/>
            <p:nvPr/>
          </p:nvSpPr>
          <p:spPr>
            <a:xfrm>
              <a:off x="5754240" y="4848840"/>
              <a:ext cx="65160" cy="79200"/>
            </a:xfrm>
            <a:custGeom>
              <a:avLst/>
              <a:gdLst/>
              <a:ahLst/>
              <a:rect l="l" t="t" r="r" b="b"/>
              <a:pathLst>
                <a:path w="183" h="222">
                  <a:moveTo>
                    <a:pt x="38" y="222"/>
                  </a:moveTo>
                  <a:cubicBezTo>
                    <a:pt x="29" y="222"/>
                    <a:pt x="22" y="221"/>
                    <a:pt x="17" y="220"/>
                  </a:cubicBezTo>
                  <a:lnTo>
                    <a:pt x="17" y="200"/>
                  </a:lnTo>
                  <a:cubicBezTo>
                    <a:pt x="21" y="201"/>
                    <a:pt x="26" y="201"/>
                    <a:pt x="31" y="201"/>
                  </a:cubicBezTo>
                  <a:cubicBezTo>
                    <a:pt x="40" y="201"/>
                    <a:pt x="48" y="198"/>
                    <a:pt x="56" y="193"/>
                  </a:cubicBezTo>
                  <a:cubicBezTo>
                    <a:pt x="64" y="187"/>
                    <a:pt x="70" y="178"/>
                    <a:pt x="75" y="165"/>
                  </a:cubicBezTo>
                  <a:lnTo>
                    <a:pt x="78" y="15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6" y="95"/>
                  </a:lnTo>
                  <a:cubicBezTo>
                    <a:pt x="86" y="117"/>
                    <a:pt x="92" y="129"/>
                    <a:pt x="93" y="132"/>
                  </a:cubicBezTo>
                  <a:lnTo>
                    <a:pt x="99" y="11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07" y="159"/>
                  </a:lnTo>
                  <a:cubicBezTo>
                    <a:pt x="97" y="182"/>
                    <a:pt x="87" y="198"/>
                    <a:pt x="76" y="208"/>
                  </a:cubicBezTo>
                  <a:cubicBezTo>
                    <a:pt x="65" y="217"/>
                    <a:pt x="52" y="222"/>
                    <a:pt x="38" y="2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"/>
            <p:cNvSpPr/>
            <p:nvPr/>
          </p:nvSpPr>
          <p:spPr>
            <a:xfrm>
              <a:off x="5832000" y="484776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7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"/>
            <p:cNvSpPr/>
            <p:nvPr/>
          </p:nvSpPr>
          <p:spPr>
            <a:xfrm>
              <a:off x="5909040" y="48481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1" y="4"/>
                    <a:pt x="131" y="14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"/>
            <p:cNvSpPr/>
            <p:nvPr/>
          </p:nvSpPr>
          <p:spPr>
            <a:xfrm>
              <a:off x="5980680" y="484812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79" y="224"/>
                  </a:moveTo>
                  <a:cubicBezTo>
                    <a:pt x="61" y="224"/>
                    <a:pt x="46" y="220"/>
                    <a:pt x="34" y="214"/>
                  </a:cubicBezTo>
                  <a:cubicBezTo>
                    <a:pt x="23" y="207"/>
                    <a:pt x="16" y="197"/>
                    <a:pt x="12" y="185"/>
                  </a:cubicBezTo>
                  <a:lnTo>
                    <a:pt x="43" y="181"/>
                  </a:lnTo>
                  <a:cubicBezTo>
                    <a:pt x="45" y="188"/>
                    <a:pt x="49" y="194"/>
                    <a:pt x="56" y="198"/>
                  </a:cubicBezTo>
                  <a:cubicBezTo>
                    <a:pt x="62" y="202"/>
                    <a:pt x="70" y="204"/>
                    <a:pt x="80" y="204"/>
                  </a:cubicBezTo>
                  <a:cubicBezTo>
                    <a:pt x="108" y="204"/>
                    <a:pt x="122" y="188"/>
                    <a:pt x="122" y="158"/>
                  </a:cubicBezTo>
                  <a:lnTo>
                    <a:pt x="122" y="129"/>
                  </a:lnTo>
                  <a:lnTo>
                    <a:pt x="122" y="129"/>
                  </a:lnTo>
                  <a:cubicBezTo>
                    <a:pt x="116" y="139"/>
                    <a:pt x="109" y="147"/>
                    <a:pt x="99" y="152"/>
                  </a:cubicBezTo>
                  <a:cubicBezTo>
                    <a:pt x="89" y="157"/>
                    <a:pt x="78" y="160"/>
                    <a:pt x="64" y="160"/>
                  </a:cubicBezTo>
                  <a:cubicBezTo>
                    <a:pt x="42" y="160"/>
                    <a:pt x="26" y="153"/>
                    <a:pt x="16" y="141"/>
                  </a:cubicBezTo>
                  <a:cubicBezTo>
                    <a:pt x="5" y="128"/>
                    <a:pt x="0" y="108"/>
                    <a:pt x="0" y="81"/>
                  </a:cubicBezTo>
                  <a:cubicBezTo>
                    <a:pt x="0" y="53"/>
                    <a:pt x="6" y="33"/>
                    <a:pt x="17" y="20"/>
                  </a:cubicBezTo>
                  <a:cubicBezTo>
                    <a:pt x="28" y="6"/>
                    <a:pt x="45" y="0"/>
                    <a:pt x="67" y="0"/>
                  </a:cubicBezTo>
                  <a:cubicBezTo>
                    <a:pt x="80" y="0"/>
                    <a:pt x="91" y="2"/>
                    <a:pt x="100" y="8"/>
                  </a:cubicBezTo>
                  <a:cubicBezTo>
                    <a:pt x="110" y="13"/>
                    <a:pt x="117" y="20"/>
                    <a:pt x="122" y="30"/>
                  </a:cubicBezTo>
                  <a:lnTo>
                    <a:pt x="122" y="30"/>
                  </a:lnTo>
                  <a:cubicBezTo>
                    <a:pt x="122" y="27"/>
                    <a:pt x="122" y="22"/>
                    <a:pt x="123" y="15"/>
                  </a:cubicBezTo>
                  <a:cubicBezTo>
                    <a:pt x="123" y="8"/>
                    <a:pt x="124" y="4"/>
                    <a:pt x="124" y="2"/>
                  </a:cubicBezTo>
                  <a:lnTo>
                    <a:pt x="153" y="2"/>
                  </a:lnTo>
                  <a:cubicBezTo>
                    <a:pt x="152" y="8"/>
                    <a:pt x="152" y="19"/>
                    <a:pt x="152" y="35"/>
                  </a:cubicBezTo>
                  <a:lnTo>
                    <a:pt x="152" y="157"/>
                  </a:lnTo>
                  <a:cubicBezTo>
                    <a:pt x="152" y="179"/>
                    <a:pt x="146" y="196"/>
                    <a:pt x="134" y="207"/>
                  </a:cubicBezTo>
                  <a:cubicBezTo>
                    <a:pt x="122" y="218"/>
                    <a:pt x="104" y="224"/>
                    <a:pt x="79" y="224"/>
                  </a:cubicBezTo>
                  <a:moveTo>
                    <a:pt x="122" y="81"/>
                  </a:moveTo>
                  <a:cubicBezTo>
                    <a:pt x="122" y="62"/>
                    <a:pt x="118" y="47"/>
                    <a:pt x="109" y="36"/>
                  </a:cubicBezTo>
                  <a:cubicBezTo>
                    <a:pt x="101" y="25"/>
                    <a:pt x="89" y="20"/>
                    <a:pt x="75" y="20"/>
                  </a:cubicBezTo>
                  <a:cubicBezTo>
                    <a:pt x="60" y="20"/>
                    <a:pt x="49" y="24"/>
                    <a:pt x="42" y="34"/>
                  </a:cubicBezTo>
                  <a:cubicBezTo>
                    <a:pt x="35" y="43"/>
                    <a:pt x="32" y="59"/>
                    <a:pt x="32" y="81"/>
                  </a:cubicBezTo>
                  <a:cubicBezTo>
                    <a:pt x="32" y="95"/>
                    <a:pt x="33" y="107"/>
                    <a:pt x="36" y="116"/>
                  </a:cubicBezTo>
                  <a:cubicBezTo>
                    <a:pt x="39" y="124"/>
                    <a:pt x="43" y="131"/>
                    <a:pt x="49" y="134"/>
                  </a:cubicBezTo>
                  <a:cubicBezTo>
                    <a:pt x="55" y="138"/>
                    <a:pt x="64" y="140"/>
                    <a:pt x="74" y="140"/>
                  </a:cubicBezTo>
                  <a:cubicBezTo>
                    <a:pt x="84" y="140"/>
                    <a:pt x="92" y="138"/>
                    <a:pt x="99" y="133"/>
                  </a:cubicBezTo>
                  <a:cubicBezTo>
                    <a:pt x="107" y="129"/>
                    <a:pt x="112" y="122"/>
                    <a:pt x="116" y="113"/>
                  </a:cubicBezTo>
                  <a:cubicBezTo>
                    <a:pt x="120" y="104"/>
                    <a:pt x="122" y="93"/>
                    <a:pt x="122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"/>
            <p:cNvSpPr/>
            <p:nvPr/>
          </p:nvSpPr>
          <p:spPr>
            <a:xfrm>
              <a:off x="6076080" y="4849200"/>
              <a:ext cx="13680" cy="56520"/>
            </a:xfrm>
            <a:custGeom>
              <a:avLst/>
              <a:gdLst/>
              <a:ahLst/>
              <a:rect l="l" t="t" r="r" b="b"/>
              <a:pathLst>
                <a:path w="40" h="159">
                  <a:moveTo>
                    <a:pt x="0" y="159"/>
                  </a:moveTo>
                  <a:cubicBezTo>
                    <a:pt x="0" y="144"/>
                    <a:pt x="0" y="129"/>
                    <a:pt x="0" y="115"/>
                  </a:cubicBezTo>
                  <a:cubicBezTo>
                    <a:pt x="13" y="115"/>
                    <a:pt x="27" y="115"/>
                    <a:pt x="40" y="115"/>
                  </a:cubicBezTo>
                  <a:cubicBezTo>
                    <a:pt x="40" y="129"/>
                    <a:pt x="40" y="144"/>
                    <a:pt x="40" y="159"/>
                  </a:cubicBezTo>
                  <a:cubicBezTo>
                    <a:pt x="27" y="159"/>
                    <a:pt x="13" y="159"/>
                    <a:pt x="0" y="159"/>
                  </a:cubicBezTo>
                  <a:moveTo>
                    <a:pt x="0" y="44"/>
                  </a:moveTo>
                  <a:cubicBezTo>
                    <a:pt x="0" y="29"/>
                    <a:pt x="0" y="14"/>
                    <a:pt x="0" y="0"/>
                  </a:cubicBezTo>
                  <a:cubicBezTo>
                    <a:pt x="13" y="0"/>
                    <a:pt x="27" y="0"/>
                    <a:pt x="40" y="0"/>
                  </a:cubicBezTo>
                  <a:cubicBezTo>
                    <a:pt x="40" y="14"/>
                    <a:pt x="40" y="29"/>
                    <a:pt x="40" y="44"/>
                  </a:cubicBezTo>
                  <a:cubicBezTo>
                    <a:pt x="27" y="44"/>
                    <a:pt x="13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"/>
            <p:cNvSpPr/>
            <p:nvPr/>
          </p:nvSpPr>
          <p:spPr>
            <a:xfrm>
              <a:off x="6128280" y="4827960"/>
              <a:ext cx="54360" cy="78840"/>
            </a:xfrm>
            <a:custGeom>
              <a:avLst/>
              <a:gdLst/>
              <a:ahLst/>
              <a:rect l="l" t="t" r="r" b="b"/>
              <a:pathLst>
                <a:path w="153" h="221">
                  <a:moveTo>
                    <a:pt x="122" y="192"/>
                  </a:moveTo>
                  <a:cubicBezTo>
                    <a:pt x="116" y="202"/>
                    <a:pt x="109" y="209"/>
                    <a:pt x="100" y="214"/>
                  </a:cubicBezTo>
                  <a:cubicBezTo>
                    <a:pt x="91" y="219"/>
                    <a:pt x="79" y="221"/>
                    <a:pt x="66" y="221"/>
                  </a:cubicBezTo>
                  <a:cubicBezTo>
                    <a:pt x="43" y="221"/>
                    <a:pt x="27" y="214"/>
                    <a:pt x="16" y="201"/>
                  </a:cubicBezTo>
                  <a:cubicBezTo>
                    <a:pt x="6" y="187"/>
                    <a:pt x="0" y="167"/>
                    <a:pt x="0" y="139"/>
                  </a:cubicBezTo>
                  <a:cubicBezTo>
                    <a:pt x="0" y="84"/>
                    <a:pt x="22" y="57"/>
                    <a:pt x="66" y="57"/>
                  </a:cubicBezTo>
                  <a:cubicBezTo>
                    <a:pt x="79" y="57"/>
                    <a:pt x="91" y="59"/>
                    <a:pt x="100" y="63"/>
                  </a:cubicBezTo>
                  <a:cubicBezTo>
                    <a:pt x="109" y="67"/>
                    <a:pt x="116" y="74"/>
                    <a:pt x="122" y="84"/>
                  </a:cubicBezTo>
                  <a:lnTo>
                    <a:pt x="122" y="84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52" y="185"/>
                  </a:lnTo>
                  <a:cubicBezTo>
                    <a:pt x="152" y="201"/>
                    <a:pt x="152" y="212"/>
                    <a:pt x="153" y="217"/>
                  </a:cubicBezTo>
                  <a:lnTo>
                    <a:pt x="124" y="217"/>
                  </a:lnTo>
                  <a:cubicBezTo>
                    <a:pt x="124" y="216"/>
                    <a:pt x="123" y="212"/>
                    <a:pt x="123" y="207"/>
                  </a:cubicBezTo>
                  <a:cubicBezTo>
                    <a:pt x="123" y="201"/>
                    <a:pt x="122" y="196"/>
                    <a:pt x="122" y="192"/>
                  </a:cubicBezTo>
                  <a:moveTo>
                    <a:pt x="31" y="139"/>
                  </a:moveTo>
                  <a:cubicBezTo>
                    <a:pt x="31" y="160"/>
                    <a:pt x="35" y="176"/>
                    <a:pt x="41" y="186"/>
                  </a:cubicBezTo>
                  <a:cubicBezTo>
                    <a:pt x="48" y="196"/>
                    <a:pt x="59" y="201"/>
                    <a:pt x="74" y="201"/>
                  </a:cubicBezTo>
                  <a:cubicBezTo>
                    <a:pt x="90" y="201"/>
                    <a:pt x="102" y="195"/>
                    <a:pt x="110" y="185"/>
                  </a:cubicBezTo>
                  <a:cubicBezTo>
                    <a:pt x="118" y="175"/>
                    <a:pt x="122" y="159"/>
                    <a:pt x="122" y="136"/>
                  </a:cubicBezTo>
                  <a:cubicBezTo>
                    <a:pt x="122" y="115"/>
                    <a:pt x="118" y="100"/>
                    <a:pt x="110" y="91"/>
                  </a:cubicBezTo>
                  <a:cubicBezTo>
                    <a:pt x="103" y="81"/>
                    <a:pt x="91" y="76"/>
                    <a:pt x="74" y="76"/>
                  </a:cubicBezTo>
                  <a:cubicBezTo>
                    <a:pt x="59" y="76"/>
                    <a:pt x="48" y="81"/>
                    <a:pt x="42" y="91"/>
                  </a:cubicBezTo>
                  <a:cubicBezTo>
                    <a:pt x="35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"/>
            <p:cNvSpPr/>
            <p:nvPr/>
          </p:nvSpPr>
          <p:spPr>
            <a:xfrm>
              <a:off x="6202080" y="484776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2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79" y="163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3"/>
                    <a:pt x="49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6" y="0"/>
                    <a:pt x="78" y="0"/>
                  </a:cubicBezTo>
                  <a:cubicBezTo>
                    <a:pt x="101" y="0"/>
                    <a:pt x="117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2" y="146"/>
                  </a:cubicBezTo>
                  <a:moveTo>
                    <a:pt x="60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0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"/>
            <p:cNvSpPr/>
            <p:nvPr/>
          </p:nvSpPr>
          <p:spPr>
            <a:xfrm>
              <a:off x="6279840" y="483444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0" y="41"/>
                  </a:lnTo>
                  <a:lnTo>
                    <a:pt x="130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0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3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19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1" y="192"/>
                  </a:cubicBezTo>
                  <a:cubicBezTo>
                    <a:pt x="32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"/>
            <p:cNvSpPr/>
            <p:nvPr/>
          </p:nvSpPr>
          <p:spPr>
            <a:xfrm>
              <a:off x="6350040" y="48481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"/>
            <p:cNvSpPr/>
            <p:nvPr/>
          </p:nvSpPr>
          <p:spPr>
            <a:xfrm>
              <a:off x="6436440" y="487332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"/>
            <p:cNvSpPr/>
            <p:nvPr/>
          </p:nvSpPr>
          <p:spPr>
            <a:xfrm>
              <a:off x="6498000" y="484776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8" y="163"/>
                    <a:pt x="150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6" y="165"/>
                    <a:pt x="22" y="161"/>
                    <a:pt x="13" y="153"/>
                  </a:cubicBezTo>
                  <a:cubicBezTo>
                    <a:pt x="5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6" y="65"/>
                  </a:lnTo>
                  <a:lnTo>
                    <a:pt x="116" y="57"/>
                  </a:lnTo>
                  <a:cubicBezTo>
                    <a:pt x="116" y="44"/>
                    <a:pt x="113" y="35"/>
                    <a:pt x="107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89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9"/>
                  </a:cubicBezTo>
                  <a:cubicBezTo>
                    <a:pt x="34" y="104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"/>
            <p:cNvSpPr/>
            <p:nvPr/>
          </p:nvSpPr>
          <p:spPr>
            <a:xfrm>
              <a:off x="6575040" y="4848120"/>
              <a:ext cx="51480" cy="57600"/>
            </a:xfrm>
            <a:custGeom>
              <a:avLst/>
              <a:gdLst/>
              <a:ahLst/>
              <a:rect l="l" t="t" r="r" b="b"/>
              <a:pathLst>
                <a:path w="145" h="162">
                  <a:moveTo>
                    <a:pt x="115" y="162"/>
                  </a:moveTo>
                  <a:lnTo>
                    <a:pt x="115" y="60"/>
                  </a:lnTo>
                  <a:cubicBezTo>
                    <a:pt x="115" y="46"/>
                    <a:pt x="112" y="36"/>
                    <a:pt x="106" y="30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4" y="20"/>
                    <a:pt x="53" y="25"/>
                    <a:pt x="44" y="34"/>
                  </a:cubicBezTo>
                  <a:cubicBezTo>
                    <a:pt x="35" y="42"/>
                    <a:pt x="31" y="54"/>
                    <a:pt x="31" y="70"/>
                  </a:cubicBezTo>
                  <a:lnTo>
                    <a:pt x="31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8" y="3"/>
                  </a:lnTo>
                  <a:cubicBezTo>
                    <a:pt x="28" y="3"/>
                    <a:pt x="28" y="5"/>
                    <a:pt x="28" y="7"/>
                  </a:cubicBezTo>
                  <a:cubicBezTo>
                    <a:pt x="28" y="9"/>
                    <a:pt x="29" y="11"/>
                    <a:pt x="29" y="14"/>
                  </a:cubicBezTo>
                  <a:cubicBezTo>
                    <a:pt x="29" y="17"/>
                    <a:pt x="29" y="22"/>
                    <a:pt x="29" y="30"/>
                  </a:cubicBezTo>
                  <a:lnTo>
                    <a:pt x="30" y="30"/>
                  </a:lnTo>
                  <a:cubicBezTo>
                    <a:pt x="42" y="10"/>
                    <a:pt x="61" y="0"/>
                    <a:pt x="88" y="0"/>
                  </a:cubicBezTo>
                  <a:cubicBezTo>
                    <a:pt x="107" y="0"/>
                    <a:pt x="121" y="4"/>
                    <a:pt x="131" y="14"/>
                  </a:cubicBezTo>
                  <a:cubicBezTo>
                    <a:pt x="140" y="23"/>
                    <a:pt x="145" y="37"/>
                    <a:pt x="145" y="56"/>
                  </a:cubicBezTo>
                  <a:lnTo>
                    <a:pt x="145" y="162"/>
                  </a:lnTo>
                  <a:lnTo>
                    <a:pt x="115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"/>
            <p:cNvSpPr/>
            <p:nvPr/>
          </p:nvSpPr>
          <p:spPr>
            <a:xfrm>
              <a:off x="6646680" y="4827960"/>
              <a:ext cx="54000" cy="78840"/>
            </a:xfrm>
            <a:custGeom>
              <a:avLst/>
              <a:gdLst/>
              <a:ahLst/>
              <a:rect l="l" t="t" r="r" b="b"/>
              <a:pathLst>
                <a:path w="152" h="221">
                  <a:moveTo>
                    <a:pt x="121" y="192"/>
                  </a:moveTo>
                  <a:cubicBezTo>
                    <a:pt x="115" y="202"/>
                    <a:pt x="108" y="209"/>
                    <a:pt x="99" y="214"/>
                  </a:cubicBezTo>
                  <a:cubicBezTo>
                    <a:pt x="90" y="219"/>
                    <a:pt x="79" y="221"/>
                    <a:pt x="65" y="221"/>
                  </a:cubicBezTo>
                  <a:cubicBezTo>
                    <a:pt x="43" y="221"/>
                    <a:pt x="26" y="214"/>
                    <a:pt x="15" y="201"/>
                  </a:cubicBezTo>
                  <a:cubicBezTo>
                    <a:pt x="5" y="187"/>
                    <a:pt x="0" y="167"/>
                    <a:pt x="0" y="139"/>
                  </a:cubicBezTo>
                  <a:cubicBezTo>
                    <a:pt x="0" y="84"/>
                    <a:pt x="21" y="57"/>
                    <a:pt x="65" y="57"/>
                  </a:cubicBezTo>
                  <a:cubicBezTo>
                    <a:pt x="79" y="57"/>
                    <a:pt x="90" y="59"/>
                    <a:pt x="99" y="63"/>
                  </a:cubicBezTo>
                  <a:cubicBezTo>
                    <a:pt x="108" y="67"/>
                    <a:pt x="115" y="74"/>
                    <a:pt x="121" y="84"/>
                  </a:cubicBezTo>
                  <a:lnTo>
                    <a:pt x="121" y="84"/>
                  </a:lnTo>
                  <a:lnTo>
                    <a:pt x="121" y="61"/>
                  </a:lnTo>
                  <a:lnTo>
                    <a:pt x="121" y="0"/>
                  </a:lnTo>
                  <a:lnTo>
                    <a:pt x="151" y="0"/>
                  </a:lnTo>
                  <a:lnTo>
                    <a:pt x="151" y="185"/>
                  </a:lnTo>
                  <a:cubicBezTo>
                    <a:pt x="151" y="201"/>
                    <a:pt x="151" y="212"/>
                    <a:pt x="152" y="217"/>
                  </a:cubicBezTo>
                  <a:lnTo>
                    <a:pt x="123" y="217"/>
                  </a:lnTo>
                  <a:cubicBezTo>
                    <a:pt x="123" y="216"/>
                    <a:pt x="122" y="212"/>
                    <a:pt x="122" y="207"/>
                  </a:cubicBezTo>
                  <a:cubicBezTo>
                    <a:pt x="122" y="201"/>
                    <a:pt x="122" y="196"/>
                    <a:pt x="122" y="192"/>
                  </a:cubicBezTo>
                  <a:lnTo>
                    <a:pt x="121" y="192"/>
                  </a:lnTo>
                  <a:moveTo>
                    <a:pt x="31" y="139"/>
                  </a:moveTo>
                  <a:cubicBezTo>
                    <a:pt x="31" y="160"/>
                    <a:pt x="34" y="176"/>
                    <a:pt x="41" y="186"/>
                  </a:cubicBezTo>
                  <a:cubicBezTo>
                    <a:pt x="47" y="196"/>
                    <a:pt x="58" y="201"/>
                    <a:pt x="73" y="201"/>
                  </a:cubicBezTo>
                  <a:cubicBezTo>
                    <a:pt x="89" y="201"/>
                    <a:pt x="101" y="195"/>
                    <a:pt x="109" y="185"/>
                  </a:cubicBezTo>
                  <a:cubicBezTo>
                    <a:pt x="117" y="175"/>
                    <a:pt x="121" y="159"/>
                    <a:pt x="121" y="136"/>
                  </a:cubicBezTo>
                  <a:cubicBezTo>
                    <a:pt x="121" y="115"/>
                    <a:pt x="117" y="100"/>
                    <a:pt x="110" y="91"/>
                  </a:cubicBezTo>
                  <a:cubicBezTo>
                    <a:pt x="102" y="81"/>
                    <a:pt x="90" y="76"/>
                    <a:pt x="73" y="76"/>
                  </a:cubicBezTo>
                  <a:cubicBezTo>
                    <a:pt x="58" y="76"/>
                    <a:pt x="47" y="81"/>
                    <a:pt x="41" y="91"/>
                  </a:cubicBezTo>
                  <a:cubicBezTo>
                    <a:pt x="34" y="101"/>
                    <a:pt x="31" y="117"/>
                    <a:pt x="31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"/>
            <p:cNvSpPr/>
            <p:nvPr/>
          </p:nvSpPr>
          <p:spPr>
            <a:xfrm>
              <a:off x="6732360" y="4873320"/>
              <a:ext cx="33120" cy="7920"/>
            </a:xfrm>
            <a:custGeom>
              <a:avLst/>
              <a:gdLst/>
              <a:ahLst/>
              <a:rect l="l" t="t" r="r" b="b"/>
              <a:pathLst>
                <a:path w="94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4"/>
                  </a:cubicBezTo>
                  <a:cubicBezTo>
                    <a:pt x="63" y="24"/>
                    <a:pt x="32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"/>
            <p:cNvSpPr/>
            <p:nvPr/>
          </p:nvSpPr>
          <p:spPr>
            <a:xfrm>
              <a:off x="6797520" y="4834440"/>
              <a:ext cx="49320" cy="72000"/>
            </a:xfrm>
            <a:custGeom>
              <a:avLst/>
              <a:gdLst/>
              <a:ahLst/>
              <a:rect l="l" t="t" r="r" b="b"/>
              <a:pathLst>
                <a:path w="139" h="202">
                  <a:moveTo>
                    <a:pt x="0" y="62"/>
                  </a:moveTo>
                  <a:lnTo>
                    <a:pt x="0" y="41"/>
                  </a:lnTo>
                  <a:lnTo>
                    <a:pt x="29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9" y="175"/>
                  </a:cubicBezTo>
                  <a:lnTo>
                    <a:pt x="139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"/>
            <p:cNvSpPr/>
            <p:nvPr/>
          </p:nvSpPr>
          <p:spPr>
            <a:xfrm>
              <a:off x="6868800" y="48279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9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9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"/>
            <p:cNvSpPr/>
            <p:nvPr/>
          </p:nvSpPr>
          <p:spPr>
            <a:xfrm>
              <a:off x="6940440" y="484812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5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"/>
            <p:cNvSpPr/>
            <p:nvPr/>
          </p:nvSpPr>
          <p:spPr>
            <a:xfrm>
              <a:off x="7016040" y="48481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"/>
            <p:cNvSpPr/>
            <p:nvPr/>
          </p:nvSpPr>
          <p:spPr>
            <a:xfrm>
              <a:off x="7170120" y="4827960"/>
              <a:ext cx="49320" cy="100080"/>
            </a:xfrm>
            <a:custGeom>
              <a:avLst/>
              <a:gdLst/>
              <a:ahLst/>
              <a:rect l="l" t="t" r="r" b="b"/>
              <a:pathLst>
                <a:path w="139" h="280">
                  <a:moveTo>
                    <a:pt x="95" y="280"/>
                  </a:moveTo>
                  <a:cubicBezTo>
                    <a:pt x="80" y="280"/>
                    <a:pt x="69" y="276"/>
                    <a:pt x="59" y="267"/>
                  </a:cubicBezTo>
                  <a:cubicBezTo>
                    <a:pt x="50" y="259"/>
                    <a:pt x="46" y="248"/>
                    <a:pt x="46" y="235"/>
                  </a:cubicBezTo>
                  <a:lnTo>
                    <a:pt x="46" y="184"/>
                  </a:lnTo>
                  <a:cubicBezTo>
                    <a:pt x="46" y="173"/>
                    <a:pt x="42" y="165"/>
                    <a:pt x="34" y="159"/>
                  </a:cubicBezTo>
                  <a:cubicBezTo>
                    <a:pt x="25" y="153"/>
                    <a:pt x="14" y="150"/>
                    <a:pt x="0" y="150"/>
                  </a:cubicBezTo>
                  <a:lnTo>
                    <a:pt x="0" y="130"/>
                  </a:lnTo>
                  <a:cubicBezTo>
                    <a:pt x="14" y="130"/>
                    <a:pt x="26" y="127"/>
                    <a:pt x="34" y="121"/>
                  </a:cubicBezTo>
                  <a:cubicBezTo>
                    <a:pt x="42" y="115"/>
                    <a:pt x="46" y="106"/>
                    <a:pt x="46" y="96"/>
                  </a:cubicBezTo>
                  <a:lnTo>
                    <a:pt x="46" y="44"/>
                  </a:lnTo>
                  <a:cubicBezTo>
                    <a:pt x="46" y="31"/>
                    <a:pt x="50" y="20"/>
                    <a:pt x="59" y="12"/>
                  </a:cubicBezTo>
                  <a:cubicBezTo>
                    <a:pt x="68" y="4"/>
                    <a:pt x="80" y="0"/>
                    <a:pt x="95" y="0"/>
                  </a:cubicBezTo>
                  <a:lnTo>
                    <a:pt x="139" y="0"/>
                  </a:lnTo>
                  <a:lnTo>
                    <a:pt x="139" y="20"/>
                  </a:lnTo>
                  <a:lnTo>
                    <a:pt x="104" y="20"/>
                  </a:lnTo>
                  <a:cubicBezTo>
                    <a:pt x="94" y="20"/>
                    <a:pt x="86" y="22"/>
                    <a:pt x="82" y="27"/>
                  </a:cubicBezTo>
                  <a:cubicBezTo>
                    <a:pt x="77" y="31"/>
                    <a:pt x="75" y="38"/>
                    <a:pt x="75" y="49"/>
                  </a:cubicBezTo>
                  <a:lnTo>
                    <a:pt x="75" y="100"/>
                  </a:lnTo>
                  <a:cubicBezTo>
                    <a:pt x="75" y="109"/>
                    <a:pt x="71" y="118"/>
                    <a:pt x="64" y="125"/>
                  </a:cubicBezTo>
                  <a:cubicBezTo>
                    <a:pt x="57" y="132"/>
                    <a:pt x="48" y="137"/>
                    <a:pt x="36" y="139"/>
                  </a:cubicBezTo>
                  <a:lnTo>
                    <a:pt x="36" y="140"/>
                  </a:lnTo>
                  <a:cubicBezTo>
                    <a:pt x="48" y="142"/>
                    <a:pt x="57" y="147"/>
                    <a:pt x="64" y="154"/>
                  </a:cubicBezTo>
                  <a:cubicBezTo>
                    <a:pt x="71" y="161"/>
                    <a:pt x="75" y="170"/>
                    <a:pt x="75" y="180"/>
                  </a:cubicBezTo>
                  <a:lnTo>
                    <a:pt x="75" y="231"/>
                  </a:lnTo>
                  <a:cubicBezTo>
                    <a:pt x="75" y="241"/>
                    <a:pt x="77" y="248"/>
                    <a:pt x="82" y="253"/>
                  </a:cubicBezTo>
                  <a:cubicBezTo>
                    <a:pt x="86" y="257"/>
                    <a:pt x="94" y="259"/>
                    <a:pt x="104" y="259"/>
                  </a:cubicBezTo>
                  <a:lnTo>
                    <a:pt x="139" y="259"/>
                  </a:lnTo>
                  <a:lnTo>
                    <a:pt x="139" y="280"/>
                  </a:lnTo>
                  <a:lnTo>
                    <a:pt x="95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"/>
            <p:cNvSpPr/>
            <p:nvPr/>
          </p:nvSpPr>
          <p:spPr>
            <a:xfrm>
              <a:off x="7244640" y="4848120"/>
              <a:ext cx="47880" cy="57600"/>
            </a:xfrm>
            <a:custGeom>
              <a:avLst/>
              <a:gdLst/>
              <a:ahLst/>
              <a:rect l="l" t="t" r="r" b="b"/>
              <a:pathLst>
                <a:path w="135" h="162">
                  <a:moveTo>
                    <a:pt x="135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7" y="30"/>
                    <a:pt x="56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2"/>
                  </a:lnTo>
                  <a:lnTo>
                    <a:pt x="9" y="162"/>
                  </a:lnTo>
                  <a:lnTo>
                    <a:pt x="9" y="59"/>
                  </a:lnTo>
                  <a:cubicBezTo>
                    <a:pt x="9" y="51"/>
                    <a:pt x="8" y="43"/>
                    <a:pt x="7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9"/>
                    <a:pt x="37" y="39"/>
                  </a:cubicBezTo>
                  <a:lnTo>
                    <a:pt x="38" y="39"/>
                  </a:lnTo>
                  <a:cubicBezTo>
                    <a:pt x="43" y="29"/>
                    <a:pt x="49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2" y="0"/>
                    <a:pt x="123" y="1"/>
                    <a:pt x="135" y="2"/>
                  </a:cubicBezTo>
                  <a:lnTo>
                    <a:pt x="13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"/>
            <p:cNvSpPr/>
            <p:nvPr/>
          </p:nvSpPr>
          <p:spPr>
            <a:xfrm>
              <a:off x="7312320" y="48481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1" y="87"/>
                  </a:moveTo>
                  <a:cubicBezTo>
                    <a:pt x="31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3" y="142"/>
                    <a:pt x="112" y="138"/>
                  </a:cubicBezTo>
                  <a:cubicBezTo>
                    <a:pt x="121" y="133"/>
                    <a:pt x="126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5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4" y="7"/>
                    <a:pt x="55" y="0"/>
                    <a:pt x="81" y="0"/>
                  </a:cubicBezTo>
                  <a:cubicBezTo>
                    <a:pt x="107" y="0"/>
                    <a:pt x="127" y="7"/>
                    <a:pt x="140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1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29" y="67"/>
                  </a:lnTo>
                  <a:cubicBezTo>
                    <a:pt x="126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"/>
            <p:cNvSpPr/>
            <p:nvPr/>
          </p:nvSpPr>
          <p:spPr>
            <a:xfrm>
              <a:off x="7386120" y="484776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3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90" y="157"/>
                  </a:cubicBezTo>
                  <a:cubicBezTo>
                    <a:pt x="80" y="163"/>
                    <a:pt x="68" y="165"/>
                    <a:pt x="53" y="165"/>
                  </a:cubicBezTo>
                  <a:cubicBezTo>
                    <a:pt x="35" y="165"/>
                    <a:pt x="22" y="161"/>
                    <a:pt x="13" y="153"/>
                  </a:cubicBezTo>
                  <a:cubicBezTo>
                    <a:pt x="4" y="144"/>
                    <a:pt x="0" y="133"/>
                    <a:pt x="0" y="118"/>
                  </a:cubicBezTo>
                  <a:cubicBezTo>
                    <a:pt x="0" y="84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7"/>
                  </a:lnTo>
                  <a:cubicBezTo>
                    <a:pt x="115" y="44"/>
                    <a:pt x="112" y="35"/>
                    <a:pt x="106" y="29"/>
                  </a:cubicBezTo>
                  <a:cubicBezTo>
                    <a:pt x="101" y="23"/>
                    <a:pt x="91" y="20"/>
                    <a:pt x="78" y="20"/>
                  </a:cubicBezTo>
                  <a:cubicBezTo>
                    <a:pt x="65" y="20"/>
                    <a:pt x="56" y="23"/>
                    <a:pt x="50" y="27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5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4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9"/>
                  </a:cubicBezTo>
                  <a:cubicBezTo>
                    <a:pt x="33" y="104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8"/>
                  </a:cubicBezTo>
                  <a:cubicBezTo>
                    <a:pt x="44" y="143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"/>
            <p:cNvSpPr/>
            <p:nvPr/>
          </p:nvSpPr>
          <p:spPr>
            <a:xfrm>
              <a:off x="7468200" y="4827960"/>
              <a:ext cx="50400" cy="77760"/>
            </a:xfrm>
            <a:custGeom>
              <a:avLst/>
              <a:gdLst/>
              <a:ahLst/>
              <a:rect l="l" t="t" r="r" b="b"/>
              <a:pathLst>
                <a:path w="142" h="218">
                  <a:moveTo>
                    <a:pt x="95" y="196"/>
                  </a:moveTo>
                  <a:lnTo>
                    <a:pt x="142" y="196"/>
                  </a:lnTo>
                  <a:lnTo>
                    <a:pt x="142" y="217"/>
                  </a:lnTo>
                  <a:lnTo>
                    <a:pt x="80" y="217"/>
                  </a:lnTo>
                  <a:cubicBezTo>
                    <a:pt x="68" y="215"/>
                    <a:pt x="58" y="211"/>
                    <a:pt x="53" y="204"/>
                  </a:cubicBezTo>
                  <a:cubicBezTo>
                    <a:pt x="50" y="201"/>
                    <a:pt x="49" y="193"/>
                    <a:pt x="48" y="180"/>
                  </a:cubicBezTo>
                  <a:lnTo>
                    <a:pt x="4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3"/>
                  </a:lnTo>
                  <a:cubicBezTo>
                    <a:pt x="79" y="187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8" y="183"/>
                  </a:moveTo>
                  <a:lnTo>
                    <a:pt x="78" y="183"/>
                  </a:lnTo>
                  <a:moveTo>
                    <a:pt x="81" y="218"/>
                  </a:moveTo>
                  <a:lnTo>
                    <a:pt x="81" y="218"/>
                  </a:lnTo>
                  <a:moveTo>
                    <a:pt x="48" y="197"/>
                  </a:moveTo>
                  <a:lnTo>
                    <a:pt x="48" y="180"/>
                  </a:lnTo>
                  <a:lnTo>
                    <a:pt x="48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"/>
            <p:cNvSpPr/>
            <p:nvPr/>
          </p:nvSpPr>
          <p:spPr>
            <a:xfrm>
              <a:off x="7537680" y="4834440"/>
              <a:ext cx="48960" cy="72000"/>
            </a:xfrm>
            <a:custGeom>
              <a:avLst/>
              <a:gdLst/>
              <a:ahLst/>
              <a:rect l="l" t="t" r="r" b="b"/>
              <a:pathLst>
                <a:path w="138" h="202">
                  <a:moveTo>
                    <a:pt x="0" y="62"/>
                  </a:moveTo>
                  <a:lnTo>
                    <a:pt x="0" y="41"/>
                  </a:lnTo>
                  <a:lnTo>
                    <a:pt x="28" y="41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1"/>
                  </a:lnTo>
                  <a:lnTo>
                    <a:pt x="131" y="41"/>
                  </a:lnTo>
                  <a:lnTo>
                    <a:pt x="131" y="62"/>
                  </a:lnTo>
                  <a:lnTo>
                    <a:pt x="58" y="62"/>
                  </a:lnTo>
                  <a:lnTo>
                    <a:pt x="58" y="158"/>
                  </a:lnTo>
                  <a:cubicBezTo>
                    <a:pt x="58" y="165"/>
                    <a:pt x="61" y="171"/>
                    <a:pt x="65" y="175"/>
                  </a:cubicBezTo>
                  <a:cubicBezTo>
                    <a:pt x="70" y="178"/>
                    <a:pt x="78" y="180"/>
                    <a:pt x="89" y="180"/>
                  </a:cubicBezTo>
                  <a:cubicBezTo>
                    <a:pt x="104" y="180"/>
                    <a:pt x="120" y="179"/>
                    <a:pt x="138" y="175"/>
                  </a:cubicBezTo>
                  <a:lnTo>
                    <a:pt x="138" y="195"/>
                  </a:lnTo>
                  <a:cubicBezTo>
                    <a:pt x="120" y="200"/>
                    <a:pt x="101" y="202"/>
                    <a:pt x="82" y="202"/>
                  </a:cubicBezTo>
                  <a:cubicBezTo>
                    <a:pt x="64" y="202"/>
                    <a:pt x="51" y="199"/>
                    <a:pt x="42" y="192"/>
                  </a:cubicBezTo>
                  <a:cubicBezTo>
                    <a:pt x="33" y="185"/>
                    <a:pt x="28" y="175"/>
                    <a:pt x="28" y="160"/>
                  </a:cubicBezTo>
                  <a:lnTo>
                    <a:pt x="2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"/>
            <p:cNvSpPr/>
            <p:nvPr/>
          </p:nvSpPr>
          <p:spPr>
            <a:xfrm>
              <a:off x="7608960" y="4827960"/>
              <a:ext cx="58320" cy="77760"/>
            </a:xfrm>
            <a:custGeom>
              <a:avLst/>
              <a:gdLst/>
              <a:ahLst/>
              <a:rect l="l" t="t" r="r" b="b"/>
              <a:pathLst>
                <a:path w="164" h="218">
                  <a:moveTo>
                    <a:pt x="101" y="197"/>
                  </a:moveTo>
                  <a:cubicBezTo>
                    <a:pt x="122" y="197"/>
                    <a:pt x="143" y="197"/>
                    <a:pt x="164" y="197"/>
                  </a:cubicBezTo>
                  <a:cubicBezTo>
                    <a:pt x="164" y="204"/>
                    <a:pt x="164" y="211"/>
                    <a:pt x="164" y="218"/>
                  </a:cubicBezTo>
                  <a:cubicBezTo>
                    <a:pt x="110" y="218"/>
                    <a:pt x="55" y="218"/>
                    <a:pt x="0" y="218"/>
                  </a:cubicBezTo>
                  <a:cubicBezTo>
                    <a:pt x="0" y="211"/>
                    <a:pt x="0" y="204"/>
                    <a:pt x="0" y="197"/>
                  </a:cubicBezTo>
                  <a:cubicBezTo>
                    <a:pt x="24" y="197"/>
                    <a:pt x="47" y="197"/>
                    <a:pt x="71" y="197"/>
                  </a:cubicBezTo>
                  <a:cubicBezTo>
                    <a:pt x="71" y="158"/>
                    <a:pt x="71" y="119"/>
                    <a:pt x="71" y="80"/>
                  </a:cubicBezTo>
                  <a:cubicBezTo>
                    <a:pt x="53" y="80"/>
                    <a:pt x="35" y="80"/>
                    <a:pt x="17" y="80"/>
                  </a:cubicBezTo>
                  <a:cubicBezTo>
                    <a:pt x="17" y="73"/>
                    <a:pt x="17" y="66"/>
                    <a:pt x="17" y="59"/>
                  </a:cubicBezTo>
                  <a:cubicBezTo>
                    <a:pt x="45" y="59"/>
                    <a:pt x="73" y="59"/>
                    <a:pt x="101" y="59"/>
                  </a:cubicBezTo>
                  <a:cubicBezTo>
                    <a:pt x="101" y="105"/>
                    <a:pt x="101" y="151"/>
                    <a:pt x="101" y="197"/>
                  </a:cubicBezTo>
                  <a:moveTo>
                    <a:pt x="67" y="28"/>
                  </a:moveTo>
                  <a:cubicBezTo>
                    <a:pt x="67" y="18"/>
                    <a:pt x="67" y="9"/>
                    <a:pt x="67" y="0"/>
                  </a:cubicBezTo>
                  <a:cubicBezTo>
                    <a:pt x="78" y="0"/>
                    <a:pt x="90" y="0"/>
                    <a:pt x="101" y="0"/>
                  </a:cubicBezTo>
                  <a:cubicBezTo>
                    <a:pt x="101" y="9"/>
                    <a:pt x="101" y="18"/>
                    <a:pt x="101" y="28"/>
                  </a:cubicBezTo>
                  <a:cubicBezTo>
                    <a:pt x="90" y="28"/>
                    <a:pt x="78" y="28"/>
                    <a:pt x="67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"/>
            <p:cNvSpPr/>
            <p:nvPr/>
          </p:nvSpPr>
          <p:spPr>
            <a:xfrm>
              <a:off x="7680240" y="4848120"/>
              <a:ext cx="60840" cy="57600"/>
            </a:xfrm>
            <a:custGeom>
              <a:avLst/>
              <a:gdLst/>
              <a:ahLst/>
              <a:rect l="l" t="t" r="r" b="b"/>
              <a:pathLst>
                <a:path w="171" h="162">
                  <a:moveTo>
                    <a:pt x="72" y="162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5" y="34"/>
                  </a:cubicBezTo>
                  <a:cubicBezTo>
                    <a:pt x="31" y="44"/>
                    <a:pt x="29" y="56"/>
                    <a:pt x="29" y="73"/>
                  </a:cubicBezTo>
                  <a:lnTo>
                    <a:pt x="29" y="162"/>
                  </a:lnTo>
                  <a:lnTo>
                    <a:pt x="1" y="162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4" y="3"/>
                  </a:lnTo>
                  <a:lnTo>
                    <a:pt x="25" y="21"/>
                  </a:lnTo>
                  <a:lnTo>
                    <a:pt x="25" y="28"/>
                  </a:lnTo>
                  <a:lnTo>
                    <a:pt x="26" y="28"/>
                  </a:lnTo>
                  <a:cubicBezTo>
                    <a:pt x="30" y="18"/>
                    <a:pt x="34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2"/>
                    <a:pt x="92" y="19"/>
                    <a:pt x="94" y="29"/>
                  </a:cubicBezTo>
                  <a:lnTo>
                    <a:pt x="95" y="29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7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2"/>
                  </a:lnTo>
                  <a:lnTo>
                    <a:pt x="143" y="162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6" y="33"/>
                  </a:cubicBezTo>
                  <a:cubicBezTo>
                    <a:pt x="102" y="41"/>
                    <a:pt x="100" y="53"/>
                    <a:pt x="100" y="70"/>
                  </a:cubicBezTo>
                  <a:lnTo>
                    <a:pt x="100" y="162"/>
                  </a:lnTo>
                  <a:lnTo>
                    <a:pt x="72" y="1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"/>
            <p:cNvSpPr/>
            <p:nvPr/>
          </p:nvSpPr>
          <p:spPr>
            <a:xfrm>
              <a:off x="7756200" y="48481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30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7" y="19"/>
                    <a:pt x="55" y="24"/>
                    <a:pt x="46" y="32"/>
                  </a:cubicBezTo>
                  <a:cubicBezTo>
                    <a:pt x="37" y="41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"/>
            <p:cNvSpPr/>
            <p:nvPr/>
          </p:nvSpPr>
          <p:spPr>
            <a:xfrm>
              <a:off x="7842600" y="4873320"/>
              <a:ext cx="32760" cy="7920"/>
            </a:xfrm>
            <a:custGeom>
              <a:avLst/>
              <a:gdLst/>
              <a:ahLst/>
              <a:rect l="l" t="t" r="r" b="b"/>
              <a:pathLst>
                <a:path w="93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4"/>
                  </a:cubicBezTo>
                  <a:cubicBezTo>
                    <a:pt x="62" y="24"/>
                    <a:pt x="31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"/>
            <p:cNvSpPr/>
            <p:nvPr/>
          </p:nvSpPr>
          <p:spPr>
            <a:xfrm>
              <a:off x="7904160" y="484812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6" y="144"/>
                    <a:pt x="82" y="144"/>
                  </a:cubicBezTo>
                  <a:cubicBezTo>
                    <a:pt x="93" y="144"/>
                    <a:pt x="104" y="142"/>
                    <a:pt x="112" y="138"/>
                  </a:cubicBezTo>
                  <a:cubicBezTo>
                    <a:pt x="121" y="133"/>
                    <a:pt x="127" y="128"/>
                    <a:pt x="129" y="120"/>
                  </a:cubicBezTo>
                  <a:lnTo>
                    <a:pt x="156" y="127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5" y="157"/>
                    <a:pt x="21" y="143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7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1" y="19"/>
                  </a:moveTo>
                  <a:cubicBezTo>
                    <a:pt x="66" y="19"/>
                    <a:pt x="54" y="24"/>
                    <a:pt x="46" y="32"/>
                  </a:cubicBezTo>
                  <a:cubicBezTo>
                    <a:pt x="37" y="41"/>
                    <a:pt x="32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0" y="19"/>
                    <a:pt x="8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0" name=""/>
            <p:cNvSpPr/>
            <p:nvPr/>
          </p:nvSpPr>
          <p:spPr>
            <a:xfrm>
              <a:off x="7981200" y="484776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152" y="82"/>
                  </a:moveTo>
                  <a:cubicBezTo>
                    <a:pt x="152" y="137"/>
                    <a:pt x="130" y="165"/>
                    <a:pt x="86" y="165"/>
                  </a:cubicBezTo>
                  <a:cubicBezTo>
                    <a:pt x="59" y="165"/>
                    <a:pt x="40" y="156"/>
                    <a:pt x="31" y="138"/>
                  </a:cubicBezTo>
                  <a:lnTo>
                    <a:pt x="30" y="138"/>
                  </a:lnTo>
                  <a:cubicBezTo>
                    <a:pt x="31" y="139"/>
                    <a:pt x="31" y="147"/>
                    <a:pt x="31" y="163"/>
                  </a:cubicBezTo>
                  <a:lnTo>
                    <a:pt x="31" y="225"/>
                  </a:lnTo>
                  <a:lnTo>
                    <a:pt x="1" y="225"/>
                  </a:lnTo>
                  <a:lnTo>
                    <a:pt x="1" y="36"/>
                  </a:lnTo>
                  <a:cubicBezTo>
                    <a:pt x="1" y="20"/>
                    <a:pt x="0" y="9"/>
                    <a:pt x="0" y="3"/>
                  </a:cubicBezTo>
                  <a:lnTo>
                    <a:pt x="29" y="3"/>
                  </a:lnTo>
                  <a:cubicBezTo>
                    <a:pt x="29" y="4"/>
                    <a:pt x="29" y="5"/>
                    <a:pt x="29" y="8"/>
                  </a:cubicBezTo>
                  <a:cubicBezTo>
                    <a:pt x="30" y="10"/>
                    <a:pt x="30" y="14"/>
                    <a:pt x="30" y="19"/>
                  </a:cubicBezTo>
                  <a:cubicBezTo>
                    <a:pt x="30" y="23"/>
                    <a:pt x="30" y="27"/>
                    <a:pt x="30" y="29"/>
                  </a:cubicBezTo>
                  <a:lnTo>
                    <a:pt x="31" y="29"/>
                  </a:lnTo>
                  <a:cubicBezTo>
                    <a:pt x="37" y="19"/>
                    <a:pt x="44" y="12"/>
                    <a:pt x="52" y="7"/>
                  </a:cubicBezTo>
                  <a:cubicBezTo>
                    <a:pt x="61" y="2"/>
                    <a:pt x="72" y="0"/>
                    <a:pt x="86" y="0"/>
                  </a:cubicBezTo>
                  <a:cubicBezTo>
                    <a:pt x="108" y="0"/>
                    <a:pt x="125" y="7"/>
                    <a:pt x="136" y="20"/>
                  </a:cubicBezTo>
                  <a:cubicBezTo>
                    <a:pt x="147" y="33"/>
                    <a:pt x="152" y="54"/>
                    <a:pt x="152" y="82"/>
                  </a:cubicBezTo>
                  <a:moveTo>
                    <a:pt x="121" y="82"/>
                  </a:moveTo>
                  <a:cubicBezTo>
                    <a:pt x="121" y="60"/>
                    <a:pt x="117" y="44"/>
                    <a:pt x="111" y="35"/>
                  </a:cubicBezTo>
                  <a:cubicBezTo>
                    <a:pt x="104" y="25"/>
                    <a:pt x="93" y="20"/>
                    <a:pt x="79" y="20"/>
                  </a:cubicBezTo>
                  <a:cubicBezTo>
                    <a:pt x="62" y="20"/>
                    <a:pt x="49" y="26"/>
                    <a:pt x="42" y="37"/>
                  </a:cubicBezTo>
                  <a:cubicBezTo>
                    <a:pt x="35" y="47"/>
                    <a:pt x="31" y="63"/>
                    <a:pt x="31" y="85"/>
                  </a:cubicBezTo>
                  <a:cubicBezTo>
                    <a:pt x="31" y="106"/>
                    <a:pt x="35" y="121"/>
                    <a:pt x="42" y="131"/>
                  </a:cubicBezTo>
                  <a:cubicBezTo>
                    <a:pt x="49" y="141"/>
                    <a:pt x="62" y="146"/>
                    <a:pt x="78" y="146"/>
                  </a:cubicBezTo>
                  <a:cubicBezTo>
                    <a:pt x="93" y="146"/>
                    <a:pt x="104" y="141"/>
                    <a:pt x="111" y="131"/>
                  </a:cubicBezTo>
                  <a:cubicBezTo>
                    <a:pt x="117" y="121"/>
                    <a:pt x="121" y="105"/>
                    <a:pt x="12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"/>
            <p:cNvSpPr/>
            <p:nvPr/>
          </p:nvSpPr>
          <p:spPr>
            <a:xfrm>
              <a:off x="8052120" y="484812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9"/>
                    <a:pt x="155" y="129"/>
                    <a:pt x="141" y="143"/>
                  </a:cubicBezTo>
                  <a:cubicBezTo>
                    <a:pt x="127" y="157"/>
                    <a:pt x="107" y="164"/>
                    <a:pt x="80" y="164"/>
                  </a:cubicBezTo>
                  <a:cubicBezTo>
                    <a:pt x="54" y="164"/>
                    <a:pt x="35" y="157"/>
                    <a:pt x="21" y="143"/>
                  </a:cubicBezTo>
                  <a:cubicBezTo>
                    <a:pt x="7" y="129"/>
                    <a:pt x="0" y="108"/>
                    <a:pt x="0" y="82"/>
                  </a:cubicBezTo>
                  <a:cubicBezTo>
                    <a:pt x="0" y="55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9" y="0"/>
                    <a:pt x="129" y="7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7" y="45"/>
                    <a:pt x="119" y="35"/>
                  </a:cubicBezTo>
                  <a:cubicBezTo>
                    <a:pt x="111" y="25"/>
                    <a:pt x="99" y="19"/>
                    <a:pt x="82" y="19"/>
                  </a:cubicBezTo>
                  <a:cubicBezTo>
                    <a:pt x="65" y="19"/>
                    <a:pt x="52" y="25"/>
                    <a:pt x="44" y="35"/>
                  </a:cubicBezTo>
                  <a:cubicBezTo>
                    <a:pt x="36" y="46"/>
                    <a:pt x="32" y="61"/>
                    <a:pt x="32" y="82"/>
                  </a:cubicBezTo>
                  <a:cubicBezTo>
                    <a:pt x="32" y="102"/>
                    <a:pt x="36" y="118"/>
                    <a:pt x="44" y="129"/>
                  </a:cubicBezTo>
                  <a:cubicBezTo>
                    <a:pt x="52" y="139"/>
                    <a:pt x="64" y="145"/>
                    <a:pt x="80" y="145"/>
                  </a:cubicBezTo>
                  <a:cubicBezTo>
                    <a:pt x="98" y="145"/>
                    <a:pt x="111" y="139"/>
                    <a:pt x="119" y="129"/>
                  </a:cubicBezTo>
                  <a:cubicBezTo>
                    <a:pt x="126" y="119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"/>
            <p:cNvSpPr/>
            <p:nvPr/>
          </p:nvSpPr>
          <p:spPr>
            <a:xfrm>
              <a:off x="8125920" y="4848120"/>
              <a:ext cx="56520" cy="58320"/>
            </a:xfrm>
            <a:custGeom>
              <a:avLst/>
              <a:gdLst/>
              <a:ahLst/>
              <a:rect l="l" t="t" r="r" b="b"/>
              <a:pathLst>
                <a:path w="159" h="164">
                  <a:moveTo>
                    <a:pt x="0" y="82"/>
                  </a:moveTo>
                  <a:cubicBezTo>
                    <a:pt x="0" y="55"/>
                    <a:pt x="7" y="35"/>
                    <a:pt x="22" y="21"/>
                  </a:cubicBezTo>
                  <a:cubicBezTo>
                    <a:pt x="36" y="7"/>
                    <a:pt x="57" y="0"/>
                    <a:pt x="84" y="0"/>
                  </a:cubicBezTo>
                  <a:cubicBezTo>
                    <a:pt x="104" y="0"/>
                    <a:pt x="121" y="4"/>
                    <a:pt x="134" y="12"/>
                  </a:cubicBezTo>
                  <a:cubicBezTo>
                    <a:pt x="148" y="21"/>
                    <a:pt x="156" y="33"/>
                    <a:pt x="159" y="47"/>
                  </a:cubicBezTo>
                  <a:lnTo>
                    <a:pt x="127" y="49"/>
                  </a:lnTo>
                  <a:cubicBezTo>
                    <a:pt x="125" y="40"/>
                    <a:pt x="120" y="33"/>
                    <a:pt x="113" y="28"/>
                  </a:cubicBezTo>
                  <a:cubicBezTo>
                    <a:pt x="106" y="23"/>
                    <a:pt x="96" y="20"/>
                    <a:pt x="83" y="20"/>
                  </a:cubicBezTo>
                  <a:cubicBezTo>
                    <a:pt x="65" y="20"/>
                    <a:pt x="52" y="25"/>
                    <a:pt x="44" y="35"/>
                  </a:cubicBezTo>
                  <a:cubicBezTo>
                    <a:pt x="36" y="44"/>
                    <a:pt x="32" y="60"/>
                    <a:pt x="32" y="81"/>
                  </a:cubicBezTo>
                  <a:cubicBezTo>
                    <a:pt x="32" y="103"/>
                    <a:pt x="36" y="119"/>
                    <a:pt x="44" y="129"/>
                  </a:cubicBezTo>
                  <a:cubicBezTo>
                    <a:pt x="52" y="139"/>
                    <a:pt x="65" y="144"/>
                    <a:pt x="83" y="144"/>
                  </a:cubicBezTo>
                  <a:cubicBezTo>
                    <a:pt x="95" y="144"/>
                    <a:pt x="105" y="141"/>
                    <a:pt x="113" y="136"/>
                  </a:cubicBezTo>
                  <a:cubicBezTo>
                    <a:pt x="120" y="131"/>
                    <a:pt x="125" y="123"/>
                    <a:pt x="127" y="112"/>
                  </a:cubicBezTo>
                  <a:lnTo>
                    <a:pt x="159" y="114"/>
                  </a:lnTo>
                  <a:cubicBezTo>
                    <a:pt x="158" y="123"/>
                    <a:pt x="154" y="132"/>
                    <a:pt x="147" y="140"/>
                  </a:cubicBezTo>
                  <a:cubicBezTo>
                    <a:pt x="140" y="147"/>
                    <a:pt x="132" y="153"/>
                    <a:pt x="121" y="158"/>
                  </a:cubicBezTo>
                  <a:cubicBezTo>
                    <a:pt x="110" y="162"/>
                    <a:pt x="97" y="164"/>
                    <a:pt x="84" y="164"/>
                  </a:cubicBezTo>
                  <a:cubicBezTo>
                    <a:pt x="57" y="164"/>
                    <a:pt x="36" y="157"/>
                    <a:pt x="22" y="143"/>
                  </a:cubicBezTo>
                  <a:cubicBezTo>
                    <a:pt x="7" y="129"/>
                    <a:pt x="0" y="109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"/>
            <p:cNvSpPr/>
            <p:nvPr/>
          </p:nvSpPr>
          <p:spPr>
            <a:xfrm>
              <a:off x="8203320" y="4827960"/>
              <a:ext cx="51480" cy="77760"/>
            </a:xfrm>
            <a:custGeom>
              <a:avLst/>
              <a:gdLst/>
              <a:ahLst/>
              <a:rect l="l" t="t" r="r" b="b"/>
              <a:pathLst>
                <a:path w="145" h="218">
                  <a:moveTo>
                    <a:pt x="0" y="0"/>
                  </a:moveTo>
                  <a:lnTo>
                    <a:pt x="30" y="0"/>
                  </a:lnTo>
                  <a:lnTo>
                    <a:pt x="30" y="57"/>
                  </a:lnTo>
                  <a:cubicBezTo>
                    <a:pt x="30" y="63"/>
                    <a:pt x="30" y="72"/>
                    <a:pt x="29" y="86"/>
                  </a:cubicBezTo>
                  <a:lnTo>
                    <a:pt x="29" y="86"/>
                  </a:lnTo>
                  <a:cubicBezTo>
                    <a:pt x="41" y="66"/>
                    <a:pt x="60" y="56"/>
                    <a:pt x="86" y="56"/>
                  </a:cubicBezTo>
                  <a:cubicBezTo>
                    <a:pt x="125" y="56"/>
                    <a:pt x="145" y="74"/>
                    <a:pt x="145" y="112"/>
                  </a:cubicBezTo>
                  <a:lnTo>
                    <a:pt x="145" y="218"/>
                  </a:lnTo>
                  <a:lnTo>
                    <a:pt x="115" y="218"/>
                  </a:lnTo>
                  <a:lnTo>
                    <a:pt x="115" y="116"/>
                  </a:lnTo>
                  <a:cubicBezTo>
                    <a:pt x="115" y="102"/>
                    <a:pt x="112" y="92"/>
                    <a:pt x="106" y="86"/>
                  </a:cubicBezTo>
                  <a:cubicBezTo>
                    <a:pt x="100" y="79"/>
                    <a:pt x="91" y="76"/>
                    <a:pt x="78" y="76"/>
                  </a:cubicBezTo>
                  <a:cubicBezTo>
                    <a:pt x="64" y="76"/>
                    <a:pt x="52" y="81"/>
                    <a:pt x="44" y="90"/>
                  </a:cubicBezTo>
                  <a:cubicBezTo>
                    <a:pt x="35" y="98"/>
                    <a:pt x="30" y="110"/>
                    <a:pt x="30" y="126"/>
                  </a:cubicBezTo>
                  <a:lnTo>
                    <a:pt x="30" y="218"/>
                  </a:lnTo>
                  <a:lnTo>
                    <a:pt x="0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"/>
            <p:cNvSpPr/>
            <p:nvPr/>
          </p:nvSpPr>
          <p:spPr>
            <a:xfrm>
              <a:off x="8276400" y="4827960"/>
              <a:ext cx="49680" cy="100080"/>
            </a:xfrm>
            <a:custGeom>
              <a:avLst/>
              <a:gdLst/>
              <a:ahLst/>
              <a:rect l="l" t="t" r="r" b="b"/>
              <a:pathLst>
                <a:path w="140" h="280">
                  <a:moveTo>
                    <a:pt x="0" y="280"/>
                  </a:moveTo>
                  <a:lnTo>
                    <a:pt x="0" y="259"/>
                  </a:lnTo>
                  <a:lnTo>
                    <a:pt x="36" y="259"/>
                  </a:lnTo>
                  <a:cubicBezTo>
                    <a:pt x="46" y="259"/>
                    <a:pt x="53" y="257"/>
                    <a:pt x="58" y="253"/>
                  </a:cubicBezTo>
                  <a:cubicBezTo>
                    <a:pt x="62" y="248"/>
                    <a:pt x="64" y="241"/>
                    <a:pt x="64" y="231"/>
                  </a:cubicBezTo>
                  <a:lnTo>
                    <a:pt x="64" y="180"/>
                  </a:lnTo>
                  <a:cubicBezTo>
                    <a:pt x="64" y="170"/>
                    <a:pt x="68" y="161"/>
                    <a:pt x="75" y="154"/>
                  </a:cubicBezTo>
                  <a:cubicBezTo>
                    <a:pt x="82" y="147"/>
                    <a:pt x="92" y="142"/>
                    <a:pt x="103" y="140"/>
                  </a:cubicBezTo>
                  <a:lnTo>
                    <a:pt x="103" y="139"/>
                  </a:lnTo>
                  <a:cubicBezTo>
                    <a:pt x="92" y="137"/>
                    <a:pt x="82" y="132"/>
                    <a:pt x="75" y="125"/>
                  </a:cubicBezTo>
                  <a:cubicBezTo>
                    <a:pt x="68" y="117"/>
                    <a:pt x="64" y="109"/>
                    <a:pt x="64" y="100"/>
                  </a:cubicBezTo>
                  <a:lnTo>
                    <a:pt x="64" y="49"/>
                  </a:lnTo>
                  <a:cubicBezTo>
                    <a:pt x="64" y="38"/>
                    <a:pt x="62" y="31"/>
                    <a:pt x="58" y="27"/>
                  </a:cubicBezTo>
                  <a:cubicBezTo>
                    <a:pt x="53" y="22"/>
                    <a:pt x="46" y="20"/>
                    <a:pt x="36" y="20"/>
                  </a:cubicBezTo>
                  <a:lnTo>
                    <a:pt x="0" y="20"/>
                  </a:lnTo>
                  <a:lnTo>
                    <a:pt x="0" y="0"/>
                  </a:lnTo>
                  <a:lnTo>
                    <a:pt x="44" y="0"/>
                  </a:lnTo>
                  <a:cubicBezTo>
                    <a:pt x="59" y="0"/>
                    <a:pt x="71" y="4"/>
                    <a:pt x="80" y="12"/>
                  </a:cubicBezTo>
                  <a:cubicBezTo>
                    <a:pt x="89" y="20"/>
                    <a:pt x="94" y="31"/>
                    <a:pt x="94" y="44"/>
                  </a:cubicBezTo>
                  <a:lnTo>
                    <a:pt x="94" y="96"/>
                  </a:lnTo>
                  <a:cubicBezTo>
                    <a:pt x="94" y="107"/>
                    <a:pt x="98" y="115"/>
                    <a:pt x="106" y="121"/>
                  </a:cubicBezTo>
                  <a:cubicBezTo>
                    <a:pt x="114" y="127"/>
                    <a:pt x="125" y="130"/>
                    <a:pt x="140" y="130"/>
                  </a:cubicBezTo>
                  <a:lnTo>
                    <a:pt x="140" y="150"/>
                  </a:lnTo>
                  <a:cubicBezTo>
                    <a:pt x="125" y="150"/>
                    <a:pt x="114" y="153"/>
                    <a:pt x="106" y="159"/>
                  </a:cubicBezTo>
                  <a:cubicBezTo>
                    <a:pt x="98" y="165"/>
                    <a:pt x="94" y="173"/>
                    <a:pt x="94" y="184"/>
                  </a:cubicBezTo>
                  <a:lnTo>
                    <a:pt x="94" y="235"/>
                  </a:lnTo>
                  <a:cubicBezTo>
                    <a:pt x="94" y="248"/>
                    <a:pt x="89" y="259"/>
                    <a:pt x="80" y="267"/>
                  </a:cubicBezTo>
                  <a:cubicBezTo>
                    <a:pt x="71" y="276"/>
                    <a:pt x="59" y="280"/>
                    <a:pt x="44" y="280"/>
                  </a:cubicBezTo>
                  <a:lnTo>
                    <a:pt x="0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"/>
            <p:cNvSpPr/>
            <p:nvPr/>
          </p:nvSpPr>
          <p:spPr>
            <a:xfrm>
              <a:off x="8345880" y="4834080"/>
              <a:ext cx="58320" cy="71640"/>
            </a:xfrm>
            <a:custGeom>
              <a:avLst/>
              <a:gdLst/>
              <a:ahLst/>
              <a:rect l="l" t="t" r="r" b="b"/>
              <a:pathLst>
                <a:path w="164" h="201">
                  <a:moveTo>
                    <a:pt x="164" y="54"/>
                  </a:moveTo>
                  <a:cubicBezTo>
                    <a:pt x="164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5" y="93"/>
                    <a:pt x="137" y="99"/>
                    <a:pt x="127" y="105"/>
                  </a:cubicBezTo>
                  <a:cubicBezTo>
                    <a:pt x="115" y="113"/>
                    <a:pt x="107" y="119"/>
                    <a:pt x="103" y="122"/>
                  </a:cubicBezTo>
                  <a:cubicBezTo>
                    <a:pt x="99" y="126"/>
                    <a:pt x="96" y="130"/>
                    <a:pt x="93" y="134"/>
                  </a:cubicBezTo>
                  <a:cubicBezTo>
                    <a:pt x="91" y="138"/>
                    <a:pt x="90" y="143"/>
                    <a:pt x="90" y="148"/>
                  </a:cubicBezTo>
                  <a:lnTo>
                    <a:pt x="60" y="148"/>
                  </a:lnTo>
                  <a:cubicBezTo>
                    <a:pt x="61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5"/>
                    <a:pt x="97" y="98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5" y="77"/>
                    <a:pt x="128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5"/>
                    <a:pt x="99" y="22"/>
                    <a:pt x="84" y="22"/>
                  </a:cubicBezTo>
                  <a:cubicBezTo>
                    <a:pt x="69" y="22"/>
                    <a:pt x="56" y="25"/>
                    <a:pt x="47" y="32"/>
                  </a:cubicBezTo>
                  <a:cubicBezTo>
                    <a:pt x="38" y="40"/>
                    <a:pt x="32" y="49"/>
                    <a:pt x="31" y="62"/>
                  </a:cubicBezTo>
                  <a:lnTo>
                    <a:pt x="0" y="60"/>
                  </a:lnTo>
                  <a:cubicBezTo>
                    <a:pt x="3" y="41"/>
                    <a:pt x="12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4" y="37"/>
                    <a:pt x="164" y="54"/>
                  </a:cubicBezTo>
                  <a:moveTo>
                    <a:pt x="59" y="201"/>
                  </a:moveTo>
                  <a:lnTo>
                    <a:pt x="59" y="171"/>
                  </a:lnTo>
                  <a:lnTo>
                    <a:pt x="92" y="171"/>
                  </a:lnTo>
                  <a:lnTo>
                    <a:pt x="92" y="201"/>
                  </a:lnTo>
                  <a:lnTo>
                    <a:pt x="5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"/>
            <p:cNvSpPr/>
            <p:nvPr/>
          </p:nvSpPr>
          <p:spPr>
            <a:xfrm>
              <a:off x="5091120" y="4965840"/>
              <a:ext cx="59400" cy="52200"/>
            </a:xfrm>
            <a:custGeom>
              <a:avLst/>
              <a:gdLst/>
              <a:ahLst/>
              <a:rect l="l" t="t" r="r" b="b"/>
              <a:pathLst>
                <a:path w="167" h="147">
                  <a:moveTo>
                    <a:pt x="96" y="84"/>
                  </a:moveTo>
                  <a:cubicBezTo>
                    <a:pt x="96" y="105"/>
                    <a:pt x="96" y="126"/>
                    <a:pt x="96" y="147"/>
                  </a:cubicBezTo>
                  <a:cubicBezTo>
                    <a:pt x="88" y="147"/>
                    <a:pt x="79" y="147"/>
                    <a:pt x="71" y="147"/>
                  </a:cubicBezTo>
                  <a:cubicBezTo>
                    <a:pt x="71" y="126"/>
                    <a:pt x="71" y="105"/>
                    <a:pt x="71" y="84"/>
                  </a:cubicBezTo>
                  <a:cubicBezTo>
                    <a:pt x="47" y="84"/>
                    <a:pt x="24" y="84"/>
                    <a:pt x="0" y="84"/>
                  </a:cubicBezTo>
                  <a:cubicBezTo>
                    <a:pt x="0" y="77"/>
                    <a:pt x="0" y="70"/>
                    <a:pt x="0" y="63"/>
                  </a:cubicBezTo>
                  <a:cubicBezTo>
                    <a:pt x="24" y="63"/>
                    <a:pt x="47" y="63"/>
                    <a:pt x="71" y="63"/>
                  </a:cubicBezTo>
                  <a:cubicBezTo>
                    <a:pt x="71" y="42"/>
                    <a:pt x="71" y="21"/>
                    <a:pt x="71" y="0"/>
                  </a:cubicBezTo>
                  <a:cubicBezTo>
                    <a:pt x="79" y="0"/>
                    <a:pt x="88" y="0"/>
                    <a:pt x="96" y="0"/>
                  </a:cubicBezTo>
                  <a:cubicBezTo>
                    <a:pt x="96" y="21"/>
                    <a:pt x="96" y="42"/>
                    <a:pt x="96" y="63"/>
                  </a:cubicBezTo>
                  <a:cubicBezTo>
                    <a:pt x="119" y="63"/>
                    <a:pt x="143" y="63"/>
                    <a:pt x="167" y="63"/>
                  </a:cubicBezTo>
                  <a:cubicBezTo>
                    <a:pt x="167" y="70"/>
                    <a:pt x="167" y="77"/>
                    <a:pt x="167" y="84"/>
                  </a:cubicBezTo>
                  <a:cubicBezTo>
                    <a:pt x="143" y="84"/>
                    <a:pt x="119" y="84"/>
                    <a:pt x="96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"/>
            <p:cNvSpPr/>
            <p:nvPr/>
          </p:nvSpPr>
          <p:spPr>
            <a:xfrm>
              <a:off x="5178600" y="4995360"/>
              <a:ext cx="32760" cy="7560"/>
            </a:xfrm>
            <a:custGeom>
              <a:avLst/>
              <a:gdLst/>
              <a:ahLst/>
              <a:rect l="l" t="t" r="r" b="b"/>
              <a:pathLst>
                <a:path w="93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1" y="0"/>
                    <a:pt x="62" y="0"/>
                    <a:pt x="93" y="0"/>
                  </a:cubicBezTo>
                  <a:cubicBezTo>
                    <a:pt x="93" y="8"/>
                    <a:pt x="93" y="16"/>
                    <a:pt x="93" y="23"/>
                  </a:cubicBezTo>
                  <a:cubicBezTo>
                    <a:pt x="62" y="23"/>
                    <a:pt x="31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"/>
            <p:cNvSpPr/>
            <p:nvPr/>
          </p:nvSpPr>
          <p:spPr>
            <a:xfrm>
              <a:off x="5252040" y="49953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9" name=""/>
            <p:cNvSpPr/>
            <p:nvPr/>
          </p:nvSpPr>
          <p:spPr>
            <a:xfrm>
              <a:off x="5320800" y="497016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9" y="3"/>
                  </a:lnTo>
                  <a:cubicBezTo>
                    <a:pt x="33" y="16"/>
                    <a:pt x="36" y="28"/>
                    <a:pt x="37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6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"/>
            <p:cNvSpPr/>
            <p:nvPr/>
          </p:nvSpPr>
          <p:spPr>
            <a:xfrm>
              <a:off x="5381640" y="4971240"/>
              <a:ext cx="70560" cy="56160"/>
            </a:xfrm>
            <a:custGeom>
              <a:avLst/>
              <a:gdLst/>
              <a:ahLst/>
              <a:rect l="l" t="t" r="r" b="b"/>
              <a:pathLst>
                <a:path w="198" h="158">
                  <a:moveTo>
                    <a:pt x="167" y="158"/>
                  </a:moveTo>
                  <a:lnTo>
                    <a:pt x="133" y="158"/>
                  </a:lnTo>
                  <a:lnTo>
                    <a:pt x="109" y="89"/>
                  </a:lnTo>
                  <a:lnTo>
                    <a:pt x="99" y="60"/>
                  </a:lnTo>
                  <a:lnTo>
                    <a:pt x="93" y="80"/>
                  </a:lnTo>
                  <a:lnTo>
                    <a:pt x="64" y="158"/>
                  </a:lnTo>
                  <a:lnTo>
                    <a:pt x="30" y="158"/>
                  </a:lnTo>
                  <a:lnTo>
                    <a:pt x="0" y="0"/>
                  </a:lnTo>
                  <a:lnTo>
                    <a:pt x="30" y="0"/>
                  </a:lnTo>
                  <a:lnTo>
                    <a:pt x="45" y="89"/>
                  </a:lnTo>
                  <a:cubicBezTo>
                    <a:pt x="49" y="115"/>
                    <a:pt x="51" y="131"/>
                    <a:pt x="51" y="137"/>
                  </a:cubicBezTo>
                  <a:cubicBezTo>
                    <a:pt x="55" y="121"/>
                    <a:pt x="58" y="111"/>
                    <a:pt x="60" y="105"/>
                  </a:cubicBezTo>
                  <a:lnTo>
                    <a:pt x="83" y="43"/>
                  </a:lnTo>
                  <a:lnTo>
                    <a:pt x="115" y="43"/>
                  </a:lnTo>
                  <a:lnTo>
                    <a:pt x="137" y="105"/>
                  </a:lnTo>
                  <a:cubicBezTo>
                    <a:pt x="141" y="116"/>
                    <a:pt x="144" y="126"/>
                    <a:pt x="146" y="137"/>
                  </a:cubicBezTo>
                  <a:cubicBezTo>
                    <a:pt x="146" y="134"/>
                    <a:pt x="146" y="130"/>
                    <a:pt x="147" y="126"/>
                  </a:cubicBezTo>
                  <a:cubicBezTo>
                    <a:pt x="147" y="121"/>
                    <a:pt x="148" y="117"/>
                    <a:pt x="149" y="112"/>
                  </a:cubicBezTo>
                  <a:cubicBezTo>
                    <a:pt x="149" y="107"/>
                    <a:pt x="150" y="103"/>
                    <a:pt x="151" y="99"/>
                  </a:cubicBezTo>
                  <a:cubicBezTo>
                    <a:pt x="151" y="95"/>
                    <a:pt x="152" y="91"/>
                    <a:pt x="152" y="89"/>
                  </a:cubicBezTo>
                  <a:lnTo>
                    <a:pt x="169" y="0"/>
                  </a:lnTo>
                  <a:lnTo>
                    <a:pt x="198" y="0"/>
                  </a:lnTo>
                  <a:lnTo>
                    <a:pt x="167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"/>
            <p:cNvSpPr/>
            <p:nvPr/>
          </p:nvSpPr>
          <p:spPr>
            <a:xfrm>
              <a:off x="5539680" y="49561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1" y="172"/>
                    <a:pt x="65" y="176"/>
                  </a:cubicBezTo>
                  <a:cubicBezTo>
                    <a:pt x="70" y="179"/>
                    <a:pt x="78" y="181"/>
                    <a:pt x="89" y="181"/>
                  </a:cubicBezTo>
                  <a:cubicBezTo>
                    <a:pt x="104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1" y="200"/>
                    <a:pt x="42" y="193"/>
                  </a:cubicBezTo>
                  <a:cubicBezTo>
                    <a:pt x="33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"/>
            <p:cNvSpPr/>
            <p:nvPr/>
          </p:nvSpPr>
          <p:spPr>
            <a:xfrm>
              <a:off x="5610240" y="4970160"/>
              <a:ext cx="57600" cy="58320"/>
            </a:xfrm>
            <a:custGeom>
              <a:avLst/>
              <a:gdLst/>
              <a:ahLst/>
              <a:rect l="l" t="t" r="r" b="b"/>
              <a:pathLst>
                <a:path w="162" h="164">
                  <a:moveTo>
                    <a:pt x="162" y="82"/>
                  </a:moveTo>
                  <a:cubicBezTo>
                    <a:pt x="162" y="108"/>
                    <a:pt x="155" y="129"/>
                    <a:pt x="141" y="143"/>
                  </a:cubicBezTo>
                  <a:cubicBezTo>
                    <a:pt x="127" y="157"/>
                    <a:pt x="106" y="164"/>
                    <a:pt x="80" y="164"/>
                  </a:cubicBezTo>
                  <a:cubicBezTo>
                    <a:pt x="54" y="164"/>
                    <a:pt x="34" y="157"/>
                    <a:pt x="20" y="143"/>
                  </a:cubicBezTo>
                  <a:cubicBezTo>
                    <a:pt x="7" y="128"/>
                    <a:pt x="0" y="108"/>
                    <a:pt x="0" y="82"/>
                  </a:cubicBezTo>
                  <a:cubicBezTo>
                    <a:pt x="0" y="54"/>
                    <a:pt x="7" y="34"/>
                    <a:pt x="21" y="20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8" y="6"/>
                    <a:pt x="142" y="20"/>
                  </a:cubicBezTo>
                  <a:cubicBezTo>
                    <a:pt x="155" y="34"/>
                    <a:pt x="162" y="54"/>
                    <a:pt x="162" y="82"/>
                  </a:cubicBezTo>
                  <a:moveTo>
                    <a:pt x="130" y="82"/>
                  </a:moveTo>
                  <a:cubicBezTo>
                    <a:pt x="130" y="61"/>
                    <a:pt x="126" y="45"/>
                    <a:pt x="118" y="35"/>
                  </a:cubicBezTo>
                  <a:cubicBezTo>
                    <a:pt x="111" y="24"/>
                    <a:pt x="98" y="19"/>
                    <a:pt x="81" y="19"/>
                  </a:cubicBezTo>
                  <a:cubicBezTo>
                    <a:pt x="64" y="19"/>
                    <a:pt x="51" y="24"/>
                    <a:pt x="43" y="35"/>
                  </a:cubicBezTo>
                  <a:cubicBezTo>
                    <a:pt x="35" y="46"/>
                    <a:pt x="31" y="61"/>
                    <a:pt x="31" y="82"/>
                  </a:cubicBezTo>
                  <a:cubicBezTo>
                    <a:pt x="31" y="102"/>
                    <a:pt x="35" y="118"/>
                    <a:pt x="43" y="128"/>
                  </a:cubicBezTo>
                  <a:cubicBezTo>
                    <a:pt x="51" y="139"/>
                    <a:pt x="64" y="144"/>
                    <a:pt x="80" y="144"/>
                  </a:cubicBezTo>
                  <a:cubicBezTo>
                    <a:pt x="97" y="144"/>
                    <a:pt x="110" y="139"/>
                    <a:pt x="118" y="129"/>
                  </a:cubicBezTo>
                  <a:cubicBezTo>
                    <a:pt x="126" y="118"/>
                    <a:pt x="130" y="103"/>
                    <a:pt x="130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"/>
            <p:cNvSpPr/>
            <p:nvPr/>
          </p:nvSpPr>
          <p:spPr>
            <a:xfrm>
              <a:off x="5687640" y="4956120"/>
              <a:ext cx="48960" cy="72360"/>
            </a:xfrm>
            <a:custGeom>
              <a:avLst/>
              <a:gdLst/>
              <a:ahLst/>
              <a:rect l="l" t="t" r="r" b="b"/>
              <a:pathLst>
                <a:path w="138" h="203">
                  <a:moveTo>
                    <a:pt x="0" y="63"/>
                  </a:moveTo>
                  <a:lnTo>
                    <a:pt x="0" y="42"/>
                  </a:lnTo>
                  <a:lnTo>
                    <a:pt x="28" y="42"/>
                  </a:lnTo>
                  <a:lnTo>
                    <a:pt x="38" y="0"/>
                  </a:lnTo>
                  <a:lnTo>
                    <a:pt x="58" y="0"/>
                  </a:lnTo>
                  <a:lnTo>
                    <a:pt x="58" y="42"/>
                  </a:lnTo>
                  <a:lnTo>
                    <a:pt x="130" y="42"/>
                  </a:lnTo>
                  <a:lnTo>
                    <a:pt x="130" y="63"/>
                  </a:lnTo>
                  <a:lnTo>
                    <a:pt x="58" y="63"/>
                  </a:lnTo>
                  <a:lnTo>
                    <a:pt x="58" y="158"/>
                  </a:lnTo>
                  <a:cubicBezTo>
                    <a:pt x="58" y="166"/>
                    <a:pt x="60" y="172"/>
                    <a:pt x="65" y="176"/>
                  </a:cubicBezTo>
                  <a:cubicBezTo>
                    <a:pt x="70" y="179"/>
                    <a:pt x="78" y="181"/>
                    <a:pt x="88" y="181"/>
                  </a:cubicBezTo>
                  <a:cubicBezTo>
                    <a:pt x="103" y="181"/>
                    <a:pt x="120" y="179"/>
                    <a:pt x="138" y="176"/>
                  </a:cubicBezTo>
                  <a:lnTo>
                    <a:pt x="138" y="196"/>
                  </a:lnTo>
                  <a:cubicBezTo>
                    <a:pt x="119" y="201"/>
                    <a:pt x="101" y="203"/>
                    <a:pt x="82" y="203"/>
                  </a:cubicBezTo>
                  <a:cubicBezTo>
                    <a:pt x="64" y="203"/>
                    <a:pt x="50" y="200"/>
                    <a:pt x="41" y="193"/>
                  </a:cubicBezTo>
                  <a:cubicBezTo>
                    <a:pt x="32" y="186"/>
                    <a:pt x="28" y="176"/>
                    <a:pt x="28" y="161"/>
                  </a:cubicBezTo>
                  <a:lnTo>
                    <a:pt x="28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"/>
            <p:cNvSpPr/>
            <p:nvPr/>
          </p:nvSpPr>
          <p:spPr>
            <a:xfrm>
              <a:off x="5757840" y="4969800"/>
              <a:ext cx="61560" cy="58680"/>
            </a:xfrm>
            <a:custGeom>
              <a:avLst/>
              <a:gdLst/>
              <a:ahLst/>
              <a:rect l="l" t="t" r="r" b="b"/>
              <a:pathLst>
                <a:path w="173" h="165">
                  <a:moveTo>
                    <a:pt x="163" y="146"/>
                  </a:moveTo>
                  <a:cubicBezTo>
                    <a:pt x="166" y="146"/>
                    <a:pt x="169" y="145"/>
                    <a:pt x="173" y="145"/>
                  </a:cubicBezTo>
                  <a:lnTo>
                    <a:pt x="173" y="161"/>
                  </a:lnTo>
                  <a:cubicBezTo>
                    <a:pt x="165" y="162"/>
                    <a:pt x="158" y="163"/>
                    <a:pt x="150" y="163"/>
                  </a:cubicBezTo>
                  <a:cubicBezTo>
                    <a:pt x="139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7" y="132"/>
                  </a:cubicBezTo>
                  <a:lnTo>
                    <a:pt x="116" y="132"/>
                  </a:lnTo>
                  <a:cubicBezTo>
                    <a:pt x="108" y="144"/>
                    <a:pt x="100" y="152"/>
                    <a:pt x="90" y="157"/>
                  </a:cubicBezTo>
                  <a:cubicBezTo>
                    <a:pt x="80" y="162"/>
                    <a:pt x="68" y="165"/>
                    <a:pt x="53" y="165"/>
                  </a:cubicBezTo>
                  <a:cubicBezTo>
                    <a:pt x="36" y="165"/>
                    <a:pt x="23" y="161"/>
                    <a:pt x="14" y="152"/>
                  </a:cubicBezTo>
                  <a:cubicBezTo>
                    <a:pt x="5" y="144"/>
                    <a:pt x="0" y="132"/>
                    <a:pt x="0" y="118"/>
                  </a:cubicBezTo>
                  <a:cubicBezTo>
                    <a:pt x="0" y="83"/>
                    <a:pt x="26" y="66"/>
                    <a:pt x="76" y="66"/>
                  </a:cubicBezTo>
                  <a:lnTo>
                    <a:pt x="116" y="65"/>
                  </a:lnTo>
                  <a:lnTo>
                    <a:pt x="116" y="56"/>
                  </a:lnTo>
                  <a:cubicBezTo>
                    <a:pt x="116" y="44"/>
                    <a:pt x="113" y="34"/>
                    <a:pt x="107" y="29"/>
                  </a:cubicBezTo>
                  <a:cubicBezTo>
                    <a:pt x="101" y="23"/>
                    <a:pt x="91" y="20"/>
                    <a:pt x="79" y="20"/>
                  </a:cubicBezTo>
                  <a:cubicBezTo>
                    <a:pt x="65" y="20"/>
                    <a:pt x="56" y="22"/>
                    <a:pt x="50" y="26"/>
                  </a:cubicBezTo>
                  <a:cubicBezTo>
                    <a:pt x="44" y="31"/>
                    <a:pt x="41" y="37"/>
                    <a:pt x="40" y="46"/>
                  </a:cubicBezTo>
                  <a:lnTo>
                    <a:pt x="8" y="43"/>
                  </a:lnTo>
                  <a:cubicBezTo>
                    <a:pt x="13" y="14"/>
                    <a:pt x="37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1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50" y="140"/>
                  </a:cubicBezTo>
                  <a:cubicBezTo>
                    <a:pt x="152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2" y="145"/>
                    <a:pt x="81" y="143"/>
                    <a:pt x="90" y="138"/>
                  </a:cubicBezTo>
                  <a:cubicBezTo>
                    <a:pt x="98" y="134"/>
                    <a:pt x="104" y="128"/>
                    <a:pt x="109" y="120"/>
                  </a:cubicBezTo>
                  <a:cubicBezTo>
                    <a:pt x="113" y="113"/>
                    <a:pt x="116" y="105"/>
                    <a:pt x="116" y="97"/>
                  </a:cubicBezTo>
                  <a:lnTo>
                    <a:pt x="116" y="84"/>
                  </a:lnTo>
                  <a:lnTo>
                    <a:pt x="84" y="84"/>
                  </a:lnTo>
                  <a:cubicBezTo>
                    <a:pt x="71" y="84"/>
                    <a:pt x="61" y="85"/>
                    <a:pt x="54" y="88"/>
                  </a:cubicBezTo>
                  <a:cubicBezTo>
                    <a:pt x="47" y="90"/>
                    <a:pt x="41" y="94"/>
                    <a:pt x="38" y="98"/>
                  </a:cubicBezTo>
                  <a:cubicBezTo>
                    <a:pt x="34" y="103"/>
                    <a:pt x="32" y="110"/>
                    <a:pt x="32" y="118"/>
                  </a:cubicBezTo>
                  <a:cubicBezTo>
                    <a:pt x="32" y="126"/>
                    <a:pt x="34" y="133"/>
                    <a:pt x="39" y="137"/>
                  </a:cubicBezTo>
                  <a:cubicBezTo>
                    <a:pt x="44" y="142"/>
                    <a:pt x="52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"/>
            <p:cNvSpPr/>
            <p:nvPr/>
          </p:nvSpPr>
          <p:spPr>
            <a:xfrm>
              <a:off x="5840280" y="4950000"/>
              <a:ext cx="50400" cy="77400"/>
            </a:xfrm>
            <a:custGeom>
              <a:avLst/>
              <a:gdLst/>
              <a:ahLst/>
              <a:rect l="l" t="t" r="r" b="b"/>
              <a:pathLst>
                <a:path w="142" h="217">
                  <a:moveTo>
                    <a:pt x="95" y="196"/>
                  </a:moveTo>
                  <a:lnTo>
                    <a:pt x="142" y="196"/>
                  </a:lnTo>
                  <a:lnTo>
                    <a:pt x="142" y="217"/>
                  </a:lnTo>
                  <a:lnTo>
                    <a:pt x="81" y="217"/>
                  </a:lnTo>
                  <a:cubicBezTo>
                    <a:pt x="68" y="215"/>
                    <a:pt x="59" y="211"/>
                    <a:pt x="53" y="204"/>
                  </a:cubicBezTo>
                  <a:cubicBezTo>
                    <a:pt x="50" y="201"/>
                    <a:pt x="49" y="193"/>
                    <a:pt x="49" y="180"/>
                  </a:cubicBezTo>
                  <a:lnTo>
                    <a:pt x="49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3"/>
                  </a:lnTo>
                  <a:cubicBezTo>
                    <a:pt x="79" y="187"/>
                    <a:pt x="80" y="191"/>
                    <a:pt x="83" y="193"/>
                  </a:cubicBezTo>
                  <a:cubicBezTo>
                    <a:pt x="85" y="195"/>
                    <a:pt x="89" y="196"/>
                    <a:pt x="95" y="196"/>
                  </a:cubicBezTo>
                  <a:moveTo>
                    <a:pt x="96" y="197"/>
                  </a:moveTo>
                  <a:lnTo>
                    <a:pt x="96" y="197"/>
                  </a:lnTo>
                  <a:moveTo>
                    <a:pt x="79" y="183"/>
                  </a:moveTo>
                  <a:lnTo>
                    <a:pt x="79" y="183"/>
                  </a:lnTo>
                  <a:moveTo>
                    <a:pt x="82" y="217"/>
                  </a:moveTo>
                  <a:lnTo>
                    <a:pt x="82" y="217"/>
                  </a:lnTo>
                  <a:moveTo>
                    <a:pt x="49" y="197"/>
                  </a:moveTo>
                  <a:lnTo>
                    <a:pt x="49" y="180"/>
                  </a:lnTo>
                  <a:lnTo>
                    <a:pt x="49" y="19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"/>
            <p:cNvSpPr/>
            <p:nvPr/>
          </p:nvSpPr>
          <p:spPr>
            <a:xfrm>
              <a:off x="5918040" y="4995360"/>
              <a:ext cx="33120" cy="7560"/>
            </a:xfrm>
            <a:custGeom>
              <a:avLst/>
              <a:gdLst/>
              <a:ahLst/>
              <a:rect l="l" t="t" r="r" b="b"/>
              <a:pathLst>
                <a:path w="94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32" y="0"/>
                    <a:pt x="63" y="0"/>
                    <a:pt x="94" y="0"/>
                  </a:cubicBezTo>
                  <a:cubicBezTo>
                    <a:pt x="94" y="8"/>
                    <a:pt x="94" y="16"/>
                    <a:pt x="94" y="23"/>
                  </a:cubicBezTo>
                  <a:cubicBezTo>
                    <a:pt x="63" y="23"/>
                    <a:pt x="32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"/>
            <p:cNvSpPr/>
            <p:nvPr/>
          </p:nvSpPr>
          <p:spPr>
            <a:xfrm>
              <a:off x="5980680" y="4950000"/>
              <a:ext cx="56880" cy="77400"/>
            </a:xfrm>
            <a:custGeom>
              <a:avLst/>
              <a:gdLst/>
              <a:ahLst/>
              <a:rect l="l" t="t" r="r" b="b"/>
              <a:pathLst>
                <a:path w="160" h="217">
                  <a:moveTo>
                    <a:pt x="74" y="80"/>
                  </a:moveTo>
                  <a:lnTo>
                    <a:pt x="74" y="217"/>
                  </a:lnTo>
                  <a:lnTo>
                    <a:pt x="43" y="217"/>
                  </a:lnTo>
                  <a:lnTo>
                    <a:pt x="43" y="80"/>
                  </a:lnTo>
                  <a:lnTo>
                    <a:pt x="0" y="80"/>
                  </a:lnTo>
                  <a:lnTo>
                    <a:pt x="0" y="59"/>
                  </a:lnTo>
                  <a:lnTo>
                    <a:pt x="43" y="59"/>
                  </a:lnTo>
                  <a:lnTo>
                    <a:pt x="43" y="55"/>
                  </a:lnTo>
                  <a:cubicBezTo>
                    <a:pt x="43" y="35"/>
                    <a:pt x="49" y="21"/>
                    <a:pt x="60" y="12"/>
                  </a:cubicBezTo>
                  <a:cubicBezTo>
                    <a:pt x="70" y="4"/>
                    <a:pt x="88" y="0"/>
                    <a:pt x="113" y="0"/>
                  </a:cubicBezTo>
                  <a:cubicBezTo>
                    <a:pt x="121" y="0"/>
                    <a:pt x="130" y="0"/>
                    <a:pt x="139" y="0"/>
                  </a:cubicBezTo>
                  <a:cubicBezTo>
                    <a:pt x="149" y="1"/>
                    <a:pt x="156" y="2"/>
                    <a:pt x="160" y="3"/>
                  </a:cubicBezTo>
                  <a:lnTo>
                    <a:pt x="160" y="24"/>
                  </a:lnTo>
                  <a:cubicBezTo>
                    <a:pt x="157" y="23"/>
                    <a:pt x="150" y="23"/>
                    <a:pt x="140" y="22"/>
                  </a:cubicBezTo>
                  <a:cubicBezTo>
                    <a:pt x="130" y="22"/>
                    <a:pt x="122" y="21"/>
                    <a:pt x="117" y="21"/>
                  </a:cubicBezTo>
                  <a:cubicBezTo>
                    <a:pt x="105" y="21"/>
                    <a:pt x="97" y="23"/>
                    <a:pt x="91" y="25"/>
                  </a:cubicBezTo>
                  <a:cubicBezTo>
                    <a:pt x="85" y="27"/>
                    <a:pt x="80" y="31"/>
                    <a:pt x="78" y="36"/>
                  </a:cubicBezTo>
                  <a:cubicBezTo>
                    <a:pt x="75" y="41"/>
                    <a:pt x="74" y="48"/>
                    <a:pt x="74" y="57"/>
                  </a:cubicBezTo>
                  <a:lnTo>
                    <a:pt x="74" y="59"/>
                  </a:lnTo>
                  <a:lnTo>
                    <a:pt x="156" y="59"/>
                  </a:lnTo>
                  <a:lnTo>
                    <a:pt x="156" y="80"/>
                  </a:lnTo>
                  <a:lnTo>
                    <a:pt x="74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8" name=""/>
            <p:cNvSpPr/>
            <p:nvPr/>
          </p:nvSpPr>
          <p:spPr>
            <a:xfrm>
              <a:off x="6060960" y="4970160"/>
              <a:ext cx="47520" cy="57240"/>
            </a:xfrm>
            <a:custGeom>
              <a:avLst/>
              <a:gdLst/>
              <a:ahLst/>
              <a:rect l="l" t="t" r="r" b="b"/>
              <a:pathLst>
                <a:path w="134" h="161">
                  <a:moveTo>
                    <a:pt x="134" y="27"/>
                  </a:moveTo>
                  <a:cubicBezTo>
                    <a:pt x="122" y="25"/>
                    <a:pt x="110" y="24"/>
                    <a:pt x="99" y="24"/>
                  </a:cubicBezTo>
                  <a:cubicBezTo>
                    <a:pt x="81" y="24"/>
                    <a:pt x="66" y="30"/>
                    <a:pt x="55" y="42"/>
                  </a:cubicBezTo>
                  <a:cubicBezTo>
                    <a:pt x="44" y="54"/>
                    <a:pt x="39" y="69"/>
                    <a:pt x="39" y="87"/>
                  </a:cubicBezTo>
                  <a:lnTo>
                    <a:pt x="39" y="161"/>
                  </a:lnTo>
                  <a:lnTo>
                    <a:pt x="9" y="161"/>
                  </a:lnTo>
                  <a:lnTo>
                    <a:pt x="9" y="59"/>
                  </a:lnTo>
                  <a:cubicBezTo>
                    <a:pt x="9" y="51"/>
                    <a:pt x="8" y="42"/>
                    <a:pt x="6" y="32"/>
                  </a:cubicBezTo>
                  <a:cubicBezTo>
                    <a:pt x="5" y="22"/>
                    <a:pt x="3" y="12"/>
                    <a:pt x="0" y="3"/>
                  </a:cubicBezTo>
                  <a:lnTo>
                    <a:pt x="28" y="3"/>
                  </a:lnTo>
                  <a:cubicBezTo>
                    <a:pt x="33" y="16"/>
                    <a:pt x="36" y="28"/>
                    <a:pt x="36" y="39"/>
                  </a:cubicBezTo>
                  <a:lnTo>
                    <a:pt x="37" y="39"/>
                  </a:lnTo>
                  <a:cubicBezTo>
                    <a:pt x="43" y="28"/>
                    <a:pt x="48" y="20"/>
                    <a:pt x="54" y="15"/>
                  </a:cubicBezTo>
                  <a:cubicBezTo>
                    <a:pt x="59" y="10"/>
                    <a:pt x="65" y="6"/>
                    <a:pt x="73" y="4"/>
                  </a:cubicBezTo>
                  <a:cubicBezTo>
                    <a:pt x="80" y="1"/>
                    <a:pt x="89" y="0"/>
                    <a:pt x="100" y="0"/>
                  </a:cubicBezTo>
                  <a:cubicBezTo>
                    <a:pt x="111" y="0"/>
                    <a:pt x="123" y="1"/>
                    <a:pt x="134" y="2"/>
                  </a:cubicBezTo>
                  <a:lnTo>
                    <a:pt x="134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9" name=""/>
            <p:cNvSpPr/>
            <p:nvPr/>
          </p:nvSpPr>
          <p:spPr>
            <a:xfrm>
              <a:off x="6127920" y="4969800"/>
              <a:ext cx="61200" cy="58680"/>
            </a:xfrm>
            <a:custGeom>
              <a:avLst/>
              <a:gdLst/>
              <a:ahLst/>
              <a:rect l="l" t="t" r="r" b="b"/>
              <a:pathLst>
                <a:path w="172" h="165">
                  <a:moveTo>
                    <a:pt x="163" y="146"/>
                  </a:moveTo>
                  <a:cubicBezTo>
                    <a:pt x="165" y="146"/>
                    <a:pt x="169" y="145"/>
                    <a:pt x="172" y="145"/>
                  </a:cubicBezTo>
                  <a:lnTo>
                    <a:pt x="172" y="161"/>
                  </a:lnTo>
                  <a:cubicBezTo>
                    <a:pt x="165" y="162"/>
                    <a:pt x="157" y="163"/>
                    <a:pt x="149" y="163"/>
                  </a:cubicBezTo>
                  <a:cubicBezTo>
                    <a:pt x="138" y="163"/>
                    <a:pt x="130" y="161"/>
                    <a:pt x="125" y="156"/>
                  </a:cubicBezTo>
                  <a:cubicBezTo>
                    <a:pt x="120" y="151"/>
                    <a:pt x="117" y="143"/>
                    <a:pt x="116" y="132"/>
                  </a:cubicBezTo>
                  <a:lnTo>
                    <a:pt x="115" y="132"/>
                  </a:lnTo>
                  <a:cubicBezTo>
                    <a:pt x="108" y="144"/>
                    <a:pt x="99" y="152"/>
                    <a:pt x="89" y="157"/>
                  </a:cubicBezTo>
                  <a:cubicBezTo>
                    <a:pt x="80" y="162"/>
                    <a:pt x="67" y="165"/>
                    <a:pt x="53" y="165"/>
                  </a:cubicBezTo>
                  <a:cubicBezTo>
                    <a:pt x="35" y="165"/>
                    <a:pt x="22" y="161"/>
                    <a:pt x="13" y="152"/>
                  </a:cubicBezTo>
                  <a:cubicBezTo>
                    <a:pt x="4" y="144"/>
                    <a:pt x="0" y="132"/>
                    <a:pt x="0" y="118"/>
                  </a:cubicBezTo>
                  <a:cubicBezTo>
                    <a:pt x="0" y="83"/>
                    <a:pt x="25" y="66"/>
                    <a:pt x="76" y="66"/>
                  </a:cubicBezTo>
                  <a:lnTo>
                    <a:pt x="115" y="65"/>
                  </a:lnTo>
                  <a:lnTo>
                    <a:pt x="115" y="56"/>
                  </a:lnTo>
                  <a:cubicBezTo>
                    <a:pt x="115" y="44"/>
                    <a:pt x="112" y="34"/>
                    <a:pt x="106" y="29"/>
                  </a:cubicBezTo>
                  <a:cubicBezTo>
                    <a:pt x="100" y="23"/>
                    <a:pt x="91" y="20"/>
                    <a:pt x="78" y="20"/>
                  </a:cubicBezTo>
                  <a:cubicBezTo>
                    <a:pt x="65" y="20"/>
                    <a:pt x="55" y="22"/>
                    <a:pt x="50" y="26"/>
                  </a:cubicBezTo>
                  <a:cubicBezTo>
                    <a:pt x="44" y="31"/>
                    <a:pt x="40" y="37"/>
                    <a:pt x="39" y="46"/>
                  </a:cubicBezTo>
                  <a:lnTo>
                    <a:pt x="8" y="43"/>
                  </a:lnTo>
                  <a:cubicBezTo>
                    <a:pt x="13" y="14"/>
                    <a:pt x="36" y="0"/>
                    <a:pt x="79" y="0"/>
                  </a:cubicBezTo>
                  <a:cubicBezTo>
                    <a:pt x="101" y="0"/>
                    <a:pt x="118" y="5"/>
                    <a:pt x="129" y="14"/>
                  </a:cubicBezTo>
                  <a:cubicBezTo>
                    <a:pt x="140" y="23"/>
                    <a:pt x="146" y="36"/>
                    <a:pt x="146" y="54"/>
                  </a:cubicBezTo>
                  <a:lnTo>
                    <a:pt x="146" y="122"/>
                  </a:lnTo>
                  <a:cubicBezTo>
                    <a:pt x="146" y="130"/>
                    <a:pt x="147" y="136"/>
                    <a:pt x="149" y="140"/>
                  </a:cubicBezTo>
                  <a:cubicBezTo>
                    <a:pt x="151" y="144"/>
                    <a:pt x="156" y="146"/>
                    <a:pt x="163" y="146"/>
                  </a:cubicBezTo>
                  <a:moveTo>
                    <a:pt x="61" y="145"/>
                  </a:moveTo>
                  <a:cubicBezTo>
                    <a:pt x="71" y="145"/>
                    <a:pt x="81" y="143"/>
                    <a:pt x="89" y="138"/>
                  </a:cubicBezTo>
                  <a:cubicBezTo>
                    <a:pt x="97" y="134"/>
                    <a:pt x="104" y="128"/>
                    <a:pt x="108" y="120"/>
                  </a:cubicBezTo>
                  <a:cubicBezTo>
                    <a:pt x="113" y="113"/>
                    <a:pt x="115" y="105"/>
                    <a:pt x="115" y="97"/>
                  </a:cubicBezTo>
                  <a:lnTo>
                    <a:pt x="115" y="84"/>
                  </a:lnTo>
                  <a:lnTo>
                    <a:pt x="83" y="84"/>
                  </a:lnTo>
                  <a:cubicBezTo>
                    <a:pt x="70" y="84"/>
                    <a:pt x="60" y="85"/>
                    <a:pt x="53" y="88"/>
                  </a:cubicBezTo>
                  <a:cubicBezTo>
                    <a:pt x="46" y="90"/>
                    <a:pt x="41" y="94"/>
                    <a:pt x="37" y="98"/>
                  </a:cubicBezTo>
                  <a:cubicBezTo>
                    <a:pt x="33" y="103"/>
                    <a:pt x="31" y="110"/>
                    <a:pt x="31" y="118"/>
                  </a:cubicBezTo>
                  <a:cubicBezTo>
                    <a:pt x="31" y="126"/>
                    <a:pt x="34" y="133"/>
                    <a:pt x="39" y="137"/>
                  </a:cubicBezTo>
                  <a:cubicBezTo>
                    <a:pt x="44" y="142"/>
                    <a:pt x="51" y="145"/>
                    <a:pt x="61" y="1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"/>
            <p:cNvSpPr/>
            <p:nvPr/>
          </p:nvSpPr>
          <p:spPr>
            <a:xfrm>
              <a:off x="6200280" y="4970160"/>
              <a:ext cx="60840" cy="57240"/>
            </a:xfrm>
            <a:custGeom>
              <a:avLst/>
              <a:gdLst/>
              <a:ahLst/>
              <a:rect l="l" t="t" r="r" b="b"/>
              <a:pathLst>
                <a:path w="171" h="161">
                  <a:moveTo>
                    <a:pt x="72" y="161"/>
                  </a:moveTo>
                  <a:lnTo>
                    <a:pt x="72" y="61"/>
                  </a:lnTo>
                  <a:cubicBezTo>
                    <a:pt x="72" y="46"/>
                    <a:pt x="71" y="35"/>
                    <a:pt x="68" y="29"/>
                  </a:cubicBezTo>
                  <a:cubicBezTo>
                    <a:pt x="65" y="23"/>
                    <a:pt x="60" y="20"/>
                    <a:pt x="53" y="20"/>
                  </a:cubicBezTo>
                  <a:cubicBezTo>
                    <a:pt x="46" y="20"/>
                    <a:pt x="40" y="25"/>
                    <a:pt x="36" y="34"/>
                  </a:cubicBezTo>
                  <a:cubicBezTo>
                    <a:pt x="31" y="44"/>
                    <a:pt x="29" y="56"/>
                    <a:pt x="29" y="72"/>
                  </a:cubicBezTo>
                  <a:lnTo>
                    <a:pt x="29" y="161"/>
                  </a:lnTo>
                  <a:lnTo>
                    <a:pt x="1" y="161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5" y="3"/>
                  </a:lnTo>
                  <a:lnTo>
                    <a:pt x="26" y="21"/>
                  </a:lnTo>
                  <a:lnTo>
                    <a:pt x="26" y="28"/>
                  </a:lnTo>
                  <a:lnTo>
                    <a:pt x="26" y="28"/>
                  </a:lnTo>
                  <a:cubicBezTo>
                    <a:pt x="30" y="18"/>
                    <a:pt x="35" y="11"/>
                    <a:pt x="40" y="7"/>
                  </a:cubicBezTo>
                  <a:cubicBezTo>
                    <a:pt x="46" y="2"/>
                    <a:pt x="53" y="0"/>
                    <a:pt x="62" y="0"/>
                  </a:cubicBezTo>
                  <a:cubicBezTo>
                    <a:pt x="72" y="0"/>
                    <a:pt x="79" y="2"/>
                    <a:pt x="84" y="7"/>
                  </a:cubicBezTo>
                  <a:cubicBezTo>
                    <a:pt x="89" y="11"/>
                    <a:pt x="92" y="19"/>
                    <a:pt x="95" y="28"/>
                  </a:cubicBezTo>
                  <a:lnTo>
                    <a:pt x="95" y="28"/>
                  </a:lnTo>
                  <a:cubicBezTo>
                    <a:pt x="99" y="18"/>
                    <a:pt x="105" y="11"/>
                    <a:pt x="111" y="6"/>
                  </a:cubicBezTo>
                  <a:cubicBezTo>
                    <a:pt x="117" y="2"/>
                    <a:pt x="125" y="0"/>
                    <a:pt x="134" y="0"/>
                  </a:cubicBezTo>
                  <a:cubicBezTo>
                    <a:pt x="148" y="0"/>
                    <a:pt x="157" y="4"/>
                    <a:pt x="163" y="12"/>
                  </a:cubicBezTo>
                  <a:cubicBezTo>
                    <a:pt x="168" y="21"/>
                    <a:pt x="171" y="35"/>
                    <a:pt x="171" y="56"/>
                  </a:cubicBezTo>
                  <a:lnTo>
                    <a:pt x="171" y="161"/>
                  </a:lnTo>
                  <a:lnTo>
                    <a:pt x="143" y="161"/>
                  </a:lnTo>
                  <a:lnTo>
                    <a:pt x="143" y="61"/>
                  </a:lnTo>
                  <a:cubicBezTo>
                    <a:pt x="143" y="46"/>
                    <a:pt x="142" y="35"/>
                    <a:pt x="139" y="29"/>
                  </a:cubicBezTo>
                  <a:cubicBezTo>
                    <a:pt x="136" y="23"/>
                    <a:pt x="131" y="20"/>
                    <a:pt x="124" y="20"/>
                  </a:cubicBezTo>
                  <a:cubicBezTo>
                    <a:pt x="117" y="20"/>
                    <a:pt x="111" y="24"/>
                    <a:pt x="107" y="32"/>
                  </a:cubicBezTo>
                  <a:cubicBezTo>
                    <a:pt x="102" y="41"/>
                    <a:pt x="100" y="53"/>
                    <a:pt x="100" y="69"/>
                  </a:cubicBezTo>
                  <a:lnTo>
                    <a:pt x="100" y="161"/>
                  </a:lnTo>
                  <a:lnTo>
                    <a:pt x="72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"/>
            <p:cNvSpPr/>
            <p:nvPr/>
          </p:nvSpPr>
          <p:spPr>
            <a:xfrm>
              <a:off x="6276240" y="4970160"/>
              <a:ext cx="57240" cy="58320"/>
            </a:xfrm>
            <a:custGeom>
              <a:avLst/>
              <a:gdLst/>
              <a:ahLst/>
              <a:rect l="l" t="t" r="r" b="b"/>
              <a:pathLst>
                <a:path w="161" h="164">
                  <a:moveTo>
                    <a:pt x="32" y="87"/>
                  </a:moveTo>
                  <a:cubicBezTo>
                    <a:pt x="32" y="105"/>
                    <a:pt x="36" y="119"/>
                    <a:pt x="45" y="129"/>
                  </a:cubicBezTo>
                  <a:cubicBezTo>
                    <a:pt x="54" y="139"/>
                    <a:pt x="67" y="144"/>
                    <a:pt x="82" y="144"/>
                  </a:cubicBezTo>
                  <a:cubicBezTo>
                    <a:pt x="94" y="144"/>
                    <a:pt x="104" y="142"/>
                    <a:pt x="113" y="138"/>
                  </a:cubicBezTo>
                  <a:cubicBezTo>
                    <a:pt x="121" y="133"/>
                    <a:pt x="127" y="127"/>
                    <a:pt x="130" y="120"/>
                  </a:cubicBezTo>
                  <a:lnTo>
                    <a:pt x="156" y="126"/>
                  </a:lnTo>
                  <a:cubicBezTo>
                    <a:pt x="151" y="139"/>
                    <a:pt x="142" y="148"/>
                    <a:pt x="129" y="154"/>
                  </a:cubicBezTo>
                  <a:cubicBezTo>
                    <a:pt x="116" y="161"/>
                    <a:pt x="100" y="164"/>
                    <a:pt x="82" y="164"/>
                  </a:cubicBezTo>
                  <a:cubicBezTo>
                    <a:pt x="56" y="164"/>
                    <a:pt x="36" y="157"/>
                    <a:pt x="22" y="142"/>
                  </a:cubicBezTo>
                  <a:cubicBezTo>
                    <a:pt x="7" y="128"/>
                    <a:pt x="0" y="108"/>
                    <a:pt x="0" y="81"/>
                  </a:cubicBezTo>
                  <a:cubicBezTo>
                    <a:pt x="0" y="55"/>
                    <a:pt x="7" y="35"/>
                    <a:pt x="21" y="21"/>
                  </a:cubicBezTo>
                  <a:cubicBezTo>
                    <a:pt x="35" y="7"/>
                    <a:pt x="55" y="0"/>
                    <a:pt x="81" y="0"/>
                  </a:cubicBezTo>
                  <a:cubicBezTo>
                    <a:pt x="108" y="0"/>
                    <a:pt x="127" y="7"/>
                    <a:pt x="141" y="21"/>
                  </a:cubicBezTo>
                  <a:cubicBezTo>
                    <a:pt x="154" y="35"/>
                    <a:pt x="161" y="56"/>
                    <a:pt x="161" y="84"/>
                  </a:cubicBezTo>
                  <a:lnTo>
                    <a:pt x="161" y="87"/>
                  </a:lnTo>
                  <a:lnTo>
                    <a:pt x="32" y="87"/>
                  </a:lnTo>
                  <a:moveTo>
                    <a:pt x="82" y="19"/>
                  </a:moveTo>
                  <a:cubicBezTo>
                    <a:pt x="67" y="19"/>
                    <a:pt x="55" y="23"/>
                    <a:pt x="46" y="32"/>
                  </a:cubicBezTo>
                  <a:cubicBezTo>
                    <a:pt x="37" y="40"/>
                    <a:pt x="33" y="52"/>
                    <a:pt x="32" y="67"/>
                  </a:cubicBezTo>
                  <a:lnTo>
                    <a:pt x="130" y="67"/>
                  </a:lnTo>
                  <a:cubicBezTo>
                    <a:pt x="127" y="35"/>
                    <a:pt x="111" y="19"/>
                    <a:pt x="82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"/>
            <p:cNvSpPr/>
            <p:nvPr/>
          </p:nvSpPr>
          <p:spPr>
            <a:xfrm>
              <a:off x="6352200" y="4970160"/>
              <a:ext cx="52920" cy="58320"/>
            </a:xfrm>
            <a:custGeom>
              <a:avLst/>
              <a:gdLst/>
              <a:ahLst/>
              <a:rect l="l" t="t" r="r" b="b"/>
              <a:pathLst>
                <a:path w="149" h="164">
                  <a:moveTo>
                    <a:pt x="149" y="116"/>
                  </a:moveTo>
                  <a:cubicBezTo>
                    <a:pt x="149" y="131"/>
                    <a:pt x="143" y="143"/>
                    <a:pt x="130" y="151"/>
                  </a:cubicBezTo>
                  <a:cubicBezTo>
                    <a:pt x="117" y="160"/>
                    <a:pt x="99" y="164"/>
                    <a:pt x="76" y="164"/>
                  </a:cubicBezTo>
                  <a:cubicBezTo>
                    <a:pt x="53" y="164"/>
                    <a:pt x="35" y="161"/>
                    <a:pt x="23" y="155"/>
                  </a:cubicBezTo>
                  <a:cubicBezTo>
                    <a:pt x="11" y="148"/>
                    <a:pt x="4" y="138"/>
                    <a:pt x="0" y="125"/>
                  </a:cubicBezTo>
                  <a:lnTo>
                    <a:pt x="26" y="120"/>
                  </a:lnTo>
                  <a:cubicBezTo>
                    <a:pt x="29" y="129"/>
                    <a:pt x="33" y="135"/>
                    <a:pt x="40" y="139"/>
                  </a:cubicBezTo>
                  <a:cubicBezTo>
                    <a:pt x="47" y="142"/>
                    <a:pt x="59" y="144"/>
                    <a:pt x="76" y="144"/>
                  </a:cubicBezTo>
                  <a:cubicBezTo>
                    <a:pt x="106" y="144"/>
                    <a:pt x="121" y="136"/>
                    <a:pt x="121" y="119"/>
                  </a:cubicBezTo>
                  <a:cubicBezTo>
                    <a:pt x="121" y="113"/>
                    <a:pt x="118" y="108"/>
                    <a:pt x="113" y="104"/>
                  </a:cubicBezTo>
                  <a:cubicBezTo>
                    <a:pt x="107" y="100"/>
                    <a:pt x="99" y="97"/>
                    <a:pt x="88" y="95"/>
                  </a:cubicBezTo>
                  <a:cubicBezTo>
                    <a:pt x="58" y="88"/>
                    <a:pt x="40" y="83"/>
                    <a:pt x="32" y="80"/>
                  </a:cubicBezTo>
                  <a:cubicBezTo>
                    <a:pt x="24" y="76"/>
                    <a:pt x="18" y="71"/>
                    <a:pt x="13" y="66"/>
                  </a:cubicBezTo>
                  <a:cubicBezTo>
                    <a:pt x="9" y="61"/>
                    <a:pt x="7" y="54"/>
                    <a:pt x="7" y="46"/>
                  </a:cubicBezTo>
                  <a:cubicBezTo>
                    <a:pt x="7" y="31"/>
                    <a:pt x="13" y="20"/>
                    <a:pt x="25" y="12"/>
                  </a:cubicBezTo>
                  <a:cubicBezTo>
                    <a:pt x="37" y="4"/>
                    <a:pt x="54" y="0"/>
                    <a:pt x="76" y="0"/>
                  </a:cubicBezTo>
                  <a:cubicBezTo>
                    <a:pt x="96" y="0"/>
                    <a:pt x="112" y="3"/>
                    <a:pt x="123" y="9"/>
                  </a:cubicBezTo>
                  <a:cubicBezTo>
                    <a:pt x="135" y="16"/>
                    <a:pt x="142" y="25"/>
                    <a:pt x="145" y="38"/>
                  </a:cubicBezTo>
                  <a:lnTo>
                    <a:pt x="118" y="41"/>
                  </a:lnTo>
                  <a:cubicBezTo>
                    <a:pt x="117" y="34"/>
                    <a:pt x="113" y="28"/>
                    <a:pt x="106" y="25"/>
                  </a:cubicBezTo>
                  <a:cubicBezTo>
                    <a:pt x="99" y="21"/>
                    <a:pt x="89" y="19"/>
                    <a:pt x="76" y="19"/>
                  </a:cubicBezTo>
                  <a:cubicBezTo>
                    <a:pt x="49" y="19"/>
                    <a:pt x="35" y="27"/>
                    <a:pt x="35" y="42"/>
                  </a:cubicBezTo>
                  <a:cubicBezTo>
                    <a:pt x="35" y="47"/>
                    <a:pt x="37" y="52"/>
                    <a:pt x="42" y="56"/>
                  </a:cubicBezTo>
                  <a:cubicBezTo>
                    <a:pt x="47" y="59"/>
                    <a:pt x="54" y="62"/>
                    <a:pt x="64" y="64"/>
                  </a:cubicBezTo>
                  <a:lnTo>
                    <a:pt x="84" y="69"/>
                  </a:lnTo>
                  <a:cubicBezTo>
                    <a:pt x="103" y="73"/>
                    <a:pt x="116" y="76"/>
                    <a:pt x="124" y="80"/>
                  </a:cubicBezTo>
                  <a:cubicBezTo>
                    <a:pt x="132" y="84"/>
                    <a:pt x="138" y="89"/>
                    <a:pt x="142" y="95"/>
                  </a:cubicBezTo>
                  <a:cubicBezTo>
                    <a:pt x="147" y="100"/>
                    <a:pt x="149" y="107"/>
                    <a:pt x="149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"/>
            <p:cNvSpPr/>
            <p:nvPr/>
          </p:nvSpPr>
          <p:spPr>
            <a:xfrm>
              <a:off x="6422040" y="4956120"/>
              <a:ext cx="57960" cy="71280"/>
            </a:xfrm>
            <a:custGeom>
              <a:avLst/>
              <a:gdLst/>
              <a:ahLst/>
              <a:rect l="l" t="t" r="r" b="b"/>
              <a:pathLst>
                <a:path w="163" h="200">
                  <a:moveTo>
                    <a:pt x="163" y="53"/>
                  </a:moveTo>
                  <a:cubicBezTo>
                    <a:pt x="163" y="61"/>
                    <a:pt x="162" y="67"/>
                    <a:pt x="160" y="73"/>
                  </a:cubicBezTo>
                  <a:cubicBezTo>
                    <a:pt x="157" y="78"/>
                    <a:pt x="154" y="83"/>
                    <a:pt x="149" y="88"/>
                  </a:cubicBezTo>
                  <a:cubicBezTo>
                    <a:pt x="144" y="93"/>
                    <a:pt x="137" y="98"/>
                    <a:pt x="127" y="105"/>
                  </a:cubicBezTo>
                  <a:cubicBezTo>
                    <a:pt x="114" y="113"/>
                    <a:pt x="106" y="118"/>
                    <a:pt x="102" y="122"/>
                  </a:cubicBezTo>
                  <a:cubicBezTo>
                    <a:pt x="98" y="126"/>
                    <a:pt x="95" y="130"/>
                    <a:pt x="93" y="134"/>
                  </a:cubicBezTo>
                  <a:cubicBezTo>
                    <a:pt x="91" y="138"/>
                    <a:pt x="90" y="143"/>
                    <a:pt x="89" y="148"/>
                  </a:cubicBezTo>
                  <a:lnTo>
                    <a:pt x="60" y="148"/>
                  </a:lnTo>
                  <a:cubicBezTo>
                    <a:pt x="60" y="141"/>
                    <a:pt x="62" y="135"/>
                    <a:pt x="64" y="130"/>
                  </a:cubicBezTo>
                  <a:cubicBezTo>
                    <a:pt x="67" y="124"/>
                    <a:pt x="70" y="119"/>
                    <a:pt x="75" y="115"/>
                  </a:cubicBezTo>
                  <a:cubicBezTo>
                    <a:pt x="79" y="110"/>
                    <a:pt x="87" y="104"/>
                    <a:pt x="97" y="98"/>
                  </a:cubicBezTo>
                  <a:cubicBezTo>
                    <a:pt x="109" y="90"/>
                    <a:pt x="117" y="84"/>
                    <a:pt x="121" y="81"/>
                  </a:cubicBezTo>
                  <a:cubicBezTo>
                    <a:pt x="124" y="77"/>
                    <a:pt x="127" y="73"/>
                    <a:pt x="130" y="69"/>
                  </a:cubicBezTo>
                  <a:cubicBezTo>
                    <a:pt x="132" y="65"/>
                    <a:pt x="133" y="60"/>
                    <a:pt x="133" y="55"/>
                  </a:cubicBezTo>
                  <a:cubicBezTo>
                    <a:pt x="133" y="44"/>
                    <a:pt x="129" y="36"/>
                    <a:pt x="120" y="30"/>
                  </a:cubicBezTo>
                  <a:cubicBezTo>
                    <a:pt x="111" y="24"/>
                    <a:pt x="99" y="22"/>
                    <a:pt x="84" y="22"/>
                  </a:cubicBezTo>
                  <a:cubicBezTo>
                    <a:pt x="68" y="22"/>
                    <a:pt x="56" y="25"/>
                    <a:pt x="47" y="32"/>
                  </a:cubicBezTo>
                  <a:cubicBezTo>
                    <a:pt x="37" y="39"/>
                    <a:pt x="32" y="49"/>
                    <a:pt x="30" y="61"/>
                  </a:cubicBezTo>
                  <a:lnTo>
                    <a:pt x="0" y="60"/>
                  </a:lnTo>
                  <a:cubicBezTo>
                    <a:pt x="2" y="40"/>
                    <a:pt x="11" y="26"/>
                    <a:pt x="26" y="15"/>
                  </a:cubicBezTo>
                  <a:cubicBezTo>
                    <a:pt x="41" y="5"/>
                    <a:pt x="60" y="0"/>
                    <a:pt x="83" y="0"/>
                  </a:cubicBezTo>
                  <a:cubicBezTo>
                    <a:pt x="108" y="0"/>
                    <a:pt x="128" y="4"/>
                    <a:pt x="142" y="14"/>
                  </a:cubicBezTo>
                  <a:cubicBezTo>
                    <a:pt x="156" y="23"/>
                    <a:pt x="163" y="36"/>
                    <a:pt x="163" y="53"/>
                  </a:cubicBezTo>
                  <a:moveTo>
                    <a:pt x="59" y="200"/>
                  </a:moveTo>
                  <a:lnTo>
                    <a:pt x="59" y="171"/>
                  </a:lnTo>
                  <a:lnTo>
                    <a:pt x="91" y="171"/>
                  </a:lnTo>
                  <a:lnTo>
                    <a:pt x="91" y="200"/>
                  </a:lnTo>
                  <a:lnTo>
                    <a:pt x="59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4" name=""/>
          <p:cNvGrpSpPr/>
          <p:nvPr/>
        </p:nvGrpSpPr>
        <p:grpSpPr>
          <a:xfrm>
            <a:off x="228600" y="228600"/>
            <a:ext cx="4416480" cy="4799880"/>
            <a:chOff x="228600" y="228600"/>
            <a:chExt cx="4416480" cy="4799880"/>
          </a:xfrm>
        </p:grpSpPr>
        <p:sp>
          <p:nvSpPr>
            <p:cNvPr id="1125" name=""/>
            <p:cNvSpPr/>
            <p:nvPr/>
          </p:nvSpPr>
          <p:spPr>
            <a:xfrm>
              <a:off x="228600" y="24912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4" y="25"/>
                    <a:pt x="30" y="35"/>
                  </a:cubicBezTo>
                  <a:cubicBezTo>
                    <a:pt x="26" y="44"/>
                    <a:pt x="24" y="57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1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"/>
            <p:cNvSpPr/>
            <p:nvPr/>
          </p:nvSpPr>
          <p:spPr>
            <a:xfrm>
              <a:off x="291960" y="2491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7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5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7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1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"/>
            <p:cNvSpPr/>
            <p:nvPr/>
          </p:nvSpPr>
          <p:spPr>
            <a:xfrm>
              <a:off x="353520" y="22860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3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8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2" y="219"/>
                    <a:pt x="102" y="215"/>
                    <a:pt x="102" y="210"/>
                  </a:cubicBezTo>
                  <a:cubicBezTo>
                    <a:pt x="102" y="204"/>
                    <a:pt x="101" y="199"/>
                    <a:pt x="101" y="195"/>
                  </a:cubicBez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"/>
            <p:cNvSpPr/>
            <p:nvPr/>
          </p:nvSpPr>
          <p:spPr>
            <a:xfrm>
              <a:off x="417600" y="2502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3"/>
                    <a:pt x="47" y="164"/>
                  </a:cubicBezTo>
                  <a:cubicBezTo>
                    <a:pt x="31" y="163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"/>
            <p:cNvSpPr/>
            <p:nvPr/>
          </p:nvSpPr>
          <p:spPr>
            <a:xfrm>
              <a:off x="483120" y="2286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3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"/>
            <p:cNvSpPr/>
            <p:nvPr/>
          </p:nvSpPr>
          <p:spPr>
            <a:xfrm>
              <a:off x="537840" y="2491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"/>
            <p:cNvSpPr/>
            <p:nvPr/>
          </p:nvSpPr>
          <p:spPr>
            <a:xfrm>
              <a:off x="617760" y="25020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1" y="116"/>
                    <a:pt x="32" y="116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4"/>
                  </a:cubicBezTo>
                  <a:cubicBezTo>
                    <a:pt x="21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"/>
            <p:cNvSpPr/>
            <p:nvPr/>
          </p:nvSpPr>
          <p:spPr>
            <a:xfrm>
              <a:off x="722880" y="2286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"/>
            <p:cNvSpPr/>
            <p:nvPr/>
          </p:nvSpPr>
          <p:spPr>
            <a:xfrm>
              <a:off x="784080" y="2491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"/>
            <p:cNvSpPr/>
            <p:nvPr/>
          </p:nvSpPr>
          <p:spPr>
            <a:xfrm>
              <a:off x="848520" y="2350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6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"/>
            <p:cNvSpPr/>
            <p:nvPr/>
          </p:nvSpPr>
          <p:spPr>
            <a:xfrm>
              <a:off x="907200" y="2286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"/>
            <p:cNvSpPr/>
            <p:nvPr/>
          </p:nvSpPr>
          <p:spPr>
            <a:xfrm>
              <a:off x="978840" y="27468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"/>
            <p:cNvSpPr/>
            <p:nvPr/>
          </p:nvSpPr>
          <p:spPr>
            <a:xfrm>
              <a:off x="1033200" y="2350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6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"/>
            <p:cNvSpPr/>
            <p:nvPr/>
          </p:nvSpPr>
          <p:spPr>
            <a:xfrm>
              <a:off x="1096920" y="2491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"/>
            <p:cNvSpPr/>
            <p:nvPr/>
          </p:nvSpPr>
          <p:spPr>
            <a:xfrm>
              <a:off x="1153080" y="248760"/>
              <a:ext cx="50760" cy="59760"/>
            </a:xfrm>
            <a:custGeom>
              <a:avLst/>
              <a:gdLst/>
              <a:ahLst/>
              <a:rect l="l" t="t" r="r" b="b"/>
              <a:pathLst>
                <a:path w="143" h="168">
                  <a:moveTo>
                    <a:pt x="135" y="148"/>
                  </a:moveTo>
                  <a:cubicBezTo>
                    <a:pt x="137" y="148"/>
                    <a:pt x="140" y="148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99" y="153"/>
                    <a:pt x="97" y="145"/>
                    <a:pt x="96" y="134"/>
                  </a:cubicBezTo>
                  <a:lnTo>
                    <a:pt x="96" y="134"/>
                  </a:lnTo>
                  <a:cubicBezTo>
                    <a:pt x="90" y="146"/>
                    <a:pt x="82" y="154"/>
                    <a:pt x="74" y="160"/>
                  </a:cubicBezTo>
                  <a:cubicBezTo>
                    <a:pt x="66" y="165"/>
                    <a:pt x="56" y="167"/>
                    <a:pt x="44" y="168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3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3" y="38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7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7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0" name=""/>
            <p:cNvSpPr/>
            <p:nvPr/>
          </p:nvSpPr>
          <p:spPr>
            <a:xfrm>
              <a:off x="1215000" y="2286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1" name=""/>
            <p:cNvSpPr/>
            <p:nvPr/>
          </p:nvSpPr>
          <p:spPr>
            <a:xfrm>
              <a:off x="1276200" y="2286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5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3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2" name=""/>
            <p:cNvSpPr/>
            <p:nvPr/>
          </p:nvSpPr>
          <p:spPr>
            <a:xfrm>
              <a:off x="1338120" y="2286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3" name=""/>
            <p:cNvSpPr/>
            <p:nvPr/>
          </p:nvSpPr>
          <p:spPr>
            <a:xfrm>
              <a:off x="1399320" y="24912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2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7"/>
                  </a:cubicBezTo>
                  <a:cubicBezTo>
                    <a:pt x="47" y="166"/>
                    <a:pt x="29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4" name=""/>
            <p:cNvSpPr/>
            <p:nvPr/>
          </p:nvSpPr>
          <p:spPr>
            <a:xfrm>
              <a:off x="1470600" y="2746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"/>
            <p:cNvSpPr/>
            <p:nvPr/>
          </p:nvSpPr>
          <p:spPr>
            <a:xfrm>
              <a:off x="1522080" y="248760"/>
              <a:ext cx="51120" cy="5976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5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8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6" name=""/>
            <p:cNvSpPr/>
            <p:nvPr/>
          </p:nvSpPr>
          <p:spPr>
            <a:xfrm>
              <a:off x="1586160" y="2491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5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7" name=""/>
            <p:cNvSpPr/>
            <p:nvPr/>
          </p:nvSpPr>
          <p:spPr>
            <a:xfrm>
              <a:off x="1644840" y="248760"/>
              <a:ext cx="51120" cy="5976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5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7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8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7" y="66"/>
                  </a:lnTo>
                  <a:lnTo>
                    <a:pt x="97" y="57"/>
                  </a:lnTo>
                  <a:cubicBezTo>
                    <a:pt x="97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9" y="5"/>
                    <a:pt x="108" y="14"/>
                  </a:cubicBezTo>
                  <a:cubicBezTo>
                    <a:pt x="117" y="24"/>
                    <a:pt x="122" y="37"/>
                    <a:pt x="122" y="55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5"/>
                    <a:pt x="97" y="107"/>
                    <a:pt x="97" y="99"/>
                  </a:cubicBezTo>
                  <a:lnTo>
                    <a:pt x="97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"/>
            <p:cNvSpPr/>
            <p:nvPr/>
          </p:nvSpPr>
          <p:spPr>
            <a:xfrm>
              <a:off x="1713600" y="2286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"/>
            <p:cNvSpPr/>
            <p:nvPr/>
          </p:nvSpPr>
          <p:spPr>
            <a:xfrm>
              <a:off x="1765080" y="25020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4"/>
                  </a:cubicBezTo>
                  <a:cubicBezTo>
                    <a:pt x="53" y="188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7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0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"/>
            <p:cNvSpPr/>
            <p:nvPr/>
          </p:nvSpPr>
          <p:spPr>
            <a:xfrm>
              <a:off x="1830600" y="250200"/>
              <a:ext cx="45360" cy="57240"/>
            </a:xfrm>
            <a:custGeom>
              <a:avLst/>
              <a:gdLst/>
              <a:ahLst/>
              <a:rect l="l" t="t" r="r" b="b"/>
              <a:pathLst>
                <a:path w="128" h="161">
                  <a:moveTo>
                    <a:pt x="0" y="161"/>
                  </a:moveTo>
                  <a:cubicBezTo>
                    <a:pt x="0" y="154"/>
                    <a:pt x="0" y="147"/>
                    <a:pt x="0" y="141"/>
                  </a:cubicBezTo>
                  <a:cubicBezTo>
                    <a:pt x="31" y="100"/>
                    <a:pt x="63" y="60"/>
                    <a:pt x="95" y="20"/>
                  </a:cubicBezTo>
                  <a:cubicBezTo>
                    <a:pt x="65" y="20"/>
                    <a:pt x="35" y="20"/>
                    <a:pt x="5" y="20"/>
                  </a:cubicBezTo>
                  <a:cubicBezTo>
                    <a:pt x="5" y="13"/>
                    <a:pt x="5" y="6"/>
                    <a:pt x="5" y="0"/>
                  </a:cubicBezTo>
                  <a:cubicBezTo>
                    <a:pt x="45" y="0"/>
                    <a:pt x="84" y="0"/>
                    <a:pt x="123" y="0"/>
                  </a:cubicBezTo>
                  <a:cubicBezTo>
                    <a:pt x="123" y="6"/>
                    <a:pt x="123" y="13"/>
                    <a:pt x="123" y="20"/>
                  </a:cubicBezTo>
                  <a:cubicBezTo>
                    <a:pt x="91" y="60"/>
                    <a:pt x="60" y="100"/>
                    <a:pt x="28" y="140"/>
                  </a:cubicBezTo>
                  <a:cubicBezTo>
                    <a:pt x="61" y="140"/>
                    <a:pt x="95" y="140"/>
                    <a:pt x="128" y="140"/>
                  </a:cubicBezTo>
                  <a:cubicBezTo>
                    <a:pt x="128" y="147"/>
                    <a:pt x="128" y="154"/>
                    <a:pt x="128" y="161"/>
                  </a:cubicBezTo>
                  <a:cubicBezTo>
                    <a:pt x="85" y="161"/>
                    <a:pt x="43" y="161"/>
                    <a:pt x="0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"/>
            <p:cNvSpPr/>
            <p:nvPr/>
          </p:nvSpPr>
          <p:spPr>
            <a:xfrm>
              <a:off x="1891440" y="2491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7"/>
                  </a:cubicBezTo>
                  <a:cubicBezTo>
                    <a:pt x="46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"/>
            <p:cNvSpPr/>
            <p:nvPr/>
          </p:nvSpPr>
          <p:spPr>
            <a:xfrm>
              <a:off x="1958400" y="2491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"/>
            <p:cNvSpPr/>
            <p:nvPr/>
          </p:nvSpPr>
          <p:spPr>
            <a:xfrm>
              <a:off x="353160" y="37260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"/>
            <p:cNvSpPr/>
            <p:nvPr/>
          </p:nvSpPr>
          <p:spPr>
            <a:xfrm>
              <a:off x="417600" y="3736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"/>
            <p:cNvSpPr/>
            <p:nvPr/>
          </p:nvSpPr>
          <p:spPr>
            <a:xfrm>
              <a:off x="476640" y="3726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8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3"/>
                    <a:pt x="53" y="163"/>
                  </a:cubicBezTo>
                  <a:cubicBezTo>
                    <a:pt x="35" y="163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4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6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2" y="30"/>
                  </a:lnTo>
                  <a:cubicBezTo>
                    <a:pt x="102" y="28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5" y="35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8"/>
                  </a:cubicBezTo>
                  <a:cubicBezTo>
                    <a:pt x="32" y="126"/>
                    <a:pt x="36" y="133"/>
                    <a:pt x="41" y="137"/>
                  </a:cubicBezTo>
                  <a:cubicBezTo>
                    <a:pt x="46" y="141"/>
                    <a:pt x="53" y="143"/>
                    <a:pt x="62" y="143"/>
                  </a:cubicBezTo>
                  <a:cubicBezTo>
                    <a:pt x="70" y="143"/>
                    <a:pt x="77" y="140"/>
                    <a:pt x="83" y="136"/>
                  </a:cubicBezTo>
                  <a:cubicBezTo>
                    <a:pt x="89" y="131"/>
                    <a:pt x="93" y="124"/>
                    <a:pt x="96" y="115"/>
                  </a:cubicBezTo>
                  <a:cubicBezTo>
                    <a:pt x="100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"/>
            <p:cNvSpPr/>
            <p:nvPr/>
          </p:nvSpPr>
          <p:spPr>
            <a:xfrm>
              <a:off x="536040" y="37260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5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8" y="12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4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"/>
            <p:cNvSpPr/>
            <p:nvPr/>
          </p:nvSpPr>
          <p:spPr>
            <a:xfrm>
              <a:off x="599400" y="3726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7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"/>
            <p:cNvSpPr/>
            <p:nvPr/>
          </p:nvSpPr>
          <p:spPr>
            <a:xfrm>
              <a:off x="663120" y="372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"/>
            <p:cNvSpPr/>
            <p:nvPr/>
          </p:nvSpPr>
          <p:spPr>
            <a:xfrm>
              <a:off x="725400" y="358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"/>
            <p:cNvSpPr/>
            <p:nvPr/>
          </p:nvSpPr>
          <p:spPr>
            <a:xfrm>
              <a:off x="844560" y="352080"/>
              <a:ext cx="49320" cy="79920"/>
            </a:xfrm>
            <a:custGeom>
              <a:avLst/>
              <a:gdLst/>
              <a:ahLst/>
              <a:rect l="l" t="t" r="r" b="b"/>
              <a:pathLst>
                <a:path w="139" h="224">
                  <a:moveTo>
                    <a:pt x="0" y="224"/>
                  </a:moveTo>
                  <a:cubicBezTo>
                    <a:pt x="38" y="150"/>
                    <a:pt x="76" y="75"/>
                    <a:pt x="114" y="0"/>
                  </a:cubicBezTo>
                  <a:cubicBezTo>
                    <a:pt x="122" y="0"/>
                    <a:pt x="130" y="0"/>
                    <a:pt x="139" y="0"/>
                  </a:cubicBezTo>
                  <a:cubicBezTo>
                    <a:pt x="101" y="75"/>
                    <a:pt x="63" y="150"/>
                    <a:pt x="25" y="224"/>
                  </a:cubicBezTo>
                  <a:cubicBezTo>
                    <a:pt x="16" y="224"/>
                    <a:pt x="8" y="224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"/>
            <p:cNvSpPr/>
            <p:nvPr/>
          </p:nvSpPr>
          <p:spPr>
            <a:xfrm>
              <a:off x="907560" y="35208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"/>
            <p:cNvSpPr/>
            <p:nvPr/>
          </p:nvSpPr>
          <p:spPr>
            <a:xfrm>
              <a:off x="968760" y="35208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"/>
            <p:cNvSpPr/>
            <p:nvPr/>
          </p:nvSpPr>
          <p:spPr>
            <a:xfrm>
              <a:off x="1047960" y="37368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4" name=""/>
            <p:cNvSpPr/>
            <p:nvPr/>
          </p:nvSpPr>
          <p:spPr>
            <a:xfrm>
              <a:off x="1091880" y="3520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20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30" y="82"/>
                    <a:pt x="15" y="82"/>
                  </a:cubicBezTo>
                  <a:cubicBezTo>
                    <a:pt x="15" y="75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5" name=""/>
            <p:cNvSpPr/>
            <p:nvPr/>
          </p:nvSpPr>
          <p:spPr>
            <a:xfrm>
              <a:off x="1155600" y="372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"/>
            <p:cNvSpPr/>
            <p:nvPr/>
          </p:nvSpPr>
          <p:spPr>
            <a:xfrm>
              <a:off x="1217520" y="358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7" name=""/>
            <p:cNvSpPr/>
            <p:nvPr/>
          </p:nvSpPr>
          <p:spPr>
            <a:xfrm>
              <a:off x="1276200" y="3726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5" y="0"/>
                    <a:pt x="67" y="0"/>
                  </a:cubicBezTo>
                  <a:cubicBezTo>
                    <a:pt x="89" y="0"/>
                    <a:pt x="105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"/>
            <p:cNvSpPr/>
            <p:nvPr/>
          </p:nvSpPr>
          <p:spPr>
            <a:xfrm>
              <a:off x="1343160" y="3726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"/>
            <p:cNvSpPr/>
            <p:nvPr/>
          </p:nvSpPr>
          <p:spPr>
            <a:xfrm>
              <a:off x="1399320" y="35208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6" y="221"/>
                  </a:lnTo>
                  <a:lnTo>
                    <a:pt x="36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4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"/>
            <p:cNvSpPr/>
            <p:nvPr/>
          </p:nvSpPr>
          <p:spPr>
            <a:xfrm>
              <a:off x="1460520" y="37260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7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"/>
            <p:cNvSpPr/>
            <p:nvPr/>
          </p:nvSpPr>
          <p:spPr>
            <a:xfrm>
              <a:off x="1522080" y="37260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"/>
            <p:cNvSpPr/>
            <p:nvPr/>
          </p:nvSpPr>
          <p:spPr>
            <a:xfrm>
              <a:off x="1583640" y="3726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"/>
            <p:cNvSpPr/>
            <p:nvPr/>
          </p:nvSpPr>
          <p:spPr>
            <a:xfrm>
              <a:off x="1647000" y="37260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9"/>
                    <a:pt x="101" y="122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5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30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4"/>
                    <a:pt x="35" y="57"/>
                  </a:cubicBezTo>
                  <a:cubicBezTo>
                    <a:pt x="39" y="61"/>
                    <a:pt x="45" y="64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7"/>
                  </a:cubicBezTo>
                  <a:cubicBezTo>
                    <a:pt x="122" y="102"/>
                    <a:pt x="124" y="110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"/>
            <p:cNvSpPr/>
            <p:nvPr/>
          </p:nvSpPr>
          <p:spPr>
            <a:xfrm>
              <a:off x="1706040" y="352080"/>
              <a:ext cx="49320" cy="79920"/>
            </a:xfrm>
            <a:custGeom>
              <a:avLst/>
              <a:gdLst/>
              <a:ahLst/>
              <a:rect l="l" t="t" r="r" b="b"/>
              <a:pathLst>
                <a:path w="139" h="224">
                  <a:moveTo>
                    <a:pt x="0" y="224"/>
                  </a:moveTo>
                  <a:cubicBezTo>
                    <a:pt x="38" y="150"/>
                    <a:pt x="76" y="75"/>
                    <a:pt x="114" y="0"/>
                  </a:cubicBezTo>
                  <a:cubicBezTo>
                    <a:pt x="122" y="0"/>
                    <a:pt x="130" y="0"/>
                    <a:pt x="139" y="0"/>
                  </a:cubicBezTo>
                  <a:cubicBezTo>
                    <a:pt x="101" y="75"/>
                    <a:pt x="63" y="150"/>
                    <a:pt x="25" y="224"/>
                  </a:cubicBezTo>
                  <a:cubicBezTo>
                    <a:pt x="17" y="224"/>
                    <a:pt x="8" y="224"/>
                    <a:pt x="0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"/>
            <p:cNvSpPr/>
            <p:nvPr/>
          </p:nvSpPr>
          <p:spPr>
            <a:xfrm>
              <a:off x="1768680" y="3520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"/>
            <p:cNvSpPr/>
            <p:nvPr/>
          </p:nvSpPr>
          <p:spPr>
            <a:xfrm>
              <a:off x="1830240" y="352080"/>
              <a:ext cx="47160" cy="7884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2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49" y="13"/>
                  </a:cubicBezTo>
                  <a:cubicBezTo>
                    <a:pt x="58" y="5"/>
                    <a:pt x="73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29" y="3"/>
                    <a:pt x="133" y="4"/>
                  </a:cubicBezTo>
                  <a:lnTo>
                    <a:pt x="133" y="25"/>
                  </a:lnTo>
                  <a:cubicBezTo>
                    <a:pt x="131" y="25"/>
                    <a:pt x="125" y="24"/>
                    <a:pt x="116" y="24"/>
                  </a:cubicBezTo>
                  <a:cubicBezTo>
                    <a:pt x="108" y="23"/>
                    <a:pt x="101" y="23"/>
                    <a:pt x="97" y="23"/>
                  </a:cubicBezTo>
                  <a:cubicBezTo>
                    <a:pt x="87" y="23"/>
                    <a:pt x="80" y="24"/>
                    <a:pt x="75" y="26"/>
                  </a:cubicBezTo>
                  <a:cubicBezTo>
                    <a:pt x="70" y="28"/>
                    <a:pt x="67" y="32"/>
                    <a:pt x="64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29" y="60"/>
                  </a:lnTo>
                  <a:lnTo>
                    <a:pt x="129" y="82"/>
                  </a:lnTo>
                  <a:lnTo>
                    <a:pt x="61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"/>
            <p:cNvSpPr/>
            <p:nvPr/>
          </p:nvSpPr>
          <p:spPr>
            <a:xfrm>
              <a:off x="1909800" y="37368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0" y="117"/>
                    <a:pt x="21" y="117"/>
                    <a:pt x="32" y="117"/>
                  </a:cubicBezTo>
                  <a:cubicBezTo>
                    <a:pt x="32" y="132"/>
                    <a:pt x="32" y="147"/>
                    <a:pt x="32" y="161"/>
                  </a:cubicBezTo>
                  <a:cubicBezTo>
                    <a:pt x="21" y="161"/>
                    <a:pt x="10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0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0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"/>
            <p:cNvSpPr/>
            <p:nvPr/>
          </p:nvSpPr>
          <p:spPr>
            <a:xfrm>
              <a:off x="1953360" y="35208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"/>
            <p:cNvSpPr/>
            <p:nvPr/>
          </p:nvSpPr>
          <p:spPr>
            <a:xfrm>
              <a:off x="2016720" y="372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0" name=""/>
            <p:cNvSpPr/>
            <p:nvPr/>
          </p:nvSpPr>
          <p:spPr>
            <a:xfrm>
              <a:off x="2079000" y="358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"/>
            <p:cNvSpPr/>
            <p:nvPr/>
          </p:nvSpPr>
          <p:spPr>
            <a:xfrm>
              <a:off x="2137320" y="3726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"/>
            <p:cNvSpPr/>
            <p:nvPr/>
          </p:nvSpPr>
          <p:spPr>
            <a:xfrm>
              <a:off x="2204280" y="3726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3"/>
                    <a:pt x="7" y="44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2" y="41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3" name=""/>
            <p:cNvSpPr/>
            <p:nvPr/>
          </p:nvSpPr>
          <p:spPr>
            <a:xfrm>
              <a:off x="2260800" y="35208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4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"/>
            <p:cNvSpPr/>
            <p:nvPr/>
          </p:nvSpPr>
          <p:spPr>
            <a:xfrm>
              <a:off x="2321640" y="37260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"/>
            <p:cNvSpPr/>
            <p:nvPr/>
          </p:nvSpPr>
          <p:spPr>
            <a:xfrm>
              <a:off x="2383560" y="37260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29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1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6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5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"/>
            <p:cNvSpPr/>
            <p:nvPr/>
          </p:nvSpPr>
          <p:spPr>
            <a:xfrm>
              <a:off x="2445120" y="3726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"/>
            <p:cNvSpPr/>
            <p:nvPr/>
          </p:nvSpPr>
          <p:spPr>
            <a:xfrm>
              <a:off x="2524680" y="37368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"/>
            <p:cNvSpPr/>
            <p:nvPr/>
          </p:nvSpPr>
          <p:spPr>
            <a:xfrm>
              <a:off x="475560" y="49212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9" name=""/>
            <p:cNvSpPr/>
            <p:nvPr/>
          </p:nvSpPr>
          <p:spPr>
            <a:xfrm>
              <a:off x="548280" y="5220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0" name=""/>
            <p:cNvSpPr/>
            <p:nvPr/>
          </p:nvSpPr>
          <p:spPr>
            <a:xfrm>
              <a:off x="609480" y="5220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"/>
            <p:cNvSpPr/>
            <p:nvPr/>
          </p:nvSpPr>
          <p:spPr>
            <a:xfrm>
              <a:off x="666720" y="4964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"/>
            <p:cNvSpPr/>
            <p:nvPr/>
          </p:nvSpPr>
          <p:spPr>
            <a:xfrm>
              <a:off x="717120" y="49752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3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5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"/>
            <p:cNvSpPr/>
            <p:nvPr/>
          </p:nvSpPr>
          <p:spPr>
            <a:xfrm>
              <a:off x="848520" y="4824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"/>
            <p:cNvSpPr/>
            <p:nvPr/>
          </p:nvSpPr>
          <p:spPr>
            <a:xfrm>
              <a:off x="912600" y="4964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"/>
            <p:cNvSpPr/>
            <p:nvPr/>
          </p:nvSpPr>
          <p:spPr>
            <a:xfrm>
              <a:off x="968400" y="49608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8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7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"/>
            <p:cNvSpPr/>
            <p:nvPr/>
          </p:nvSpPr>
          <p:spPr>
            <a:xfrm>
              <a:off x="1030320" y="47592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"/>
            <p:cNvSpPr/>
            <p:nvPr/>
          </p:nvSpPr>
          <p:spPr>
            <a:xfrm>
              <a:off x="1092240" y="475920"/>
              <a:ext cx="47160" cy="7884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6"/>
                  </a:lnTo>
                  <a:cubicBezTo>
                    <a:pt x="36" y="36"/>
                    <a:pt x="41" y="21"/>
                    <a:pt x="49" y="13"/>
                  </a:cubicBezTo>
                  <a:cubicBezTo>
                    <a:pt x="58" y="4"/>
                    <a:pt x="73" y="0"/>
                    <a:pt x="94" y="0"/>
                  </a:cubicBezTo>
                  <a:cubicBezTo>
                    <a:pt x="101" y="0"/>
                    <a:pt x="108" y="0"/>
                    <a:pt x="116" y="1"/>
                  </a:cubicBezTo>
                  <a:cubicBezTo>
                    <a:pt x="124" y="2"/>
                    <a:pt x="129" y="2"/>
                    <a:pt x="133" y="3"/>
                  </a:cubicBezTo>
                  <a:lnTo>
                    <a:pt x="133" y="25"/>
                  </a:lnTo>
                  <a:cubicBezTo>
                    <a:pt x="131" y="24"/>
                    <a:pt x="125" y="24"/>
                    <a:pt x="116" y="23"/>
                  </a:cubicBezTo>
                  <a:cubicBezTo>
                    <a:pt x="108" y="22"/>
                    <a:pt x="102" y="22"/>
                    <a:pt x="97" y="22"/>
                  </a:cubicBezTo>
                  <a:cubicBezTo>
                    <a:pt x="88" y="22"/>
                    <a:pt x="80" y="23"/>
                    <a:pt x="75" y="26"/>
                  </a:cubicBezTo>
                  <a:cubicBezTo>
                    <a:pt x="70" y="28"/>
                    <a:pt x="67" y="32"/>
                    <a:pt x="65" y="37"/>
                  </a:cubicBezTo>
                  <a:cubicBezTo>
                    <a:pt x="62" y="42"/>
                    <a:pt x="61" y="49"/>
                    <a:pt x="61" y="58"/>
                  </a:cubicBezTo>
                  <a:lnTo>
                    <a:pt x="61" y="60"/>
                  </a:lnTo>
                  <a:lnTo>
                    <a:pt x="129" y="60"/>
                  </a:lnTo>
                  <a:lnTo>
                    <a:pt x="129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"/>
            <p:cNvSpPr/>
            <p:nvPr/>
          </p:nvSpPr>
          <p:spPr>
            <a:xfrm>
              <a:off x="1153800" y="47592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6"/>
                    <a:pt x="83" y="153"/>
                    <a:pt x="83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9" name=""/>
            <p:cNvSpPr/>
            <p:nvPr/>
          </p:nvSpPr>
          <p:spPr>
            <a:xfrm>
              <a:off x="1214640" y="49644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"/>
            <p:cNvSpPr/>
            <p:nvPr/>
          </p:nvSpPr>
          <p:spPr>
            <a:xfrm>
              <a:off x="1286640" y="5220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"/>
            <p:cNvSpPr/>
            <p:nvPr/>
          </p:nvSpPr>
          <p:spPr>
            <a:xfrm>
              <a:off x="1337400" y="4960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1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2" name=""/>
            <p:cNvSpPr/>
            <p:nvPr/>
          </p:nvSpPr>
          <p:spPr>
            <a:xfrm>
              <a:off x="1401840" y="4964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0"/>
                  </a:lnTo>
                  <a:cubicBezTo>
                    <a:pt x="95" y="47"/>
                    <a:pt x="93" y="37"/>
                    <a:pt x="88" y="30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5"/>
                    <a:pt x="36" y="34"/>
                  </a:cubicBezTo>
                  <a:cubicBezTo>
                    <a:pt x="29" y="43"/>
                    <a:pt x="25" y="55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5"/>
                    <a:pt x="23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"/>
            <p:cNvSpPr/>
            <p:nvPr/>
          </p:nvSpPr>
          <p:spPr>
            <a:xfrm>
              <a:off x="1460880" y="49608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7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99" y="153"/>
                    <a:pt x="97" y="145"/>
                    <a:pt x="96" y="134"/>
                  </a:cubicBezTo>
                  <a:lnTo>
                    <a:pt x="96" y="134"/>
                  </a:lnTo>
                  <a:cubicBezTo>
                    <a:pt x="90" y="146"/>
                    <a:pt x="82" y="154"/>
                    <a:pt x="74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5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3" y="38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7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6" y="145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"/>
            <p:cNvSpPr/>
            <p:nvPr/>
          </p:nvSpPr>
          <p:spPr>
            <a:xfrm>
              <a:off x="1528920" y="47592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4"/>
                    <a:pt x="69" y="196"/>
                  </a:cubicBezTo>
                  <a:cubicBezTo>
                    <a:pt x="71" y="198"/>
                    <a:pt x="74" y="199"/>
                    <a:pt x="79" y="199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2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"/>
            <p:cNvSpPr/>
            <p:nvPr/>
          </p:nvSpPr>
          <p:spPr>
            <a:xfrm>
              <a:off x="1580760" y="49716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31" y="225"/>
                  </a:moveTo>
                  <a:cubicBezTo>
                    <a:pt x="24" y="225"/>
                    <a:pt x="18" y="224"/>
                    <a:pt x="14" y="223"/>
                  </a:cubicBezTo>
                  <a:lnTo>
                    <a:pt x="14" y="203"/>
                  </a:lnTo>
                  <a:cubicBezTo>
                    <a:pt x="17" y="204"/>
                    <a:pt x="21" y="204"/>
                    <a:pt x="25" y="204"/>
                  </a:cubicBezTo>
                  <a:cubicBezTo>
                    <a:pt x="33" y="204"/>
                    <a:pt x="40" y="201"/>
                    <a:pt x="46" y="195"/>
                  </a:cubicBezTo>
                  <a:cubicBezTo>
                    <a:pt x="53" y="189"/>
                    <a:pt x="58" y="180"/>
                    <a:pt x="62" y="167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63" y="96"/>
                  </a:lnTo>
                  <a:cubicBezTo>
                    <a:pt x="71" y="118"/>
                    <a:pt x="76" y="131"/>
                    <a:pt x="77" y="134"/>
                  </a:cubicBezTo>
                  <a:lnTo>
                    <a:pt x="82" y="117"/>
                  </a:lnTo>
                  <a:lnTo>
                    <a:pt x="125" y="0"/>
                  </a:lnTo>
                  <a:lnTo>
                    <a:pt x="152" y="0"/>
                  </a:lnTo>
                  <a:lnTo>
                    <a:pt x="88" y="162"/>
                  </a:lnTo>
                  <a:cubicBezTo>
                    <a:pt x="80" y="185"/>
                    <a:pt x="72" y="201"/>
                    <a:pt x="63" y="211"/>
                  </a:cubicBezTo>
                  <a:cubicBezTo>
                    <a:pt x="54" y="220"/>
                    <a:pt x="43" y="225"/>
                    <a:pt x="31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"/>
            <p:cNvSpPr/>
            <p:nvPr/>
          </p:nvSpPr>
          <p:spPr>
            <a:xfrm>
              <a:off x="1646280" y="497160"/>
              <a:ext cx="45360" cy="57600"/>
            </a:xfrm>
            <a:custGeom>
              <a:avLst/>
              <a:gdLst/>
              <a:ahLst/>
              <a:rect l="l" t="t" r="r" b="b"/>
              <a:pathLst>
                <a:path w="128" h="162">
                  <a:moveTo>
                    <a:pt x="0" y="162"/>
                  </a:moveTo>
                  <a:cubicBezTo>
                    <a:pt x="0" y="155"/>
                    <a:pt x="0" y="148"/>
                    <a:pt x="0" y="141"/>
                  </a:cubicBezTo>
                  <a:cubicBezTo>
                    <a:pt x="32" y="101"/>
                    <a:pt x="63" y="61"/>
                    <a:pt x="95" y="21"/>
                  </a:cubicBezTo>
                  <a:cubicBezTo>
                    <a:pt x="65" y="21"/>
                    <a:pt x="35" y="21"/>
                    <a:pt x="6" y="21"/>
                  </a:cubicBezTo>
                  <a:cubicBezTo>
                    <a:pt x="6" y="14"/>
                    <a:pt x="6" y="7"/>
                    <a:pt x="6" y="0"/>
                  </a:cubicBezTo>
                  <a:cubicBezTo>
                    <a:pt x="45" y="0"/>
                    <a:pt x="84" y="0"/>
                    <a:pt x="123" y="0"/>
                  </a:cubicBezTo>
                  <a:cubicBezTo>
                    <a:pt x="123" y="7"/>
                    <a:pt x="123" y="14"/>
                    <a:pt x="123" y="21"/>
                  </a:cubicBezTo>
                  <a:cubicBezTo>
                    <a:pt x="91" y="61"/>
                    <a:pt x="60" y="101"/>
                    <a:pt x="28" y="141"/>
                  </a:cubicBezTo>
                  <a:cubicBezTo>
                    <a:pt x="61" y="141"/>
                    <a:pt x="95" y="141"/>
                    <a:pt x="128" y="141"/>
                  </a:cubicBezTo>
                  <a:cubicBezTo>
                    <a:pt x="128" y="148"/>
                    <a:pt x="128" y="155"/>
                    <a:pt x="128" y="162"/>
                  </a:cubicBezTo>
                  <a:cubicBezTo>
                    <a:pt x="85" y="162"/>
                    <a:pt x="43" y="162"/>
                    <a:pt x="0" y="16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"/>
            <p:cNvSpPr/>
            <p:nvPr/>
          </p:nvSpPr>
          <p:spPr>
            <a:xfrm>
              <a:off x="1706760" y="4964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"/>
            <p:cNvSpPr/>
            <p:nvPr/>
          </p:nvSpPr>
          <p:spPr>
            <a:xfrm>
              <a:off x="1774080" y="4964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"/>
            <p:cNvSpPr/>
            <p:nvPr/>
          </p:nvSpPr>
          <p:spPr>
            <a:xfrm>
              <a:off x="1849320" y="483480"/>
              <a:ext cx="9000" cy="71280"/>
            </a:xfrm>
            <a:custGeom>
              <a:avLst/>
              <a:gdLst/>
              <a:ahLst/>
              <a:rect l="l" t="t" r="r" b="b"/>
              <a:pathLst>
                <a:path w="27" h="200">
                  <a:moveTo>
                    <a:pt x="24" y="141"/>
                  </a:moveTo>
                  <a:cubicBezTo>
                    <a:pt x="17" y="141"/>
                    <a:pt x="10" y="141"/>
                    <a:pt x="3" y="141"/>
                  </a:cubicBezTo>
                  <a:cubicBezTo>
                    <a:pt x="2" y="94"/>
                    <a:pt x="1" y="47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6" y="47"/>
                    <a:pt x="25" y="94"/>
                    <a:pt x="24" y="141"/>
                  </a:cubicBezTo>
                  <a:moveTo>
                    <a:pt x="0" y="200"/>
                  </a:moveTo>
                  <a:cubicBezTo>
                    <a:pt x="0" y="190"/>
                    <a:pt x="0" y="180"/>
                    <a:pt x="0" y="170"/>
                  </a:cubicBezTo>
                  <a:cubicBezTo>
                    <a:pt x="9" y="170"/>
                    <a:pt x="18" y="170"/>
                    <a:pt x="27" y="170"/>
                  </a:cubicBezTo>
                  <a:cubicBezTo>
                    <a:pt x="27" y="180"/>
                    <a:pt x="27" y="190"/>
                    <a:pt x="27" y="200"/>
                  </a:cubicBezTo>
                  <a:cubicBezTo>
                    <a:pt x="18" y="200"/>
                    <a:pt x="9" y="200"/>
                    <a:pt x="0" y="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0" name=""/>
            <p:cNvSpPr/>
            <p:nvPr/>
          </p:nvSpPr>
          <p:spPr>
            <a:xfrm>
              <a:off x="660240" y="615600"/>
              <a:ext cx="48960" cy="53280"/>
            </a:xfrm>
            <a:custGeom>
              <a:avLst/>
              <a:gdLst/>
              <a:ahLst/>
              <a:rect l="l" t="t" r="r" b="b"/>
              <a:pathLst>
                <a:path w="138" h="150">
                  <a:moveTo>
                    <a:pt x="79" y="86"/>
                  </a:moveTo>
                  <a:cubicBezTo>
                    <a:pt x="79" y="107"/>
                    <a:pt x="79" y="128"/>
                    <a:pt x="79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"/>
            <p:cNvSpPr/>
            <p:nvPr/>
          </p:nvSpPr>
          <p:spPr>
            <a:xfrm>
              <a:off x="732600" y="645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"/>
            <p:cNvSpPr/>
            <p:nvPr/>
          </p:nvSpPr>
          <p:spPr>
            <a:xfrm>
              <a:off x="794160" y="645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"/>
            <p:cNvSpPr/>
            <p:nvPr/>
          </p:nvSpPr>
          <p:spPr>
            <a:xfrm>
              <a:off x="851040" y="619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"/>
            <p:cNvSpPr/>
            <p:nvPr/>
          </p:nvSpPr>
          <p:spPr>
            <a:xfrm>
              <a:off x="901800" y="62100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8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2"/>
                  </a:lnTo>
                  <a:lnTo>
                    <a:pt x="53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7" y="91"/>
                  </a:lnTo>
                  <a:cubicBezTo>
                    <a:pt x="40" y="117"/>
                    <a:pt x="42" y="133"/>
                    <a:pt x="42" y="139"/>
                  </a:cubicBezTo>
                  <a:cubicBezTo>
                    <a:pt x="46" y="123"/>
                    <a:pt x="48" y="113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19" y="128"/>
                    <a:pt x="121" y="139"/>
                  </a:cubicBezTo>
                  <a:cubicBezTo>
                    <a:pt x="121" y="136"/>
                    <a:pt x="122" y="132"/>
                    <a:pt x="122" y="128"/>
                  </a:cubicBezTo>
                  <a:cubicBezTo>
                    <a:pt x="122" y="124"/>
                    <a:pt x="123" y="119"/>
                    <a:pt x="123" y="114"/>
                  </a:cubicBezTo>
                  <a:cubicBezTo>
                    <a:pt x="124" y="109"/>
                    <a:pt x="124" y="105"/>
                    <a:pt x="125" y="101"/>
                  </a:cubicBezTo>
                  <a:cubicBezTo>
                    <a:pt x="126" y="96"/>
                    <a:pt x="126" y="93"/>
                    <a:pt x="126" y="91"/>
                  </a:cubicBezTo>
                  <a:lnTo>
                    <a:pt x="140" y="0"/>
                  </a:lnTo>
                  <a:lnTo>
                    <a:pt x="165" y="0"/>
                  </a:lnTo>
                  <a:lnTo>
                    <a:pt x="13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"/>
            <p:cNvSpPr/>
            <p:nvPr/>
          </p:nvSpPr>
          <p:spPr>
            <a:xfrm>
              <a:off x="103320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"/>
            <p:cNvSpPr/>
            <p:nvPr/>
          </p:nvSpPr>
          <p:spPr>
            <a:xfrm>
              <a:off x="1091880" y="6199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"/>
            <p:cNvSpPr/>
            <p:nvPr/>
          </p:nvSpPr>
          <p:spPr>
            <a:xfrm>
              <a:off x="1154880" y="61992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9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"/>
            <p:cNvSpPr/>
            <p:nvPr/>
          </p:nvSpPr>
          <p:spPr>
            <a:xfrm>
              <a:off x="121752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"/>
            <p:cNvSpPr/>
            <p:nvPr/>
          </p:nvSpPr>
          <p:spPr>
            <a:xfrm>
              <a:off x="1276560" y="5994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3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"/>
            <p:cNvSpPr/>
            <p:nvPr/>
          </p:nvSpPr>
          <p:spPr>
            <a:xfrm>
              <a:off x="1343160" y="619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"/>
            <p:cNvSpPr/>
            <p:nvPr/>
          </p:nvSpPr>
          <p:spPr>
            <a:xfrm>
              <a:off x="1398960" y="6199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1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2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"/>
            <p:cNvSpPr/>
            <p:nvPr/>
          </p:nvSpPr>
          <p:spPr>
            <a:xfrm>
              <a:off x="1459440" y="61992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3"/>
                    <a:pt x="44" y="0"/>
                    <a:pt x="51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20"/>
                    <a:pt x="78" y="29"/>
                  </a:cubicBezTo>
                  <a:lnTo>
                    <a:pt x="79" y="29"/>
                  </a:lnTo>
                  <a:cubicBezTo>
                    <a:pt x="82" y="19"/>
                    <a:pt x="87" y="11"/>
                    <a:pt x="92" y="7"/>
                  </a:cubicBezTo>
                  <a:cubicBezTo>
                    <a:pt x="97" y="3"/>
                    <a:pt x="104" y="0"/>
                    <a:pt x="112" y="0"/>
                  </a:cubicBezTo>
                  <a:cubicBezTo>
                    <a:pt x="123" y="0"/>
                    <a:pt x="130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"/>
            <p:cNvSpPr/>
            <p:nvPr/>
          </p:nvSpPr>
          <p:spPr>
            <a:xfrm>
              <a:off x="1522440" y="61992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"/>
            <p:cNvSpPr/>
            <p:nvPr/>
          </p:nvSpPr>
          <p:spPr>
            <a:xfrm>
              <a:off x="1594080" y="645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"/>
            <p:cNvSpPr/>
            <p:nvPr/>
          </p:nvSpPr>
          <p:spPr>
            <a:xfrm>
              <a:off x="1645920" y="599400"/>
              <a:ext cx="47160" cy="7884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3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3" y="3"/>
                  </a:cubicBezTo>
                  <a:lnTo>
                    <a:pt x="133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5" y="26"/>
                  </a:cubicBezTo>
                  <a:cubicBezTo>
                    <a:pt x="70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"/>
            <p:cNvSpPr/>
            <p:nvPr/>
          </p:nvSpPr>
          <p:spPr>
            <a:xfrm>
              <a:off x="1707480" y="59940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1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"/>
            <p:cNvSpPr/>
            <p:nvPr/>
          </p:nvSpPr>
          <p:spPr>
            <a:xfrm>
              <a:off x="1775160" y="5994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6" y="191"/>
                    <a:pt x="67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"/>
            <p:cNvSpPr/>
            <p:nvPr/>
          </p:nvSpPr>
          <p:spPr>
            <a:xfrm>
              <a:off x="183312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"/>
            <p:cNvSpPr/>
            <p:nvPr/>
          </p:nvSpPr>
          <p:spPr>
            <a:xfrm>
              <a:off x="1891440" y="6199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"/>
            <p:cNvSpPr/>
            <p:nvPr/>
          </p:nvSpPr>
          <p:spPr>
            <a:xfrm>
              <a:off x="1958400" y="619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"/>
            <p:cNvSpPr/>
            <p:nvPr/>
          </p:nvSpPr>
          <p:spPr>
            <a:xfrm>
              <a:off x="2034000" y="606960"/>
              <a:ext cx="9000" cy="71280"/>
            </a:xfrm>
            <a:custGeom>
              <a:avLst/>
              <a:gdLst/>
              <a:ahLst/>
              <a:rect l="l" t="t" r="r" b="b"/>
              <a:pathLst>
                <a:path w="27" h="200">
                  <a:moveTo>
                    <a:pt x="24" y="142"/>
                  </a:moveTo>
                  <a:cubicBezTo>
                    <a:pt x="17" y="142"/>
                    <a:pt x="10" y="142"/>
                    <a:pt x="3" y="142"/>
                  </a:cubicBezTo>
                  <a:cubicBezTo>
                    <a:pt x="2" y="94"/>
                    <a:pt x="1" y="47"/>
                    <a:pt x="0" y="0"/>
                  </a:cubicBezTo>
                  <a:cubicBezTo>
                    <a:pt x="9" y="0"/>
                    <a:pt x="18" y="0"/>
                    <a:pt x="27" y="0"/>
                  </a:cubicBezTo>
                  <a:cubicBezTo>
                    <a:pt x="26" y="47"/>
                    <a:pt x="25" y="94"/>
                    <a:pt x="24" y="142"/>
                  </a:cubicBezTo>
                  <a:moveTo>
                    <a:pt x="0" y="200"/>
                  </a:moveTo>
                  <a:cubicBezTo>
                    <a:pt x="0" y="190"/>
                    <a:pt x="0" y="180"/>
                    <a:pt x="0" y="170"/>
                  </a:cubicBezTo>
                  <a:cubicBezTo>
                    <a:pt x="9" y="170"/>
                    <a:pt x="18" y="170"/>
                    <a:pt x="27" y="170"/>
                  </a:cubicBezTo>
                  <a:cubicBezTo>
                    <a:pt x="27" y="180"/>
                    <a:pt x="27" y="190"/>
                    <a:pt x="27" y="200"/>
                  </a:cubicBezTo>
                  <a:cubicBezTo>
                    <a:pt x="18" y="200"/>
                    <a:pt x="9" y="200"/>
                    <a:pt x="0" y="2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"/>
            <p:cNvSpPr/>
            <p:nvPr/>
          </p:nvSpPr>
          <p:spPr>
            <a:xfrm>
              <a:off x="2142360" y="59940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79" y="284"/>
                  </a:moveTo>
                  <a:cubicBezTo>
                    <a:pt x="67" y="284"/>
                    <a:pt x="57" y="280"/>
                    <a:pt x="50" y="272"/>
                  </a:cubicBezTo>
                  <a:cubicBezTo>
                    <a:pt x="42" y="263"/>
                    <a:pt x="38" y="252"/>
                    <a:pt x="38" y="239"/>
                  </a:cubicBezTo>
                  <a:lnTo>
                    <a:pt x="38" y="187"/>
                  </a:lnTo>
                  <a:cubicBezTo>
                    <a:pt x="38" y="176"/>
                    <a:pt x="35" y="168"/>
                    <a:pt x="28" y="162"/>
                  </a:cubicBezTo>
                  <a:cubicBezTo>
                    <a:pt x="21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1" y="129"/>
                    <a:pt x="28" y="123"/>
                  </a:cubicBezTo>
                  <a:cubicBezTo>
                    <a:pt x="35" y="117"/>
                    <a:pt x="38" y="109"/>
                    <a:pt x="38" y="98"/>
                  </a:cubicBezTo>
                  <a:lnTo>
                    <a:pt x="38" y="46"/>
                  </a:lnTo>
                  <a:cubicBezTo>
                    <a:pt x="38" y="32"/>
                    <a:pt x="42" y="21"/>
                    <a:pt x="50" y="13"/>
                  </a:cubicBezTo>
                  <a:cubicBezTo>
                    <a:pt x="57" y="4"/>
                    <a:pt x="67" y="0"/>
                    <a:pt x="79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6" y="21"/>
                  </a:lnTo>
                  <a:cubicBezTo>
                    <a:pt x="78" y="21"/>
                    <a:pt x="72" y="23"/>
                    <a:pt x="68" y="28"/>
                  </a:cubicBezTo>
                  <a:cubicBezTo>
                    <a:pt x="64" y="32"/>
                    <a:pt x="63" y="39"/>
                    <a:pt x="63" y="50"/>
                  </a:cubicBezTo>
                  <a:lnTo>
                    <a:pt x="63" y="102"/>
                  </a:lnTo>
                  <a:cubicBezTo>
                    <a:pt x="63" y="111"/>
                    <a:pt x="60" y="120"/>
                    <a:pt x="54" y="127"/>
                  </a:cubicBezTo>
                  <a:cubicBezTo>
                    <a:pt x="48" y="135"/>
                    <a:pt x="40" y="140"/>
                    <a:pt x="30" y="142"/>
                  </a:cubicBezTo>
                  <a:lnTo>
                    <a:pt x="30" y="142"/>
                  </a:lnTo>
                  <a:cubicBezTo>
                    <a:pt x="40" y="145"/>
                    <a:pt x="48" y="150"/>
                    <a:pt x="54" y="157"/>
                  </a:cubicBezTo>
                  <a:cubicBezTo>
                    <a:pt x="60" y="164"/>
                    <a:pt x="63" y="173"/>
                    <a:pt x="63" y="183"/>
                  </a:cubicBezTo>
                  <a:lnTo>
                    <a:pt x="63" y="235"/>
                  </a:lnTo>
                  <a:cubicBezTo>
                    <a:pt x="63" y="245"/>
                    <a:pt x="64" y="253"/>
                    <a:pt x="68" y="257"/>
                  </a:cubicBezTo>
                  <a:cubicBezTo>
                    <a:pt x="72" y="261"/>
                    <a:pt x="78" y="264"/>
                    <a:pt x="86" y="264"/>
                  </a:cubicBezTo>
                  <a:lnTo>
                    <a:pt x="116" y="264"/>
                  </a:lnTo>
                  <a:lnTo>
                    <a:pt x="116" y="284"/>
                  </a:lnTo>
                  <a:lnTo>
                    <a:pt x="79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"/>
            <p:cNvSpPr/>
            <p:nvPr/>
          </p:nvSpPr>
          <p:spPr>
            <a:xfrm>
              <a:off x="220212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"/>
            <p:cNvSpPr/>
            <p:nvPr/>
          </p:nvSpPr>
          <p:spPr>
            <a:xfrm>
              <a:off x="2260440" y="6199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"/>
            <p:cNvSpPr/>
            <p:nvPr/>
          </p:nvSpPr>
          <p:spPr>
            <a:xfrm>
              <a:off x="2323800" y="61992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5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"/>
            <p:cNvSpPr/>
            <p:nvPr/>
          </p:nvSpPr>
          <p:spPr>
            <a:xfrm>
              <a:off x="238680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"/>
            <p:cNvSpPr/>
            <p:nvPr/>
          </p:nvSpPr>
          <p:spPr>
            <a:xfrm>
              <a:off x="2445480" y="5994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"/>
            <p:cNvSpPr/>
            <p:nvPr/>
          </p:nvSpPr>
          <p:spPr>
            <a:xfrm>
              <a:off x="2512080" y="619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"/>
            <p:cNvSpPr/>
            <p:nvPr/>
          </p:nvSpPr>
          <p:spPr>
            <a:xfrm>
              <a:off x="2568240" y="61992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"/>
            <p:cNvSpPr/>
            <p:nvPr/>
          </p:nvSpPr>
          <p:spPr>
            <a:xfrm>
              <a:off x="2628000" y="61992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20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"/>
            <p:cNvSpPr/>
            <p:nvPr/>
          </p:nvSpPr>
          <p:spPr>
            <a:xfrm>
              <a:off x="2691360" y="6199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"/>
            <p:cNvSpPr/>
            <p:nvPr/>
          </p:nvSpPr>
          <p:spPr>
            <a:xfrm>
              <a:off x="2763000" y="645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"/>
            <p:cNvSpPr/>
            <p:nvPr/>
          </p:nvSpPr>
          <p:spPr>
            <a:xfrm>
              <a:off x="2814480" y="5994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3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"/>
            <p:cNvSpPr/>
            <p:nvPr/>
          </p:nvSpPr>
          <p:spPr>
            <a:xfrm>
              <a:off x="2876400" y="5994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"/>
            <p:cNvSpPr/>
            <p:nvPr/>
          </p:nvSpPr>
          <p:spPr>
            <a:xfrm>
              <a:off x="2944440" y="5994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"/>
            <p:cNvSpPr/>
            <p:nvPr/>
          </p:nvSpPr>
          <p:spPr>
            <a:xfrm>
              <a:off x="3001680" y="6058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"/>
            <p:cNvSpPr/>
            <p:nvPr/>
          </p:nvSpPr>
          <p:spPr>
            <a:xfrm>
              <a:off x="3060360" y="6199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"/>
            <p:cNvSpPr/>
            <p:nvPr/>
          </p:nvSpPr>
          <p:spPr>
            <a:xfrm>
              <a:off x="3127680" y="61992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"/>
            <p:cNvSpPr/>
            <p:nvPr/>
          </p:nvSpPr>
          <p:spPr>
            <a:xfrm>
              <a:off x="3185280" y="59940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4"/>
                  </a:lnTo>
                  <a:lnTo>
                    <a:pt x="29" y="264"/>
                  </a:lnTo>
                  <a:cubicBezTo>
                    <a:pt x="38" y="264"/>
                    <a:pt x="44" y="261"/>
                    <a:pt x="48" y="257"/>
                  </a:cubicBezTo>
                  <a:cubicBezTo>
                    <a:pt x="51" y="253"/>
                    <a:pt x="53" y="245"/>
                    <a:pt x="53" y="235"/>
                  </a:cubicBezTo>
                  <a:lnTo>
                    <a:pt x="53" y="183"/>
                  </a:lnTo>
                  <a:cubicBezTo>
                    <a:pt x="53" y="173"/>
                    <a:pt x="56" y="164"/>
                    <a:pt x="62" y="157"/>
                  </a:cubicBezTo>
                  <a:cubicBezTo>
                    <a:pt x="68" y="150"/>
                    <a:pt x="76" y="145"/>
                    <a:pt x="85" y="142"/>
                  </a:cubicBezTo>
                  <a:lnTo>
                    <a:pt x="85" y="142"/>
                  </a:lnTo>
                  <a:cubicBezTo>
                    <a:pt x="76" y="140"/>
                    <a:pt x="68" y="135"/>
                    <a:pt x="62" y="127"/>
                  </a:cubicBezTo>
                  <a:cubicBezTo>
                    <a:pt x="56" y="120"/>
                    <a:pt x="53" y="111"/>
                    <a:pt x="53" y="102"/>
                  </a:cubicBezTo>
                  <a:lnTo>
                    <a:pt x="53" y="50"/>
                  </a:lnTo>
                  <a:cubicBezTo>
                    <a:pt x="53" y="40"/>
                    <a:pt x="51" y="32"/>
                    <a:pt x="48" y="28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6" y="13"/>
                  </a:cubicBezTo>
                  <a:cubicBezTo>
                    <a:pt x="74" y="21"/>
                    <a:pt x="77" y="32"/>
                    <a:pt x="77" y="46"/>
                  </a:cubicBezTo>
                  <a:lnTo>
                    <a:pt x="77" y="98"/>
                  </a:lnTo>
                  <a:cubicBezTo>
                    <a:pt x="77" y="109"/>
                    <a:pt x="81" y="117"/>
                    <a:pt x="88" y="123"/>
                  </a:cubicBezTo>
                  <a:cubicBezTo>
                    <a:pt x="94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7" y="176"/>
                    <a:pt x="77" y="187"/>
                  </a:cubicBezTo>
                  <a:lnTo>
                    <a:pt x="77" y="239"/>
                  </a:lnTo>
                  <a:cubicBezTo>
                    <a:pt x="77" y="253"/>
                    <a:pt x="74" y="263"/>
                    <a:pt x="66" y="272"/>
                  </a:cubicBezTo>
                  <a:cubicBezTo>
                    <a:pt x="58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"/>
            <p:cNvSpPr/>
            <p:nvPr/>
          </p:nvSpPr>
          <p:spPr>
            <a:xfrm>
              <a:off x="3243240" y="60588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4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8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5" y="140"/>
                    <a:pt x="74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5"/>
                    <a:pt x="100" y="82"/>
                  </a:cubicBezTo>
                  <a:cubicBezTo>
                    <a:pt x="103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9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"/>
            <p:cNvSpPr/>
            <p:nvPr/>
          </p:nvSpPr>
          <p:spPr>
            <a:xfrm>
              <a:off x="681120" y="72324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"/>
            <p:cNvSpPr/>
            <p:nvPr/>
          </p:nvSpPr>
          <p:spPr>
            <a:xfrm>
              <a:off x="844920" y="73944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3" name=""/>
            <p:cNvSpPr/>
            <p:nvPr/>
          </p:nvSpPr>
          <p:spPr>
            <a:xfrm>
              <a:off x="917280" y="7693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4" name=""/>
            <p:cNvSpPr/>
            <p:nvPr/>
          </p:nvSpPr>
          <p:spPr>
            <a:xfrm>
              <a:off x="978840" y="76932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5" name=""/>
            <p:cNvSpPr/>
            <p:nvPr/>
          </p:nvSpPr>
          <p:spPr>
            <a:xfrm>
              <a:off x="1035720" y="7437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6" name=""/>
            <p:cNvSpPr/>
            <p:nvPr/>
          </p:nvSpPr>
          <p:spPr>
            <a:xfrm>
              <a:off x="1086120" y="74484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"/>
            <p:cNvSpPr/>
            <p:nvPr/>
          </p:nvSpPr>
          <p:spPr>
            <a:xfrm>
              <a:off x="1217520" y="7297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8" name=""/>
            <p:cNvSpPr/>
            <p:nvPr/>
          </p:nvSpPr>
          <p:spPr>
            <a:xfrm>
              <a:off x="1272960" y="74448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4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9" name=""/>
            <p:cNvSpPr/>
            <p:nvPr/>
          </p:nvSpPr>
          <p:spPr>
            <a:xfrm>
              <a:off x="1339920" y="7434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"/>
            <p:cNvSpPr/>
            <p:nvPr/>
          </p:nvSpPr>
          <p:spPr>
            <a:xfrm>
              <a:off x="1399320" y="7437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"/>
            <p:cNvSpPr/>
            <p:nvPr/>
          </p:nvSpPr>
          <p:spPr>
            <a:xfrm>
              <a:off x="1707480" y="72324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0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"/>
            <p:cNvSpPr/>
            <p:nvPr/>
          </p:nvSpPr>
          <p:spPr>
            <a:xfrm>
              <a:off x="1768680" y="72324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1" y="68"/>
                    <a:pt x="97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1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"/>
            <p:cNvSpPr/>
            <p:nvPr/>
          </p:nvSpPr>
          <p:spPr>
            <a:xfrm>
              <a:off x="1830240" y="743760"/>
              <a:ext cx="47160" cy="5904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"/>
            <p:cNvSpPr/>
            <p:nvPr/>
          </p:nvSpPr>
          <p:spPr>
            <a:xfrm>
              <a:off x="1893600" y="74376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2" y="37"/>
                    <a:pt x="122" y="56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"/>
            <p:cNvSpPr/>
            <p:nvPr/>
          </p:nvSpPr>
          <p:spPr>
            <a:xfrm>
              <a:off x="1955880" y="7297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"/>
            <p:cNvSpPr/>
            <p:nvPr/>
          </p:nvSpPr>
          <p:spPr>
            <a:xfrm>
              <a:off x="2015280" y="72324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"/>
            <p:cNvSpPr/>
            <p:nvPr/>
          </p:nvSpPr>
          <p:spPr>
            <a:xfrm>
              <a:off x="2079000" y="7297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"/>
            <p:cNvSpPr/>
            <p:nvPr/>
          </p:nvSpPr>
          <p:spPr>
            <a:xfrm>
              <a:off x="2134440" y="744480"/>
              <a:ext cx="54000" cy="80280"/>
            </a:xfrm>
            <a:custGeom>
              <a:avLst/>
              <a:gdLst/>
              <a:ahLst/>
              <a:rect l="l" t="t" r="r" b="b"/>
              <a:pathLst>
                <a:path w="152" h="225">
                  <a:moveTo>
                    <a:pt x="31" y="225"/>
                  </a:moveTo>
                  <a:cubicBezTo>
                    <a:pt x="24" y="225"/>
                    <a:pt x="18" y="224"/>
                    <a:pt x="14" y="223"/>
                  </a:cubicBezTo>
                  <a:lnTo>
                    <a:pt x="14" y="203"/>
                  </a:lnTo>
                  <a:cubicBezTo>
                    <a:pt x="17" y="204"/>
                    <a:pt x="21" y="204"/>
                    <a:pt x="25" y="204"/>
                  </a:cubicBezTo>
                  <a:cubicBezTo>
                    <a:pt x="33" y="204"/>
                    <a:pt x="40" y="201"/>
                    <a:pt x="46" y="195"/>
                  </a:cubicBezTo>
                  <a:cubicBezTo>
                    <a:pt x="53" y="189"/>
                    <a:pt x="58" y="180"/>
                    <a:pt x="62" y="167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26" y="0"/>
                  </a:lnTo>
                  <a:lnTo>
                    <a:pt x="63" y="96"/>
                  </a:lnTo>
                  <a:cubicBezTo>
                    <a:pt x="71" y="118"/>
                    <a:pt x="76" y="131"/>
                    <a:pt x="77" y="134"/>
                  </a:cubicBezTo>
                  <a:lnTo>
                    <a:pt x="82" y="117"/>
                  </a:lnTo>
                  <a:lnTo>
                    <a:pt x="126" y="0"/>
                  </a:lnTo>
                  <a:lnTo>
                    <a:pt x="152" y="0"/>
                  </a:lnTo>
                  <a:lnTo>
                    <a:pt x="89" y="161"/>
                  </a:lnTo>
                  <a:cubicBezTo>
                    <a:pt x="80" y="185"/>
                    <a:pt x="72" y="201"/>
                    <a:pt x="63" y="211"/>
                  </a:cubicBezTo>
                  <a:cubicBezTo>
                    <a:pt x="54" y="220"/>
                    <a:pt x="43" y="225"/>
                    <a:pt x="31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"/>
            <p:cNvSpPr/>
            <p:nvPr/>
          </p:nvSpPr>
          <p:spPr>
            <a:xfrm>
              <a:off x="2204640" y="7437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"/>
            <p:cNvSpPr/>
            <p:nvPr/>
          </p:nvSpPr>
          <p:spPr>
            <a:xfrm>
              <a:off x="2260440" y="7437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"/>
            <p:cNvSpPr/>
            <p:nvPr/>
          </p:nvSpPr>
          <p:spPr>
            <a:xfrm>
              <a:off x="2322360" y="72324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5"/>
                  </a:cubicBezTo>
                  <a:cubicBezTo>
                    <a:pt x="71" y="28"/>
                    <a:pt x="68" y="31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"/>
            <p:cNvSpPr/>
            <p:nvPr/>
          </p:nvSpPr>
          <p:spPr>
            <a:xfrm>
              <a:off x="681120" y="84672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"/>
            <p:cNvSpPr/>
            <p:nvPr/>
          </p:nvSpPr>
          <p:spPr>
            <a:xfrm>
              <a:off x="844920" y="86292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"/>
            <p:cNvSpPr/>
            <p:nvPr/>
          </p:nvSpPr>
          <p:spPr>
            <a:xfrm>
              <a:off x="917280" y="8928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"/>
            <p:cNvSpPr/>
            <p:nvPr/>
          </p:nvSpPr>
          <p:spPr>
            <a:xfrm>
              <a:off x="978840" y="89280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"/>
            <p:cNvSpPr/>
            <p:nvPr/>
          </p:nvSpPr>
          <p:spPr>
            <a:xfrm>
              <a:off x="1035720" y="8672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"/>
            <p:cNvSpPr/>
            <p:nvPr/>
          </p:nvSpPr>
          <p:spPr>
            <a:xfrm>
              <a:off x="1086120" y="86832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1"/>
                  </a:lnTo>
                  <a:cubicBezTo>
                    <a:pt x="41" y="117"/>
                    <a:pt x="43" y="133"/>
                    <a:pt x="43" y="139"/>
                  </a:cubicBezTo>
                  <a:cubicBezTo>
                    <a:pt x="46" y="123"/>
                    <a:pt x="49" y="113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5" y="109"/>
                    <a:pt x="125" y="105"/>
                    <a:pt x="126" y="101"/>
                  </a:cubicBezTo>
                  <a:cubicBezTo>
                    <a:pt x="126" y="96"/>
                    <a:pt x="127" y="93"/>
                    <a:pt x="127" y="91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"/>
            <p:cNvSpPr/>
            <p:nvPr/>
          </p:nvSpPr>
          <p:spPr>
            <a:xfrm>
              <a:off x="1213200" y="86724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4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"/>
            <p:cNvSpPr/>
            <p:nvPr/>
          </p:nvSpPr>
          <p:spPr>
            <a:xfrm>
              <a:off x="1276200" y="8672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"/>
            <p:cNvSpPr/>
            <p:nvPr/>
          </p:nvSpPr>
          <p:spPr>
            <a:xfrm>
              <a:off x="1339560" y="86724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1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4" y="73"/>
                    <a:pt x="11" y="67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79" y="0"/>
                    <a:pt x="93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"/>
            <p:cNvSpPr/>
            <p:nvPr/>
          </p:nvSpPr>
          <p:spPr>
            <a:xfrm>
              <a:off x="1404360" y="846720"/>
              <a:ext cx="43920" cy="78840"/>
            </a:xfrm>
            <a:custGeom>
              <a:avLst/>
              <a:gdLst/>
              <a:ahLst/>
              <a:rect l="l" t="t" r="r" b="b"/>
              <a:pathLst>
                <a:path w="124" h="221">
                  <a:moveTo>
                    <a:pt x="95" y="221"/>
                  </a:moveTo>
                  <a:cubicBezTo>
                    <a:pt x="78" y="196"/>
                    <a:pt x="61" y="172"/>
                    <a:pt x="44" y="147"/>
                  </a:cubicBezTo>
                  <a:cubicBezTo>
                    <a:pt x="38" y="152"/>
                    <a:pt x="32" y="157"/>
                    <a:pt x="26" y="161"/>
                  </a:cubicBezTo>
                  <a:cubicBezTo>
                    <a:pt x="26" y="181"/>
                    <a:pt x="26" y="201"/>
                    <a:pt x="26" y="221"/>
                  </a:cubicBezTo>
                  <a:cubicBezTo>
                    <a:pt x="17" y="221"/>
                    <a:pt x="9" y="221"/>
                    <a:pt x="0" y="221"/>
                  </a:cubicBezTo>
                  <a:cubicBezTo>
                    <a:pt x="0" y="148"/>
                    <a:pt x="0" y="74"/>
                    <a:pt x="0" y="0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26" y="46"/>
                    <a:pt x="26" y="92"/>
                    <a:pt x="26" y="138"/>
                  </a:cubicBezTo>
                  <a:cubicBezTo>
                    <a:pt x="48" y="112"/>
                    <a:pt x="70" y="86"/>
                    <a:pt x="92" y="60"/>
                  </a:cubicBezTo>
                  <a:cubicBezTo>
                    <a:pt x="101" y="60"/>
                    <a:pt x="111" y="60"/>
                    <a:pt x="121" y="60"/>
                  </a:cubicBezTo>
                  <a:cubicBezTo>
                    <a:pt x="101" y="83"/>
                    <a:pt x="80" y="106"/>
                    <a:pt x="60" y="129"/>
                  </a:cubicBezTo>
                  <a:cubicBezTo>
                    <a:pt x="81" y="160"/>
                    <a:pt x="103" y="191"/>
                    <a:pt x="124" y="221"/>
                  </a:cubicBezTo>
                  <a:cubicBezTo>
                    <a:pt x="114" y="221"/>
                    <a:pt x="105" y="221"/>
                    <a:pt x="95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"/>
            <p:cNvSpPr/>
            <p:nvPr/>
          </p:nvSpPr>
          <p:spPr>
            <a:xfrm>
              <a:off x="1459080" y="85320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1"/>
                    <a:pt x="135" y="68"/>
                    <a:pt x="133" y="74"/>
                  </a:cubicBezTo>
                  <a:cubicBezTo>
                    <a:pt x="131" y="79"/>
                    <a:pt x="128" y="84"/>
                    <a:pt x="124" y="89"/>
                  </a:cubicBezTo>
                  <a:cubicBezTo>
                    <a:pt x="120" y="94"/>
                    <a:pt x="114" y="100"/>
                    <a:pt x="106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2" y="137"/>
                    <a:pt x="54" y="131"/>
                  </a:cubicBezTo>
                  <a:cubicBezTo>
                    <a:pt x="56" y="126"/>
                    <a:pt x="59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5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5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5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0"/>
                  </a:lnTo>
                  <a:cubicBezTo>
                    <a:pt x="2" y="41"/>
                    <a:pt x="10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3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3" name=""/>
            <p:cNvSpPr/>
            <p:nvPr/>
          </p:nvSpPr>
          <p:spPr>
            <a:xfrm>
              <a:off x="1708560" y="86724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89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"/>
            <p:cNvSpPr/>
            <p:nvPr/>
          </p:nvSpPr>
          <p:spPr>
            <a:xfrm>
              <a:off x="1771200" y="853200"/>
              <a:ext cx="41040" cy="7344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6" y="179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5" name=""/>
            <p:cNvSpPr/>
            <p:nvPr/>
          </p:nvSpPr>
          <p:spPr>
            <a:xfrm>
              <a:off x="1835640" y="8672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"/>
            <p:cNvSpPr/>
            <p:nvPr/>
          </p:nvSpPr>
          <p:spPr>
            <a:xfrm>
              <a:off x="1891800" y="84672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"/>
            <p:cNvSpPr/>
            <p:nvPr/>
          </p:nvSpPr>
          <p:spPr>
            <a:xfrm>
              <a:off x="1955520" y="8672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"/>
            <p:cNvSpPr/>
            <p:nvPr/>
          </p:nvSpPr>
          <p:spPr>
            <a:xfrm>
              <a:off x="2015280" y="86724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"/>
            <p:cNvSpPr/>
            <p:nvPr/>
          </p:nvSpPr>
          <p:spPr>
            <a:xfrm>
              <a:off x="681120" y="97056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"/>
            <p:cNvSpPr/>
            <p:nvPr/>
          </p:nvSpPr>
          <p:spPr>
            <a:xfrm>
              <a:off x="844920" y="98676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1" name=""/>
            <p:cNvSpPr/>
            <p:nvPr/>
          </p:nvSpPr>
          <p:spPr>
            <a:xfrm>
              <a:off x="917280" y="10166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"/>
            <p:cNvSpPr/>
            <p:nvPr/>
          </p:nvSpPr>
          <p:spPr>
            <a:xfrm>
              <a:off x="978840" y="101664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"/>
            <p:cNvSpPr/>
            <p:nvPr/>
          </p:nvSpPr>
          <p:spPr>
            <a:xfrm>
              <a:off x="1035720" y="9910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"/>
            <p:cNvSpPr/>
            <p:nvPr/>
          </p:nvSpPr>
          <p:spPr>
            <a:xfrm>
              <a:off x="1086120" y="99216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"/>
            <p:cNvSpPr/>
            <p:nvPr/>
          </p:nvSpPr>
          <p:spPr>
            <a:xfrm>
              <a:off x="1215000" y="97056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3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5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0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1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"/>
            <p:cNvSpPr/>
            <p:nvPr/>
          </p:nvSpPr>
          <p:spPr>
            <a:xfrm>
              <a:off x="1276200" y="9907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100" y="153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"/>
            <p:cNvSpPr/>
            <p:nvPr/>
          </p:nvSpPr>
          <p:spPr>
            <a:xfrm>
              <a:off x="1340640" y="9770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"/>
            <p:cNvSpPr/>
            <p:nvPr/>
          </p:nvSpPr>
          <p:spPr>
            <a:xfrm>
              <a:off x="1398960" y="9907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3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"/>
            <p:cNvSpPr/>
            <p:nvPr/>
          </p:nvSpPr>
          <p:spPr>
            <a:xfrm>
              <a:off x="1459080" y="97668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5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0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7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"/>
            <p:cNvSpPr/>
            <p:nvPr/>
          </p:nvSpPr>
          <p:spPr>
            <a:xfrm>
              <a:off x="1708560" y="99108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4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89" y="101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5" y="20"/>
                    <a:pt x="64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"/>
            <p:cNvSpPr/>
            <p:nvPr/>
          </p:nvSpPr>
          <p:spPr>
            <a:xfrm>
              <a:off x="1771200" y="977040"/>
              <a:ext cx="41040" cy="7308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"/>
            <p:cNvSpPr/>
            <p:nvPr/>
          </p:nvSpPr>
          <p:spPr>
            <a:xfrm>
              <a:off x="1835640" y="9910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"/>
            <p:cNvSpPr/>
            <p:nvPr/>
          </p:nvSpPr>
          <p:spPr>
            <a:xfrm>
              <a:off x="1891800" y="97056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2" y="199"/>
                    <a:pt x="119" y="199"/>
                    <a:pt x="137" y="199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199"/>
                  </a:cubicBezTo>
                  <a:cubicBezTo>
                    <a:pt x="20" y="199"/>
                    <a:pt x="40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6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"/>
            <p:cNvSpPr/>
            <p:nvPr/>
          </p:nvSpPr>
          <p:spPr>
            <a:xfrm>
              <a:off x="1955520" y="991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5" name=""/>
            <p:cNvSpPr/>
            <p:nvPr/>
          </p:nvSpPr>
          <p:spPr>
            <a:xfrm>
              <a:off x="2015280" y="9910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3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6"/>
                    <a:pt x="37" y="0"/>
                    <a:pt x="55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"/>
            <p:cNvSpPr/>
            <p:nvPr/>
          </p:nvSpPr>
          <p:spPr>
            <a:xfrm>
              <a:off x="660240" y="111024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"/>
            <p:cNvSpPr/>
            <p:nvPr/>
          </p:nvSpPr>
          <p:spPr>
            <a:xfrm>
              <a:off x="732600" y="11401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"/>
            <p:cNvSpPr/>
            <p:nvPr/>
          </p:nvSpPr>
          <p:spPr>
            <a:xfrm>
              <a:off x="794160" y="11401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"/>
            <p:cNvSpPr/>
            <p:nvPr/>
          </p:nvSpPr>
          <p:spPr>
            <a:xfrm>
              <a:off x="851040" y="11145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0" name=""/>
            <p:cNvSpPr/>
            <p:nvPr/>
          </p:nvSpPr>
          <p:spPr>
            <a:xfrm>
              <a:off x="901800" y="111564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8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2"/>
                  </a:lnTo>
                  <a:lnTo>
                    <a:pt x="53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4" y="0"/>
                  </a:lnTo>
                  <a:lnTo>
                    <a:pt x="37" y="90"/>
                  </a:lnTo>
                  <a:cubicBezTo>
                    <a:pt x="40" y="117"/>
                    <a:pt x="42" y="133"/>
                    <a:pt x="42" y="139"/>
                  </a:cubicBezTo>
                  <a:cubicBezTo>
                    <a:pt x="46" y="123"/>
                    <a:pt x="48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19" y="128"/>
                    <a:pt x="121" y="139"/>
                  </a:cubicBezTo>
                  <a:cubicBezTo>
                    <a:pt x="121" y="136"/>
                    <a:pt x="122" y="132"/>
                    <a:pt x="122" y="128"/>
                  </a:cubicBezTo>
                  <a:cubicBezTo>
                    <a:pt x="122" y="123"/>
                    <a:pt x="123" y="119"/>
                    <a:pt x="123" y="114"/>
                  </a:cubicBezTo>
                  <a:cubicBezTo>
                    <a:pt x="124" y="109"/>
                    <a:pt x="124" y="105"/>
                    <a:pt x="125" y="101"/>
                  </a:cubicBezTo>
                  <a:cubicBezTo>
                    <a:pt x="126" y="96"/>
                    <a:pt x="126" y="93"/>
                    <a:pt x="126" y="90"/>
                  </a:cubicBezTo>
                  <a:lnTo>
                    <a:pt x="140" y="0"/>
                  </a:lnTo>
                  <a:lnTo>
                    <a:pt x="165" y="0"/>
                  </a:lnTo>
                  <a:lnTo>
                    <a:pt x="13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"/>
            <p:cNvSpPr/>
            <p:nvPr/>
          </p:nvSpPr>
          <p:spPr>
            <a:xfrm>
              <a:off x="1029960" y="11145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2"/>
                  </a:cubicBezTo>
                  <a:cubicBezTo>
                    <a:pt x="27" y="104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1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"/>
            <p:cNvSpPr/>
            <p:nvPr/>
          </p:nvSpPr>
          <p:spPr>
            <a:xfrm>
              <a:off x="1091520" y="11145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4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"/>
            <p:cNvSpPr/>
            <p:nvPr/>
          </p:nvSpPr>
          <p:spPr>
            <a:xfrm>
              <a:off x="1155600" y="1114200"/>
              <a:ext cx="44640" cy="8136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3"/>
                  </a:moveTo>
                  <a:cubicBezTo>
                    <a:pt x="126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5"/>
                    <a:pt x="24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6" y="55"/>
                    <a:pt x="126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6" y="26"/>
                    <a:pt x="77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"/>
            <p:cNvSpPr/>
            <p:nvPr/>
          </p:nvSpPr>
          <p:spPr>
            <a:xfrm>
              <a:off x="1217520" y="11005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5" name=""/>
            <p:cNvSpPr/>
            <p:nvPr/>
          </p:nvSpPr>
          <p:spPr>
            <a:xfrm>
              <a:off x="1279080" y="11156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6" name=""/>
            <p:cNvSpPr/>
            <p:nvPr/>
          </p:nvSpPr>
          <p:spPr>
            <a:xfrm>
              <a:off x="1343160" y="11145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"/>
            <p:cNvSpPr/>
            <p:nvPr/>
          </p:nvSpPr>
          <p:spPr>
            <a:xfrm>
              <a:off x="1399320" y="11145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29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8" name=""/>
            <p:cNvSpPr/>
            <p:nvPr/>
          </p:nvSpPr>
          <p:spPr>
            <a:xfrm>
              <a:off x="1527120" y="109404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79" y="284"/>
                  </a:moveTo>
                  <a:cubicBezTo>
                    <a:pt x="67" y="284"/>
                    <a:pt x="57" y="280"/>
                    <a:pt x="49" y="271"/>
                  </a:cubicBezTo>
                  <a:cubicBezTo>
                    <a:pt x="42" y="263"/>
                    <a:pt x="38" y="252"/>
                    <a:pt x="38" y="239"/>
                  </a:cubicBezTo>
                  <a:lnTo>
                    <a:pt x="38" y="187"/>
                  </a:lnTo>
                  <a:cubicBezTo>
                    <a:pt x="38" y="176"/>
                    <a:pt x="35" y="168"/>
                    <a:pt x="28" y="162"/>
                  </a:cubicBezTo>
                  <a:cubicBezTo>
                    <a:pt x="21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1" y="129"/>
                    <a:pt x="28" y="123"/>
                  </a:cubicBezTo>
                  <a:cubicBezTo>
                    <a:pt x="35" y="117"/>
                    <a:pt x="38" y="108"/>
                    <a:pt x="38" y="98"/>
                  </a:cubicBezTo>
                  <a:lnTo>
                    <a:pt x="38" y="45"/>
                  </a:lnTo>
                  <a:cubicBezTo>
                    <a:pt x="38" y="32"/>
                    <a:pt x="42" y="21"/>
                    <a:pt x="49" y="13"/>
                  </a:cubicBezTo>
                  <a:cubicBezTo>
                    <a:pt x="57" y="4"/>
                    <a:pt x="67" y="0"/>
                    <a:pt x="79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6" y="21"/>
                  </a:lnTo>
                  <a:cubicBezTo>
                    <a:pt x="78" y="21"/>
                    <a:pt x="72" y="23"/>
                    <a:pt x="68" y="27"/>
                  </a:cubicBezTo>
                  <a:cubicBezTo>
                    <a:pt x="64" y="32"/>
                    <a:pt x="62" y="39"/>
                    <a:pt x="62" y="50"/>
                  </a:cubicBezTo>
                  <a:lnTo>
                    <a:pt x="62" y="101"/>
                  </a:lnTo>
                  <a:cubicBezTo>
                    <a:pt x="62" y="111"/>
                    <a:pt x="59" y="120"/>
                    <a:pt x="53" y="127"/>
                  </a:cubicBezTo>
                  <a:cubicBezTo>
                    <a:pt x="48" y="134"/>
                    <a:pt x="40" y="139"/>
                    <a:pt x="30" y="142"/>
                  </a:cubicBezTo>
                  <a:lnTo>
                    <a:pt x="30" y="142"/>
                  </a:lnTo>
                  <a:cubicBezTo>
                    <a:pt x="40" y="145"/>
                    <a:pt x="47" y="149"/>
                    <a:pt x="53" y="157"/>
                  </a:cubicBezTo>
                  <a:cubicBezTo>
                    <a:pt x="59" y="164"/>
                    <a:pt x="62" y="173"/>
                    <a:pt x="62" y="183"/>
                  </a:cubicBezTo>
                  <a:lnTo>
                    <a:pt x="62" y="234"/>
                  </a:lnTo>
                  <a:cubicBezTo>
                    <a:pt x="62" y="245"/>
                    <a:pt x="64" y="252"/>
                    <a:pt x="68" y="257"/>
                  </a:cubicBezTo>
                  <a:cubicBezTo>
                    <a:pt x="72" y="261"/>
                    <a:pt x="78" y="263"/>
                    <a:pt x="86" y="263"/>
                  </a:cubicBezTo>
                  <a:lnTo>
                    <a:pt x="116" y="263"/>
                  </a:lnTo>
                  <a:lnTo>
                    <a:pt x="116" y="284"/>
                  </a:lnTo>
                  <a:lnTo>
                    <a:pt x="79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9" name=""/>
            <p:cNvSpPr/>
            <p:nvPr/>
          </p:nvSpPr>
          <p:spPr>
            <a:xfrm>
              <a:off x="1583640" y="11145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9" y="23"/>
                    <a:pt x="80" y="21"/>
                    <a:pt x="69" y="21"/>
                  </a:cubicBezTo>
                  <a:cubicBezTo>
                    <a:pt x="55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2"/>
                  </a:cubicBezTo>
                  <a:cubicBezTo>
                    <a:pt x="27" y="104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1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5"/>
                    <a:pt x="128" y="134"/>
                    <a:pt x="123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2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"/>
            <p:cNvSpPr/>
            <p:nvPr/>
          </p:nvSpPr>
          <p:spPr>
            <a:xfrm>
              <a:off x="1645200" y="11145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1" name=""/>
            <p:cNvSpPr/>
            <p:nvPr/>
          </p:nvSpPr>
          <p:spPr>
            <a:xfrm>
              <a:off x="1709280" y="11142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5"/>
                    <a:pt x="25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6" y="26"/>
                    <a:pt x="78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2" name=""/>
            <p:cNvSpPr/>
            <p:nvPr/>
          </p:nvSpPr>
          <p:spPr>
            <a:xfrm>
              <a:off x="1771200" y="1100520"/>
              <a:ext cx="41040" cy="7344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"/>
            <p:cNvSpPr/>
            <p:nvPr/>
          </p:nvSpPr>
          <p:spPr>
            <a:xfrm>
              <a:off x="1832760" y="11156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7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"/>
            <p:cNvSpPr/>
            <p:nvPr/>
          </p:nvSpPr>
          <p:spPr>
            <a:xfrm>
              <a:off x="1896840" y="11145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"/>
            <p:cNvSpPr/>
            <p:nvPr/>
          </p:nvSpPr>
          <p:spPr>
            <a:xfrm>
              <a:off x="1953000" y="11145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29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6" name=""/>
            <p:cNvSpPr/>
            <p:nvPr/>
          </p:nvSpPr>
          <p:spPr>
            <a:xfrm>
              <a:off x="2016360" y="109404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3"/>
                  </a:lnTo>
                  <a:lnTo>
                    <a:pt x="30" y="263"/>
                  </a:lnTo>
                  <a:cubicBezTo>
                    <a:pt x="38" y="263"/>
                    <a:pt x="44" y="261"/>
                    <a:pt x="48" y="257"/>
                  </a:cubicBezTo>
                  <a:cubicBezTo>
                    <a:pt x="52" y="252"/>
                    <a:pt x="54" y="245"/>
                    <a:pt x="54" y="234"/>
                  </a:cubicBezTo>
                  <a:lnTo>
                    <a:pt x="54" y="183"/>
                  </a:lnTo>
                  <a:cubicBezTo>
                    <a:pt x="54" y="173"/>
                    <a:pt x="57" y="164"/>
                    <a:pt x="63" y="157"/>
                  </a:cubicBezTo>
                  <a:cubicBezTo>
                    <a:pt x="69" y="149"/>
                    <a:pt x="76" y="145"/>
                    <a:pt x="86" y="142"/>
                  </a:cubicBezTo>
                  <a:lnTo>
                    <a:pt x="86" y="142"/>
                  </a:lnTo>
                  <a:cubicBezTo>
                    <a:pt x="76" y="139"/>
                    <a:pt x="69" y="134"/>
                    <a:pt x="63" y="127"/>
                  </a:cubicBezTo>
                  <a:cubicBezTo>
                    <a:pt x="57" y="120"/>
                    <a:pt x="54" y="111"/>
                    <a:pt x="54" y="101"/>
                  </a:cubicBezTo>
                  <a:lnTo>
                    <a:pt x="54" y="50"/>
                  </a:lnTo>
                  <a:cubicBezTo>
                    <a:pt x="54" y="39"/>
                    <a:pt x="52" y="32"/>
                    <a:pt x="48" y="28"/>
                  </a:cubicBezTo>
                  <a:cubicBezTo>
                    <a:pt x="44" y="23"/>
                    <a:pt x="38" y="21"/>
                    <a:pt x="30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7" y="13"/>
                  </a:cubicBezTo>
                  <a:cubicBezTo>
                    <a:pt x="74" y="21"/>
                    <a:pt x="78" y="32"/>
                    <a:pt x="78" y="45"/>
                  </a:cubicBezTo>
                  <a:lnTo>
                    <a:pt x="78" y="98"/>
                  </a:lnTo>
                  <a:cubicBezTo>
                    <a:pt x="78" y="108"/>
                    <a:pt x="81" y="117"/>
                    <a:pt x="88" y="123"/>
                  </a:cubicBezTo>
                  <a:cubicBezTo>
                    <a:pt x="95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5" y="156"/>
                    <a:pt x="88" y="162"/>
                  </a:cubicBezTo>
                  <a:cubicBezTo>
                    <a:pt x="81" y="168"/>
                    <a:pt x="78" y="176"/>
                    <a:pt x="78" y="187"/>
                  </a:cubicBezTo>
                  <a:lnTo>
                    <a:pt x="78" y="239"/>
                  </a:lnTo>
                  <a:cubicBezTo>
                    <a:pt x="78" y="252"/>
                    <a:pt x="74" y="263"/>
                    <a:pt x="67" y="272"/>
                  </a:cubicBezTo>
                  <a:cubicBezTo>
                    <a:pt x="59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7" name=""/>
            <p:cNvSpPr/>
            <p:nvPr/>
          </p:nvSpPr>
          <p:spPr>
            <a:xfrm>
              <a:off x="2073960" y="1100160"/>
              <a:ext cx="48600" cy="7272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1" y="80"/>
                    <a:pt x="129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5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6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3"/>
                    <a:pt x="73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8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6"/>
                    <a:pt x="108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8" name=""/>
            <p:cNvSpPr/>
            <p:nvPr/>
          </p:nvSpPr>
          <p:spPr>
            <a:xfrm>
              <a:off x="681120" y="121788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9" name=""/>
            <p:cNvSpPr/>
            <p:nvPr/>
          </p:nvSpPr>
          <p:spPr>
            <a:xfrm>
              <a:off x="844920" y="123408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0" name=""/>
            <p:cNvSpPr/>
            <p:nvPr/>
          </p:nvSpPr>
          <p:spPr>
            <a:xfrm>
              <a:off x="917280" y="12639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1" name=""/>
            <p:cNvSpPr/>
            <p:nvPr/>
          </p:nvSpPr>
          <p:spPr>
            <a:xfrm>
              <a:off x="978840" y="1263960"/>
              <a:ext cx="27000" cy="756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"/>
            <p:cNvSpPr/>
            <p:nvPr/>
          </p:nvSpPr>
          <p:spPr>
            <a:xfrm>
              <a:off x="1035720" y="12384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0"/>
                    <a:pt x="45" y="15"/>
                  </a:cubicBezTo>
                  <a:cubicBezTo>
                    <a:pt x="49" y="10"/>
                    <a:pt x="54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"/>
            <p:cNvSpPr/>
            <p:nvPr/>
          </p:nvSpPr>
          <p:spPr>
            <a:xfrm>
              <a:off x="1086120" y="123948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3" y="118"/>
                    <a:pt x="124" y="113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"/>
            <p:cNvSpPr/>
            <p:nvPr/>
          </p:nvSpPr>
          <p:spPr>
            <a:xfrm>
              <a:off x="1216440" y="123840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6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4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90" y="101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9"/>
                  </a:cubicBezTo>
                  <a:cubicBezTo>
                    <a:pt x="112" y="16"/>
                    <a:pt x="119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9" y="25"/>
                  </a:cubicBezTo>
                  <a:cubicBezTo>
                    <a:pt x="83" y="21"/>
                    <a:pt x="75" y="19"/>
                    <a:pt x="64" y="19"/>
                  </a:cubicBezTo>
                  <a:cubicBezTo>
                    <a:pt x="41" y="19"/>
                    <a:pt x="30" y="27"/>
                    <a:pt x="30" y="42"/>
                  </a:cubicBezTo>
                  <a:cubicBezTo>
                    <a:pt x="30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6" y="73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"/>
            <p:cNvSpPr/>
            <p:nvPr/>
          </p:nvSpPr>
          <p:spPr>
            <a:xfrm>
              <a:off x="1279440" y="12243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"/>
            <p:cNvSpPr/>
            <p:nvPr/>
          </p:nvSpPr>
          <p:spPr>
            <a:xfrm>
              <a:off x="1337400" y="12380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"/>
            <p:cNvSpPr/>
            <p:nvPr/>
          </p:nvSpPr>
          <p:spPr>
            <a:xfrm>
              <a:off x="1404720" y="12384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"/>
            <p:cNvSpPr/>
            <p:nvPr/>
          </p:nvSpPr>
          <p:spPr>
            <a:xfrm>
              <a:off x="1463760" y="12243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"/>
            <p:cNvSpPr/>
            <p:nvPr/>
          </p:nvSpPr>
          <p:spPr>
            <a:xfrm>
              <a:off x="1532520" y="12639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"/>
            <p:cNvSpPr/>
            <p:nvPr/>
          </p:nvSpPr>
          <p:spPr>
            <a:xfrm>
              <a:off x="1586880" y="12243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"/>
            <p:cNvSpPr/>
            <p:nvPr/>
          </p:nvSpPr>
          <p:spPr>
            <a:xfrm>
              <a:off x="1650960" y="12384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49" y="10"/>
                    <a:pt x="55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"/>
            <p:cNvSpPr/>
            <p:nvPr/>
          </p:nvSpPr>
          <p:spPr>
            <a:xfrm>
              <a:off x="1707480" y="121788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199"/>
                  </a:moveTo>
                  <a:cubicBezTo>
                    <a:pt x="101" y="199"/>
                    <a:pt x="119" y="199"/>
                    <a:pt x="136" y="199"/>
                  </a:cubicBezTo>
                  <a:cubicBezTo>
                    <a:pt x="136" y="206"/>
                    <a:pt x="136" y="213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3"/>
                    <a:pt x="0" y="206"/>
                    <a:pt x="0" y="199"/>
                  </a:cubicBezTo>
                  <a:cubicBezTo>
                    <a:pt x="19" y="199"/>
                    <a:pt x="39" y="199"/>
                    <a:pt x="58" y="199"/>
                  </a:cubicBezTo>
                  <a:cubicBezTo>
                    <a:pt x="58" y="160"/>
                    <a:pt x="58" y="120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"/>
            <p:cNvSpPr/>
            <p:nvPr/>
          </p:nvSpPr>
          <p:spPr>
            <a:xfrm>
              <a:off x="1769040" y="12384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6"/>
                    <a:pt x="37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3"/>
                    <a:pt x="4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1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4" name=""/>
            <p:cNvSpPr/>
            <p:nvPr/>
          </p:nvSpPr>
          <p:spPr>
            <a:xfrm>
              <a:off x="1830600" y="12384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6"/>
                    <a:pt x="38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7" y="206"/>
                  </a:cubicBezTo>
                  <a:cubicBezTo>
                    <a:pt x="90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3"/>
                    <a:pt x="5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2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8" y="47"/>
                    <a:pt x="91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5" name=""/>
            <p:cNvSpPr/>
            <p:nvPr/>
          </p:nvSpPr>
          <p:spPr>
            <a:xfrm>
              <a:off x="1891440" y="12384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"/>
            <p:cNvSpPr/>
            <p:nvPr/>
          </p:nvSpPr>
          <p:spPr>
            <a:xfrm>
              <a:off x="1958400" y="12384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"/>
            <p:cNvSpPr/>
            <p:nvPr/>
          </p:nvSpPr>
          <p:spPr>
            <a:xfrm>
              <a:off x="681120" y="134136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"/>
            <p:cNvSpPr/>
            <p:nvPr/>
          </p:nvSpPr>
          <p:spPr>
            <a:xfrm>
              <a:off x="865440" y="134136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"/>
            <p:cNvSpPr/>
            <p:nvPr/>
          </p:nvSpPr>
          <p:spPr>
            <a:xfrm>
              <a:off x="1029240" y="135756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"/>
            <p:cNvSpPr/>
            <p:nvPr/>
          </p:nvSpPr>
          <p:spPr>
            <a:xfrm>
              <a:off x="1101960" y="13874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"/>
            <p:cNvSpPr/>
            <p:nvPr/>
          </p:nvSpPr>
          <p:spPr>
            <a:xfrm>
              <a:off x="1163160" y="13874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"/>
            <p:cNvSpPr/>
            <p:nvPr/>
          </p:nvSpPr>
          <p:spPr>
            <a:xfrm>
              <a:off x="1220400" y="136188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"/>
            <p:cNvSpPr/>
            <p:nvPr/>
          </p:nvSpPr>
          <p:spPr>
            <a:xfrm>
              <a:off x="1270800" y="136296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7"/>
                    <a:pt x="42" y="133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4" y="109"/>
                    <a:pt x="125" y="105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4" name=""/>
            <p:cNvSpPr/>
            <p:nvPr/>
          </p:nvSpPr>
          <p:spPr>
            <a:xfrm>
              <a:off x="1409760" y="134136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2" y="261"/>
                    <a:pt x="20" y="238"/>
                    <a:pt x="12" y="216"/>
                  </a:cubicBezTo>
                  <a:cubicBezTo>
                    <a:pt x="4" y="194"/>
                    <a:pt x="0" y="169"/>
                    <a:pt x="0" y="142"/>
                  </a:cubicBezTo>
                  <a:cubicBezTo>
                    <a:pt x="0" y="115"/>
                    <a:pt x="4" y="90"/>
                    <a:pt x="12" y="68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3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5" name=""/>
            <p:cNvSpPr/>
            <p:nvPr/>
          </p:nvSpPr>
          <p:spPr>
            <a:xfrm>
              <a:off x="1462680" y="136188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3"/>
                    <a:pt x="20" y="157"/>
                  </a:cubicBezTo>
                  <a:cubicBezTo>
                    <a:pt x="10" y="151"/>
                    <a:pt x="3" y="140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9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5"/>
                  </a:cubicBezTo>
                  <a:cubicBezTo>
                    <a:pt x="83" y="22"/>
                    <a:pt x="75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7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"/>
            <p:cNvSpPr/>
            <p:nvPr/>
          </p:nvSpPr>
          <p:spPr>
            <a:xfrm>
              <a:off x="1525320" y="134784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"/>
            <p:cNvSpPr/>
            <p:nvPr/>
          </p:nvSpPr>
          <p:spPr>
            <a:xfrm>
              <a:off x="1583640" y="1361520"/>
              <a:ext cx="51120" cy="59760"/>
            </a:xfrm>
            <a:custGeom>
              <a:avLst/>
              <a:gdLst/>
              <a:ahLst/>
              <a:rect l="l" t="t" r="r" b="b"/>
              <a:pathLst>
                <a:path w="144" h="168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6" y="168"/>
                    <a:pt x="44" y="168"/>
                  </a:cubicBezTo>
                  <a:cubicBezTo>
                    <a:pt x="30" y="168"/>
                    <a:pt x="19" y="163"/>
                    <a:pt x="11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5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"/>
            <p:cNvSpPr/>
            <p:nvPr/>
          </p:nvSpPr>
          <p:spPr>
            <a:xfrm>
              <a:off x="1650960" y="13618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0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"/>
            <p:cNvSpPr/>
            <p:nvPr/>
          </p:nvSpPr>
          <p:spPr>
            <a:xfrm>
              <a:off x="1709640" y="134784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"/>
            <p:cNvSpPr/>
            <p:nvPr/>
          </p:nvSpPr>
          <p:spPr>
            <a:xfrm>
              <a:off x="1778400" y="13874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"/>
            <p:cNvSpPr/>
            <p:nvPr/>
          </p:nvSpPr>
          <p:spPr>
            <a:xfrm>
              <a:off x="1833120" y="134784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"/>
            <p:cNvSpPr/>
            <p:nvPr/>
          </p:nvSpPr>
          <p:spPr>
            <a:xfrm>
              <a:off x="1896840" y="13618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0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3" name=""/>
            <p:cNvSpPr/>
            <p:nvPr/>
          </p:nvSpPr>
          <p:spPr>
            <a:xfrm>
              <a:off x="1953720" y="134136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7"/>
                    <a:pt x="83" y="153"/>
                    <a:pt x="83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10"/>
                    <a:pt x="83" y="19"/>
                    <a:pt x="83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4" name=""/>
            <p:cNvSpPr/>
            <p:nvPr/>
          </p:nvSpPr>
          <p:spPr>
            <a:xfrm>
              <a:off x="2015280" y="13618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"/>
            <p:cNvSpPr/>
            <p:nvPr/>
          </p:nvSpPr>
          <p:spPr>
            <a:xfrm>
              <a:off x="2076480" y="13618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7"/>
                    <a:pt x="91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5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70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100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"/>
            <p:cNvSpPr/>
            <p:nvPr/>
          </p:nvSpPr>
          <p:spPr>
            <a:xfrm>
              <a:off x="2137680" y="13618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"/>
            <p:cNvSpPr/>
            <p:nvPr/>
          </p:nvSpPr>
          <p:spPr>
            <a:xfrm>
              <a:off x="2204640" y="13618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"/>
            <p:cNvSpPr/>
            <p:nvPr/>
          </p:nvSpPr>
          <p:spPr>
            <a:xfrm>
              <a:off x="2270880" y="1341360"/>
              <a:ext cx="26640" cy="10152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76" y="142"/>
                  </a:moveTo>
                  <a:cubicBezTo>
                    <a:pt x="76" y="169"/>
                    <a:pt x="72" y="194"/>
                    <a:pt x="65" y="216"/>
                  </a:cubicBezTo>
                  <a:cubicBezTo>
                    <a:pt x="57" y="238"/>
                    <a:pt x="44" y="261"/>
                    <a:pt x="26" y="284"/>
                  </a:cubicBezTo>
                  <a:lnTo>
                    <a:pt x="0" y="284"/>
                  </a:lnTo>
                  <a:cubicBezTo>
                    <a:pt x="18" y="260"/>
                    <a:pt x="31" y="237"/>
                    <a:pt x="39" y="215"/>
                  </a:cubicBezTo>
                  <a:cubicBezTo>
                    <a:pt x="46" y="193"/>
                    <a:pt x="50" y="169"/>
                    <a:pt x="50" y="142"/>
                  </a:cubicBezTo>
                  <a:cubicBezTo>
                    <a:pt x="50" y="115"/>
                    <a:pt x="46" y="91"/>
                    <a:pt x="39" y="69"/>
                  </a:cubicBezTo>
                  <a:cubicBezTo>
                    <a:pt x="31" y="47"/>
                    <a:pt x="18" y="24"/>
                    <a:pt x="0" y="0"/>
                  </a:cubicBezTo>
                  <a:lnTo>
                    <a:pt x="26" y="0"/>
                  </a:lnTo>
                  <a:cubicBezTo>
                    <a:pt x="45" y="24"/>
                    <a:pt x="57" y="47"/>
                    <a:pt x="65" y="68"/>
                  </a:cubicBezTo>
                  <a:cubicBezTo>
                    <a:pt x="72" y="90"/>
                    <a:pt x="76" y="114"/>
                    <a:pt x="7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"/>
            <p:cNvSpPr/>
            <p:nvPr/>
          </p:nvSpPr>
          <p:spPr>
            <a:xfrm>
              <a:off x="2320200" y="134748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39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0" y="0"/>
                    <a:pt x="107" y="5"/>
                    <a:pt x="119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"/>
            <p:cNvSpPr/>
            <p:nvPr/>
          </p:nvSpPr>
          <p:spPr>
            <a:xfrm>
              <a:off x="681120" y="146484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"/>
            <p:cNvSpPr/>
            <p:nvPr/>
          </p:nvSpPr>
          <p:spPr>
            <a:xfrm>
              <a:off x="865440" y="146484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"/>
            <p:cNvSpPr/>
            <p:nvPr/>
          </p:nvSpPr>
          <p:spPr>
            <a:xfrm>
              <a:off x="1213920" y="148140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7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0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"/>
            <p:cNvSpPr/>
            <p:nvPr/>
          </p:nvSpPr>
          <p:spPr>
            <a:xfrm>
              <a:off x="1286640" y="151128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"/>
            <p:cNvSpPr/>
            <p:nvPr/>
          </p:nvSpPr>
          <p:spPr>
            <a:xfrm>
              <a:off x="1347840" y="151128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"/>
            <p:cNvSpPr/>
            <p:nvPr/>
          </p:nvSpPr>
          <p:spPr>
            <a:xfrm>
              <a:off x="1417680" y="148644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2"/>
                    <a:pt x="32" y="147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"/>
            <p:cNvSpPr/>
            <p:nvPr/>
          </p:nvSpPr>
          <p:spPr>
            <a:xfrm>
              <a:off x="1471320" y="146484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70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70"/>
                    <a:pt x="0" y="142"/>
                  </a:cubicBezTo>
                  <a:cubicBezTo>
                    <a:pt x="0" y="115"/>
                    <a:pt x="4" y="91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7"/>
                    <a:pt x="38" y="69"/>
                  </a:cubicBezTo>
                  <a:cubicBezTo>
                    <a:pt x="30" y="91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7" name=""/>
            <p:cNvSpPr/>
            <p:nvPr/>
          </p:nvSpPr>
          <p:spPr>
            <a:xfrm>
              <a:off x="1522440" y="146484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3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8" name=""/>
            <p:cNvSpPr/>
            <p:nvPr/>
          </p:nvSpPr>
          <p:spPr>
            <a:xfrm>
              <a:off x="1589400" y="14853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30"/>
                    <a:pt x="30" y="41"/>
                  </a:cubicBezTo>
                  <a:lnTo>
                    <a:pt x="31" y="41"/>
                  </a:lnTo>
                  <a:cubicBezTo>
                    <a:pt x="36" y="30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9" name=""/>
            <p:cNvSpPr/>
            <p:nvPr/>
          </p:nvSpPr>
          <p:spPr>
            <a:xfrm>
              <a:off x="1645200" y="14853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0" name=""/>
            <p:cNvSpPr/>
            <p:nvPr/>
          </p:nvSpPr>
          <p:spPr>
            <a:xfrm>
              <a:off x="1705320" y="148536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4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7" y="12"/>
                    <a:pt x="92" y="7"/>
                  </a:cubicBezTo>
                  <a:cubicBezTo>
                    <a:pt x="97" y="3"/>
                    <a:pt x="104" y="0"/>
                    <a:pt x="112" y="0"/>
                  </a:cubicBezTo>
                  <a:cubicBezTo>
                    <a:pt x="123" y="0"/>
                    <a:pt x="130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4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"/>
            <p:cNvSpPr/>
            <p:nvPr/>
          </p:nvSpPr>
          <p:spPr>
            <a:xfrm>
              <a:off x="1768680" y="14853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4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8"/>
                    <a:pt x="45" y="0"/>
                    <a:pt x="67" y="0"/>
                  </a:cubicBezTo>
                  <a:cubicBezTo>
                    <a:pt x="89" y="0"/>
                    <a:pt x="105" y="8"/>
                    <a:pt x="116" y="22"/>
                  </a:cubicBezTo>
                  <a:cubicBezTo>
                    <a:pt x="128" y="36"/>
                    <a:pt x="133" y="57"/>
                    <a:pt x="133" y="86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5"/>
                    <a:pt x="38" y="33"/>
                  </a:cubicBezTo>
                  <a:cubicBezTo>
                    <a:pt x="30" y="42"/>
                    <a:pt x="27" y="54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2" name=""/>
            <p:cNvSpPr/>
            <p:nvPr/>
          </p:nvSpPr>
          <p:spPr>
            <a:xfrm>
              <a:off x="1840320" y="151128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"/>
            <p:cNvSpPr/>
            <p:nvPr/>
          </p:nvSpPr>
          <p:spPr>
            <a:xfrm>
              <a:off x="1891800" y="146484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30" y="82"/>
                    <a:pt x="15" y="82"/>
                  </a:cubicBezTo>
                  <a:cubicBezTo>
                    <a:pt x="15" y="75"/>
                    <a:pt x="15" y="68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20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20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"/>
            <p:cNvSpPr/>
            <p:nvPr/>
          </p:nvSpPr>
          <p:spPr>
            <a:xfrm>
              <a:off x="1955520" y="14853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8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5" name=""/>
            <p:cNvSpPr/>
            <p:nvPr/>
          </p:nvSpPr>
          <p:spPr>
            <a:xfrm>
              <a:off x="2014920" y="1464840"/>
              <a:ext cx="45000" cy="8028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6"/>
                    <a:pt x="90" y="213"/>
                    <a:pt x="83" y="218"/>
                  </a:cubicBezTo>
                  <a:cubicBezTo>
                    <a:pt x="75" y="223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4" y="191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0" y="69"/>
                    <a:pt x="96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6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4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6" name=""/>
            <p:cNvSpPr/>
            <p:nvPr/>
          </p:nvSpPr>
          <p:spPr>
            <a:xfrm>
              <a:off x="2076120" y="14853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5" y="0"/>
                    <a:pt x="67" y="0"/>
                  </a:cubicBezTo>
                  <a:cubicBezTo>
                    <a:pt x="89" y="0"/>
                    <a:pt x="105" y="8"/>
                    <a:pt x="117" y="22"/>
                  </a:cubicBezTo>
                  <a:cubicBezTo>
                    <a:pt x="128" y="36"/>
                    <a:pt x="133" y="57"/>
                    <a:pt x="133" y="86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5"/>
                    <a:pt x="38" y="33"/>
                  </a:cubicBezTo>
                  <a:cubicBezTo>
                    <a:pt x="31" y="42"/>
                    <a:pt x="27" y="54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7" name=""/>
            <p:cNvSpPr/>
            <p:nvPr/>
          </p:nvSpPr>
          <p:spPr>
            <a:xfrm>
              <a:off x="2135520" y="148644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4"/>
                    <a:pt x="39" y="106"/>
                    <a:pt x="58" y="79"/>
                  </a:cubicBezTo>
                  <a:cubicBezTo>
                    <a:pt x="40" y="53"/>
                    <a:pt x="21" y="27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5" y="21"/>
                    <a:pt x="59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3" y="0"/>
                    <a:pt x="142" y="0"/>
                  </a:cubicBezTo>
                  <a:cubicBezTo>
                    <a:pt x="123" y="26"/>
                    <a:pt x="105" y="52"/>
                    <a:pt x="87" y="78"/>
                  </a:cubicBezTo>
                  <a:cubicBezTo>
                    <a:pt x="106" y="106"/>
                    <a:pt x="126" y="134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8" name=""/>
            <p:cNvSpPr/>
            <p:nvPr/>
          </p:nvSpPr>
          <p:spPr>
            <a:xfrm>
              <a:off x="2209320" y="146484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2"/>
                  </a:moveTo>
                  <a:cubicBezTo>
                    <a:pt x="77" y="170"/>
                    <a:pt x="73" y="195"/>
                    <a:pt x="65" y="217"/>
                  </a:cubicBezTo>
                  <a:cubicBezTo>
                    <a:pt x="58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8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5" y="69"/>
                  </a:cubicBezTo>
                  <a:cubicBezTo>
                    <a:pt x="73" y="90"/>
                    <a:pt x="77" y="115"/>
                    <a:pt x="77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"/>
            <p:cNvSpPr/>
            <p:nvPr/>
          </p:nvSpPr>
          <p:spPr>
            <a:xfrm>
              <a:off x="681120" y="158868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0" name=""/>
            <p:cNvSpPr/>
            <p:nvPr/>
          </p:nvSpPr>
          <p:spPr>
            <a:xfrm>
              <a:off x="865440" y="158868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1" name=""/>
            <p:cNvSpPr/>
            <p:nvPr/>
          </p:nvSpPr>
          <p:spPr>
            <a:xfrm>
              <a:off x="1234800" y="158868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2" name=""/>
            <p:cNvSpPr/>
            <p:nvPr/>
          </p:nvSpPr>
          <p:spPr>
            <a:xfrm>
              <a:off x="1398600" y="160488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"/>
            <p:cNvSpPr/>
            <p:nvPr/>
          </p:nvSpPr>
          <p:spPr>
            <a:xfrm>
              <a:off x="1470960" y="16347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"/>
            <p:cNvSpPr/>
            <p:nvPr/>
          </p:nvSpPr>
          <p:spPr>
            <a:xfrm>
              <a:off x="1532520" y="16347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5" name=""/>
            <p:cNvSpPr/>
            <p:nvPr/>
          </p:nvSpPr>
          <p:spPr>
            <a:xfrm>
              <a:off x="1589400" y="16092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"/>
            <p:cNvSpPr/>
            <p:nvPr/>
          </p:nvSpPr>
          <p:spPr>
            <a:xfrm>
              <a:off x="1639800" y="161028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3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4" y="119"/>
                    <a:pt x="124" y="114"/>
                  </a:cubicBezTo>
                  <a:cubicBezTo>
                    <a:pt x="125" y="109"/>
                    <a:pt x="125" y="105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7" name=""/>
            <p:cNvSpPr/>
            <p:nvPr/>
          </p:nvSpPr>
          <p:spPr>
            <a:xfrm>
              <a:off x="1768680" y="158868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6" y="1"/>
                  </a:cubicBezTo>
                  <a:cubicBezTo>
                    <a:pt x="124" y="2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8" name=""/>
            <p:cNvSpPr/>
            <p:nvPr/>
          </p:nvSpPr>
          <p:spPr>
            <a:xfrm>
              <a:off x="1835640" y="16092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"/>
            <p:cNvSpPr/>
            <p:nvPr/>
          </p:nvSpPr>
          <p:spPr>
            <a:xfrm>
              <a:off x="1891080" y="16088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4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"/>
            <p:cNvSpPr/>
            <p:nvPr/>
          </p:nvSpPr>
          <p:spPr>
            <a:xfrm>
              <a:off x="1951200" y="160920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1" y="164"/>
                  </a:moveTo>
                  <a:lnTo>
                    <a:pt x="61" y="62"/>
                  </a:lnTo>
                  <a:cubicBezTo>
                    <a:pt x="61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5"/>
                    <a:pt x="30" y="35"/>
                  </a:cubicBezTo>
                  <a:cubicBezTo>
                    <a:pt x="27" y="44"/>
                    <a:pt x="25" y="57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1" y="0"/>
                    <a:pt x="67" y="2"/>
                    <a:pt x="71" y="7"/>
                  </a:cubicBezTo>
                  <a:cubicBezTo>
                    <a:pt x="75" y="12"/>
                    <a:pt x="78" y="19"/>
                    <a:pt x="79" y="29"/>
                  </a:cubicBezTo>
                  <a:lnTo>
                    <a:pt x="80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2"/>
                    <a:pt x="105" y="0"/>
                    <a:pt x="113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9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1"/>
                    <a:pt x="84" y="54"/>
                    <a:pt x="84" y="71"/>
                  </a:cubicBezTo>
                  <a:lnTo>
                    <a:pt x="84" y="164"/>
                  </a:lnTo>
                  <a:lnTo>
                    <a:pt x="61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1" name=""/>
            <p:cNvSpPr/>
            <p:nvPr/>
          </p:nvSpPr>
          <p:spPr>
            <a:xfrm>
              <a:off x="2014560" y="16092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"/>
            <p:cNvSpPr/>
            <p:nvPr/>
          </p:nvSpPr>
          <p:spPr>
            <a:xfrm>
              <a:off x="2086200" y="16347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"/>
            <p:cNvSpPr/>
            <p:nvPr/>
          </p:nvSpPr>
          <p:spPr>
            <a:xfrm>
              <a:off x="2138040" y="15886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"/>
            <p:cNvSpPr/>
            <p:nvPr/>
          </p:nvSpPr>
          <p:spPr>
            <a:xfrm>
              <a:off x="2201400" y="160920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5" y="9"/>
                    <a:pt x="25" y="12"/>
                    <a:pt x="25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2" y="37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"/>
            <p:cNvSpPr/>
            <p:nvPr/>
          </p:nvSpPr>
          <p:spPr>
            <a:xfrm>
              <a:off x="2260800" y="158868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3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5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8"/>
                    <a:pt x="62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"/>
            <p:cNvSpPr/>
            <p:nvPr/>
          </p:nvSpPr>
          <p:spPr>
            <a:xfrm>
              <a:off x="2322360" y="1609200"/>
              <a:ext cx="47160" cy="5904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"/>
            <p:cNvSpPr/>
            <p:nvPr/>
          </p:nvSpPr>
          <p:spPr>
            <a:xfrm>
              <a:off x="2381760" y="161028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3"/>
                    <a:pt x="39" y="106"/>
                    <a:pt x="58" y="78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6" y="78"/>
                  </a:cubicBezTo>
                  <a:cubicBezTo>
                    <a:pt x="106" y="106"/>
                    <a:pt x="125" y="133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"/>
            <p:cNvSpPr/>
            <p:nvPr/>
          </p:nvSpPr>
          <p:spPr>
            <a:xfrm>
              <a:off x="2443320" y="159480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5" y="107"/>
                  </a:cubicBezTo>
                  <a:cubicBezTo>
                    <a:pt x="95" y="115"/>
                    <a:pt x="89" y="121"/>
                    <a:pt x="85" y="124"/>
                  </a:cubicBezTo>
                  <a:cubicBezTo>
                    <a:pt x="82" y="128"/>
                    <a:pt x="79" y="132"/>
                    <a:pt x="77" y="136"/>
                  </a:cubicBezTo>
                  <a:cubicBezTo>
                    <a:pt x="76" y="140"/>
                    <a:pt x="75" y="145"/>
                    <a:pt x="74" y="151"/>
                  </a:cubicBezTo>
                  <a:lnTo>
                    <a:pt x="50" y="151"/>
                  </a:lnTo>
                  <a:cubicBezTo>
                    <a:pt x="50" y="144"/>
                    <a:pt x="51" y="138"/>
                    <a:pt x="53" y="132"/>
                  </a:cubicBezTo>
                  <a:cubicBezTo>
                    <a:pt x="56" y="127"/>
                    <a:pt x="58" y="122"/>
                    <a:pt x="62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7" y="86"/>
                    <a:pt x="100" y="82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1" y="41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"/>
            <p:cNvSpPr/>
            <p:nvPr/>
          </p:nvSpPr>
          <p:spPr>
            <a:xfrm>
              <a:off x="2940120" y="16099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3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7" y="141"/>
                    <a:pt x="45" y="144"/>
                    <a:pt x="56" y="144"/>
                  </a:cubicBezTo>
                  <a:cubicBezTo>
                    <a:pt x="68" y="144"/>
                    <a:pt x="78" y="139"/>
                    <a:pt x="85" y="131"/>
                  </a:cubicBezTo>
                  <a:cubicBezTo>
                    <a:pt x="92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8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3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0" name=""/>
            <p:cNvSpPr/>
            <p:nvPr/>
          </p:nvSpPr>
          <p:spPr>
            <a:xfrm>
              <a:off x="2999520" y="158868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7"/>
                    <a:pt x="83" y="153"/>
                    <a:pt x="83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"/>
            <p:cNvSpPr/>
            <p:nvPr/>
          </p:nvSpPr>
          <p:spPr>
            <a:xfrm>
              <a:off x="3062880" y="16092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"/>
            <p:cNvSpPr/>
            <p:nvPr/>
          </p:nvSpPr>
          <p:spPr>
            <a:xfrm>
              <a:off x="3125160" y="15951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3" name=""/>
            <p:cNvSpPr/>
            <p:nvPr/>
          </p:nvSpPr>
          <p:spPr>
            <a:xfrm>
              <a:off x="3184200" y="159444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4" y="201"/>
                    <a:pt x="88" y="207"/>
                    <a:pt x="69" y="207"/>
                  </a:cubicBezTo>
                  <a:cubicBezTo>
                    <a:pt x="47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7" y="48"/>
                    <a:pt x="19" y="29"/>
                  </a:cubicBezTo>
                  <a:cubicBezTo>
                    <a:pt x="31" y="10"/>
                    <a:pt x="48" y="0"/>
                    <a:pt x="71" y="0"/>
                  </a:cubicBezTo>
                  <a:cubicBezTo>
                    <a:pt x="100" y="0"/>
                    <a:pt x="119" y="15"/>
                    <a:pt x="127" y="43"/>
                  </a:cubicBezTo>
                  <a:lnTo>
                    <a:pt x="103" y="48"/>
                  </a:lnTo>
                  <a:cubicBezTo>
                    <a:pt x="98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5" y="81"/>
                  </a:cubicBezTo>
                  <a:cubicBezTo>
                    <a:pt x="53" y="76"/>
                    <a:pt x="62" y="74"/>
                    <a:pt x="73" y="74"/>
                  </a:cubicBezTo>
                  <a:cubicBezTo>
                    <a:pt x="91" y="74"/>
                    <a:pt x="105" y="80"/>
                    <a:pt x="116" y="91"/>
                  </a:cubicBezTo>
                  <a:cubicBezTo>
                    <a:pt x="127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6" y="106"/>
                  </a:cubicBezTo>
                  <a:cubicBezTo>
                    <a:pt x="89" y="98"/>
                    <a:pt x="79" y="94"/>
                    <a:pt x="67" y="94"/>
                  </a:cubicBezTo>
                  <a:cubicBezTo>
                    <a:pt x="60" y="94"/>
                    <a:pt x="54" y="96"/>
                    <a:pt x="47" y="99"/>
                  </a:cubicBezTo>
                  <a:cubicBezTo>
                    <a:pt x="41" y="103"/>
                    <a:pt x="37" y="107"/>
                    <a:pt x="33" y="113"/>
                  </a:cubicBezTo>
                  <a:cubicBezTo>
                    <a:pt x="30" y="119"/>
                    <a:pt x="28" y="126"/>
                    <a:pt x="28" y="133"/>
                  </a:cubicBezTo>
                  <a:cubicBezTo>
                    <a:pt x="28" y="148"/>
                    <a:pt x="32" y="161"/>
                    <a:pt x="39" y="171"/>
                  </a:cubicBezTo>
                  <a:cubicBezTo>
                    <a:pt x="47" y="181"/>
                    <a:pt x="56" y="186"/>
                    <a:pt x="68" y="186"/>
                  </a:cubicBezTo>
                  <a:cubicBezTo>
                    <a:pt x="80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"/>
            <p:cNvSpPr/>
            <p:nvPr/>
          </p:nvSpPr>
          <p:spPr>
            <a:xfrm>
              <a:off x="3243600" y="1595880"/>
              <a:ext cx="50400" cy="7164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0" y="153"/>
                    <a:pt x="0" y="153"/>
                  </a:cubicBezTo>
                  <a:cubicBezTo>
                    <a:pt x="0" y="146"/>
                    <a:pt x="0" y="140"/>
                    <a:pt x="0" y="133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1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"/>
            <p:cNvSpPr/>
            <p:nvPr/>
          </p:nvSpPr>
          <p:spPr>
            <a:xfrm>
              <a:off x="681120" y="171216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"/>
            <p:cNvSpPr/>
            <p:nvPr/>
          </p:nvSpPr>
          <p:spPr>
            <a:xfrm>
              <a:off x="865440" y="171216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"/>
            <p:cNvSpPr/>
            <p:nvPr/>
          </p:nvSpPr>
          <p:spPr>
            <a:xfrm>
              <a:off x="1213920" y="1728360"/>
              <a:ext cx="49320" cy="53280"/>
            </a:xfrm>
            <a:custGeom>
              <a:avLst/>
              <a:gdLst/>
              <a:ahLst/>
              <a:rect l="l" t="t" r="r" b="b"/>
              <a:pathLst>
                <a:path w="139" h="150">
                  <a:moveTo>
                    <a:pt x="80" y="86"/>
                  </a:moveTo>
                  <a:cubicBezTo>
                    <a:pt x="80" y="107"/>
                    <a:pt x="80" y="128"/>
                    <a:pt x="80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"/>
            <p:cNvSpPr/>
            <p:nvPr/>
          </p:nvSpPr>
          <p:spPr>
            <a:xfrm>
              <a:off x="1286640" y="1758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"/>
            <p:cNvSpPr/>
            <p:nvPr/>
          </p:nvSpPr>
          <p:spPr>
            <a:xfrm>
              <a:off x="1347840" y="1758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"/>
            <p:cNvSpPr/>
            <p:nvPr/>
          </p:nvSpPr>
          <p:spPr>
            <a:xfrm>
              <a:off x="1417680" y="173376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2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2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"/>
            <p:cNvSpPr/>
            <p:nvPr/>
          </p:nvSpPr>
          <p:spPr>
            <a:xfrm>
              <a:off x="1471320" y="171216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70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70"/>
                    <a:pt x="0" y="142"/>
                  </a:cubicBezTo>
                  <a:cubicBezTo>
                    <a:pt x="0" y="115"/>
                    <a:pt x="4" y="90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7"/>
                    <a:pt x="38" y="69"/>
                  </a:cubicBezTo>
                  <a:cubicBezTo>
                    <a:pt x="30" y="91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"/>
            <p:cNvSpPr/>
            <p:nvPr/>
          </p:nvSpPr>
          <p:spPr>
            <a:xfrm>
              <a:off x="1525320" y="17190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7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"/>
            <p:cNvSpPr/>
            <p:nvPr/>
          </p:nvSpPr>
          <p:spPr>
            <a:xfrm>
              <a:off x="1584000" y="17326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"/>
            <p:cNvSpPr/>
            <p:nvPr/>
          </p:nvSpPr>
          <p:spPr>
            <a:xfrm>
              <a:off x="1647360" y="173268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2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"/>
            <p:cNvSpPr/>
            <p:nvPr/>
          </p:nvSpPr>
          <p:spPr>
            <a:xfrm>
              <a:off x="1709640" y="17190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2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"/>
            <p:cNvSpPr/>
            <p:nvPr/>
          </p:nvSpPr>
          <p:spPr>
            <a:xfrm>
              <a:off x="1768680" y="171216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2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2"/>
                  </a:lnTo>
                  <a:lnTo>
                    <a:pt x="0" y="82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7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2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4"/>
                  </a:cubicBezTo>
                  <a:lnTo>
                    <a:pt x="134" y="25"/>
                  </a:lnTo>
                  <a:cubicBezTo>
                    <a:pt x="131" y="25"/>
                    <a:pt x="126" y="24"/>
                    <a:pt x="117" y="24"/>
                  </a:cubicBezTo>
                  <a:cubicBezTo>
                    <a:pt x="109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2"/>
                  </a:lnTo>
                  <a:lnTo>
                    <a:pt x="62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"/>
            <p:cNvSpPr/>
            <p:nvPr/>
          </p:nvSpPr>
          <p:spPr>
            <a:xfrm>
              <a:off x="1835640" y="17326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"/>
            <p:cNvSpPr/>
            <p:nvPr/>
          </p:nvSpPr>
          <p:spPr>
            <a:xfrm>
              <a:off x="1891080" y="17326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5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"/>
            <p:cNvSpPr/>
            <p:nvPr/>
          </p:nvSpPr>
          <p:spPr>
            <a:xfrm>
              <a:off x="1951200" y="173268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1" y="164"/>
                  </a:moveTo>
                  <a:lnTo>
                    <a:pt x="61" y="62"/>
                  </a:lnTo>
                  <a:cubicBezTo>
                    <a:pt x="61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7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1" y="0"/>
                    <a:pt x="67" y="3"/>
                    <a:pt x="71" y="7"/>
                  </a:cubicBezTo>
                  <a:cubicBezTo>
                    <a:pt x="75" y="12"/>
                    <a:pt x="78" y="20"/>
                    <a:pt x="79" y="30"/>
                  </a:cubicBezTo>
                  <a:lnTo>
                    <a:pt x="80" y="30"/>
                  </a:lnTo>
                  <a:cubicBezTo>
                    <a:pt x="83" y="19"/>
                    <a:pt x="88" y="12"/>
                    <a:pt x="93" y="7"/>
                  </a:cubicBezTo>
                  <a:cubicBezTo>
                    <a:pt x="98" y="3"/>
                    <a:pt x="105" y="0"/>
                    <a:pt x="113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9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4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1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"/>
            <p:cNvSpPr/>
            <p:nvPr/>
          </p:nvSpPr>
          <p:spPr>
            <a:xfrm>
              <a:off x="2014560" y="17326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9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3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"/>
            <p:cNvSpPr/>
            <p:nvPr/>
          </p:nvSpPr>
          <p:spPr>
            <a:xfrm>
              <a:off x="2086200" y="1758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"/>
            <p:cNvSpPr/>
            <p:nvPr/>
          </p:nvSpPr>
          <p:spPr>
            <a:xfrm>
              <a:off x="2138040" y="171216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5" y="82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"/>
            <p:cNvSpPr/>
            <p:nvPr/>
          </p:nvSpPr>
          <p:spPr>
            <a:xfrm>
              <a:off x="2201400" y="173268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6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5" y="10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4"/>
                    <a:pt x="122" y="38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4" name=""/>
            <p:cNvSpPr/>
            <p:nvPr/>
          </p:nvSpPr>
          <p:spPr>
            <a:xfrm>
              <a:off x="2260800" y="1712160"/>
              <a:ext cx="45000" cy="8028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5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0" y="69"/>
                    <a:pt x="96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8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5" y="83"/>
                    <a:pt x="75" y="78"/>
                    <a:pt x="62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5" name=""/>
            <p:cNvSpPr/>
            <p:nvPr/>
          </p:nvSpPr>
          <p:spPr>
            <a:xfrm>
              <a:off x="2322360" y="173268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2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6" name=""/>
            <p:cNvSpPr/>
            <p:nvPr/>
          </p:nvSpPr>
          <p:spPr>
            <a:xfrm>
              <a:off x="2381760" y="173376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4"/>
                    <a:pt x="39" y="106"/>
                    <a:pt x="58" y="79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6" y="78"/>
                  </a:cubicBezTo>
                  <a:cubicBezTo>
                    <a:pt x="106" y="106"/>
                    <a:pt x="125" y="134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"/>
            <p:cNvSpPr/>
            <p:nvPr/>
          </p:nvSpPr>
          <p:spPr>
            <a:xfrm>
              <a:off x="2455200" y="171216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2"/>
                  </a:moveTo>
                  <a:cubicBezTo>
                    <a:pt x="77" y="170"/>
                    <a:pt x="73" y="195"/>
                    <a:pt x="65" y="216"/>
                  </a:cubicBezTo>
                  <a:cubicBezTo>
                    <a:pt x="58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7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6" y="69"/>
                  </a:cubicBezTo>
                  <a:cubicBezTo>
                    <a:pt x="73" y="90"/>
                    <a:pt x="77" y="115"/>
                    <a:pt x="77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8" name=""/>
            <p:cNvSpPr/>
            <p:nvPr/>
          </p:nvSpPr>
          <p:spPr>
            <a:xfrm>
              <a:off x="681120" y="183600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9" name=""/>
            <p:cNvSpPr/>
            <p:nvPr/>
          </p:nvSpPr>
          <p:spPr>
            <a:xfrm>
              <a:off x="865440" y="183600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"/>
            <p:cNvSpPr/>
            <p:nvPr/>
          </p:nvSpPr>
          <p:spPr>
            <a:xfrm>
              <a:off x="1398600" y="185220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"/>
            <p:cNvSpPr/>
            <p:nvPr/>
          </p:nvSpPr>
          <p:spPr>
            <a:xfrm>
              <a:off x="1470960" y="18820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"/>
            <p:cNvSpPr/>
            <p:nvPr/>
          </p:nvSpPr>
          <p:spPr>
            <a:xfrm>
              <a:off x="1532520" y="18820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"/>
            <p:cNvSpPr/>
            <p:nvPr/>
          </p:nvSpPr>
          <p:spPr>
            <a:xfrm>
              <a:off x="1589400" y="18565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"/>
            <p:cNvSpPr/>
            <p:nvPr/>
          </p:nvSpPr>
          <p:spPr>
            <a:xfrm>
              <a:off x="1639800" y="185760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9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7"/>
                  </a:cubicBezTo>
                  <a:cubicBezTo>
                    <a:pt x="123" y="123"/>
                    <a:pt x="124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3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"/>
            <p:cNvSpPr/>
            <p:nvPr/>
          </p:nvSpPr>
          <p:spPr>
            <a:xfrm>
              <a:off x="1771200" y="1842480"/>
              <a:ext cx="41040" cy="7308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"/>
            <p:cNvSpPr/>
            <p:nvPr/>
          </p:nvSpPr>
          <p:spPr>
            <a:xfrm>
              <a:off x="1830240" y="1856520"/>
              <a:ext cx="47160" cy="5904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"/>
            <p:cNvSpPr/>
            <p:nvPr/>
          </p:nvSpPr>
          <p:spPr>
            <a:xfrm>
              <a:off x="1893240" y="185652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7"/>
                    <a:pt x="33" y="141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5"/>
                    <a:pt x="98" y="109"/>
                    <a:pt x="94" y="106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8" name=""/>
            <p:cNvSpPr/>
            <p:nvPr/>
          </p:nvSpPr>
          <p:spPr>
            <a:xfrm>
              <a:off x="1955880" y="184248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9" name=""/>
            <p:cNvSpPr/>
            <p:nvPr/>
          </p:nvSpPr>
          <p:spPr>
            <a:xfrm>
              <a:off x="2014920" y="18360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1" y="0"/>
                    <a:pt x="109" y="0"/>
                    <a:pt x="116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0" name=""/>
            <p:cNvSpPr/>
            <p:nvPr/>
          </p:nvSpPr>
          <p:spPr>
            <a:xfrm>
              <a:off x="2081520" y="18565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1" name=""/>
            <p:cNvSpPr/>
            <p:nvPr/>
          </p:nvSpPr>
          <p:spPr>
            <a:xfrm>
              <a:off x="2137320" y="18561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7" y="165"/>
                    <a:pt x="57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1" y="136"/>
                    <a:pt x="87" y="130"/>
                    <a:pt x="91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"/>
            <p:cNvSpPr/>
            <p:nvPr/>
          </p:nvSpPr>
          <p:spPr>
            <a:xfrm>
              <a:off x="2197440" y="185652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7" y="30"/>
                  </a:cubicBezTo>
                  <a:cubicBezTo>
                    <a:pt x="55" y="24"/>
                    <a:pt x="51" y="20"/>
                    <a:pt x="45" y="20"/>
                  </a:cubicBezTo>
                  <a:cubicBezTo>
                    <a:pt x="39" y="20"/>
                    <a:pt x="34" y="25"/>
                    <a:pt x="30" y="35"/>
                  </a:cubicBezTo>
                  <a:cubicBezTo>
                    <a:pt x="27" y="44"/>
                    <a:pt x="25" y="57"/>
                    <a:pt x="25" y="73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7" y="2"/>
                    <a:pt x="71" y="7"/>
                  </a:cubicBezTo>
                  <a:cubicBezTo>
                    <a:pt x="75" y="12"/>
                    <a:pt x="77" y="19"/>
                    <a:pt x="79" y="29"/>
                  </a:cubicBezTo>
                  <a:lnTo>
                    <a:pt x="80" y="29"/>
                  </a:lnTo>
                  <a:cubicBezTo>
                    <a:pt x="83" y="18"/>
                    <a:pt x="88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6"/>
                    <a:pt x="118" y="36"/>
                    <a:pt x="116" y="30"/>
                  </a:cubicBezTo>
                  <a:cubicBezTo>
                    <a:pt x="114" y="24"/>
                    <a:pt x="110" y="20"/>
                    <a:pt x="104" y="20"/>
                  </a:cubicBezTo>
                  <a:cubicBezTo>
                    <a:pt x="98" y="20"/>
                    <a:pt x="93" y="25"/>
                    <a:pt x="89" y="33"/>
                  </a:cubicBezTo>
                  <a:cubicBezTo>
                    <a:pt x="86" y="41"/>
                    <a:pt x="84" y="54"/>
                    <a:pt x="84" y="70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3" name=""/>
            <p:cNvSpPr/>
            <p:nvPr/>
          </p:nvSpPr>
          <p:spPr>
            <a:xfrm>
              <a:off x="2260440" y="185652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4" name=""/>
            <p:cNvSpPr/>
            <p:nvPr/>
          </p:nvSpPr>
          <p:spPr>
            <a:xfrm>
              <a:off x="2332440" y="18820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"/>
            <p:cNvSpPr/>
            <p:nvPr/>
          </p:nvSpPr>
          <p:spPr>
            <a:xfrm>
              <a:off x="2384280" y="18360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6" name=""/>
            <p:cNvSpPr/>
            <p:nvPr/>
          </p:nvSpPr>
          <p:spPr>
            <a:xfrm>
              <a:off x="2447640" y="18565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0"/>
                  </a:lnTo>
                  <a:cubicBezTo>
                    <a:pt x="95" y="47"/>
                    <a:pt x="93" y="37"/>
                    <a:pt x="88" y="30"/>
                  </a:cubicBezTo>
                  <a:cubicBezTo>
                    <a:pt x="83" y="24"/>
                    <a:pt x="75" y="20"/>
                    <a:pt x="65" y="20"/>
                  </a:cubicBezTo>
                  <a:cubicBezTo>
                    <a:pt x="53" y="20"/>
                    <a:pt x="44" y="25"/>
                    <a:pt x="36" y="34"/>
                  </a:cubicBezTo>
                  <a:cubicBezTo>
                    <a:pt x="29" y="43"/>
                    <a:pt x="25" y="55"/>
                    <a:pt x="25" y="70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5"/>
                    <a:pt x="23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"/>
            <p:cNvSpPr/>
            <p:nvPr/>
          </p:nvSpPr>
          <p:spPr>
            <a:xfrm>
              <a:off x="2507040" y="183600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5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8"/>
                    <a:pt x="96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2" y="219"/>
                    <a:pt x="102" y="215"/>
                    <a:pt x="102" y="210"/>
                  </a:cubicBezTo>
                  <a:cubicBezTo>
                    <a:pt x="102" y="204"/>
                    <a:pt x="101" y="199"/>
                    <a:pt x="101" y="195"/>
                  </a:cubicBezTo>
                  <a:moveTo>
                    <a:pt x="26" y="141"/>
                  </a:moveTo>
                  <a:cubicBezTo>
                    <a:pt x="26" y="163"/>
                    <a:pt x="29" y="178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8"/>
                    <a:pt x="91" y="188"/>
                  </a:cubicBezTo>
                  <a:cubicBezTo>
                    <a:pt x="98" y="178"/>
                    <a:pt x="101" y="161"/>
                    <a:pt x="101" y="138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2"/>
                    <a:pt x="75" y="77"/>
                    <a:pt x="61" y="77"/>
                  </a:cubicBezTo>
                  <a:cubicBezTo>
                    <a:pt x="49" y="77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"/>
            <p:cNvSpPr/>
            <p:nvPr/>
          </p:nvSpPr>
          <p:spPr>
            <a:xfrm>
              <a:off x="2568240" y="185652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1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2"/>
                  </a:cubicBezTo>
                  <a:cubicBezTo>
                    <a:pt x="31" y="41"/>
                    <a:pt x="28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9" name=""/>
            <p:cNvSpPr/>
            <p:nvPr/>
          </p:nvSpPr>
          <p:spPr>
            <a:xfrm>
              <a:off x="2627640" y="185760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20" y="133"/>
                    <a:pt x="39" y="106"/>
                    <a:pt x="58" y="78"/>
                  </a:cubicBezTo>
                  <a:cubicBezTo>
                    <a:pt x="40" y="52"/>
                    <a:pt x="21" y="26"/>
                    <a:pt x="3" y="0"/>
                  </a:cubicBezTo>
                  <a:cubicBezTo>
                    <a:pt x="12" y="0"/>
                    <a:pt x="21" y="0"/>
                    <a:pt x="31" y="0"/>
                  </a:cubicBezTo>
                  <a:cubicBezTo>
                    <a:pt x="45" y="21"/>
                    <a:pt x="58" y="42"/>
                    <a:pt x="72" y="62"/>
                  </a:cubicBezTo>
                  <a:cubicBezTo>
                    <a:pt x="86" y="42"/>
                    <a:pt x="100" y="21"/>
                    <a:pt x="114" y="0"/>
                  </a:cubicBezTo>
                  <a:cubicBezTo>
                    <a:pt x="123" y="0"/>
                    <a:pt x="132" y="0"/>
                    <a:pt x="142" y="0"/>
                  </a:cubicBezTo>
                  <a:cubicBezTo>
                    <a:pt x="123" y="26"/>
                    <a:pt x="105" y="52"/>
                    <a:pt x="87" y="78"/>
                  </a:cubicBezTo>
                  <a:cubicBezTo>
                    <a:pt x="106" y="105"/>
                    <a:pt x="126" y="133"/>
                    <a:pt x="145" y="161"/>
                  </a:cubicBezTo>
                  <a:cubicBezTo>
                    <a:pt x="136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0" name=""/>
            <p:cNvSpPr/>
            <p:nvPr/>
          </p:nvSpPr>
          <p:spPr>
            <a:xfrm>
              <a:off x="2689560" y="184212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5" y="107"/>
                  </a:cubicBezTo>
                  <a:cubicBezTo>
                    <a:pt x="95" y="115"/>
                    <a:pt x="88" y="121"/>
                    <a:pt x="85" y="124"/>
                  </a:cubicBezTo>
                  <a:cubicBezTo>
                    <a:pt x="82" y="128"/>
                    <a:pt x="79" y="132"/>
                    <a:pt x="77" y="136"/>
                  </a:cubicBezTo>
                  <a:cubicBezTo>
                    <a:pt x="75" y="140"/>
                    <a:pt x="74" y="145"/>
                    <a:pt x="74" y="151"/>
                  </a:cubicBezTo>
                  <a:lnTo>
                    <a:pt x="50" y="151"/>
                  </a:lnTo>
                  <a:cubicBezTo>
                    <a:pt x="50" y="144"/>
                    <a:pt x="51" y="138"/>
                    <a:pt x="53" y="132"/>
                  </a:cubicBezTo>
                  <a:cubicBezTo>
                    <a:pt x="55" y="127"/>
                    <a:pt x="58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7" y="86"/>
                    <a:pt x="100" y="82"/>
                  </a:cubicBezTo>
                  <a:cubicBezTo>
                    <a:pt x="103" y="79"/>
                    <a:pt x="106" y="75"/>
                    <a:pt x="108" y="71"/>
                  </a:cubicBezTo>
                  <a:cubicBezTo>
                    <a:pt x="110" y="66"/>
                    <a:pt x="110" y="61"/>
                    <a:pt x="110" y="56"/>
                  </a:cubicBezTo>
                  <a:cubicBezTo>
                    <a:pt x="110" y="45"/>
                    <a:pt x="107" y="37"/>
                    <a:pt x="99" y="31"/>
                  </a:cubicBezTo>
                  <a:cubicBezTo>
                    <a:pt x="92" y="25"/>
                    <a:pt x="82" y="22"/>
                    <a:pt x="69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1"/>
                    <a:pt x="26" y="50"/>
                    <a:pt x="25" y="63"/>
                  </a:cubicBezTo>
                  <a:lnTo>
                    <a:pt x="0" y="61"/>
                  </a:lnTo>
                  <a:cubicBezTo>
                    <a:pt x="2" y="42"/>
                    <a:pt x="9" y="27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1" name=""/>
            <p:cNvSpPr/>
            <p:nvPr/>
          </p:nvSpPr>
          <p:spPr>
            <a:xfrm>
              <a:off x="2940120" y="18572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7" y="141"/>
                    <a:pt x="45" y="144"/>
                    <a:pt x="56" y="144"/>
                  </a:cubicBezTo>
                  <a:cubicBezTo>
                    <a:pt x="68" y="144"/>
                    <a:pt x="78" y="139"/>
                    <a:pt x="85" y="131"/>
                  </a:cubicBezTo>
                  <a:cubicBezTo>
                    <a:pt x="92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2" name=""/>
            <p:cNvSpPr/>
            <p:nvPr/>
          </p:nvSpPr>
          <p:spPr>
            <a:xfrm>
              <a:off x="2999520" y="183600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3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8" y="200"/>
                  </a:cubicBezTo>
                  <a:cubicBezTo>
                    <a:pt x="58" y="160"/>
                    <a:pt x="58" y="121"/>
                    <a:pt x="58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0" y="60"/>
                    <a:pt x="83" y="60"/>
                  </a:cubicBezTo>
                  <a:cubicBezTo>
                    <a:pt x="83" y="106"/>
                    <a:pt x="83" y="153"/>
                    <a:pt x="83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3" y="0"/>
                  </a:cubicBezTo>
                  <a:cubicBezTo>
                    <a:pt x="83" y="9"/>
                    <a:pt x="83" y="19"/>
                    <a:pt x="83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3" name=""/>
            <p:cNvSpPr/>
            <p:nvPr/>
          </p:nvSpPr>
          <p:spPr>
            <a:xfrm>
              <a:off x="3062880" y="18565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"/>
            <p:cNvSpPr/>
            <p:nvPr/>
          </p:nvSpPr>
          <p:spPr>
            <a:xfrm>
              <a:off x="3125160" y="184248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5" name=""/>
            <p:cNvSpPr/>
            <p:nvPr/>
          </p:nvSpPr>
          <p:spPr>
            <a:xfrm>
              <a:off x="3184200" y="184176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4" y="201"/>
                    <a:pt x="88" y="207"/>
                    <a:pt x="69" y="207"/>
                  </a:cubicBezTo>
                  <a:cubicBezTo>
                    <a:pt x="47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7" y="47"/>
                    <a:pt x="19" y="29"/>
                  </a:cubicBezTo>
                  <a:cubicBezTo>
                    <a:pt x="31" y="10"/>
                    <a:pt x="48" y="0"/>
                    <a:pt x="71" y="0"/>
                  </a:cubicBezTo>
                  <a:cubicBezTo>
                    <a:pt x="100" y="0"/>
                    <a:pt x="119" y="15"/>
                    <a:pt x="127" y="43"/>
                  </a:cubicBezTo>
                  <a:lnTo>
                    <a:pt x="103" y="48"/>
                  </a:lnTo>
                  <a:cubicBezTo>
                    <a:pt x="98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5" y="81"/>
                  </a:cubicBezTo>
                  <a:cubicBezTo>
                    <a:pt x="53" y="76"/>
                    <a:pt x="62" y="74"/>
                    <a:pt x="73" y="74"/>
                  </a:cubicBezTo>
                  <a:cubicBezTo>
                    <a:pt x="91" y="74"/>
                    <a:pt x="105" y="79"/>
                    <a:pt x="116" y="91"/>
                  </a:cubicBezTo>
                  <a:cubicBezTo>
                    <a:pt x="127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6" y="106"/>
                  </a:cubicBezTo>
                  <a:cubicBezTo>
                    <a:pt x="89" y="98"/>
                    <a:pt x="79" y="94"/>
                    <a:pt x="67" y="94"/>
                  </a:cubicBezTo>
                  <a:cubicBezTo>
                    <a:pt x="60" y="94"/>
                    <a:pt x="54" y="96"/>
                    <a:pt x="47" y="99"/>
                  </a:cubicBezTo>
                  <a:cubicBezTo>
                    <a:pt x="41" y="103"/>
                    <a:pt x="37" y="107"/>
                    <a:pt x="33" y="113"/>
                  </a:cubicBezTo>
                  <a:cubicBezTo>
                    <a:pt x="30" y="119"/>
                    <a:pt x="28" y="126"/>
                    <a:pt x="28" y="133"/>
                  </a:cubicBezTo>
                  <a:cubicBezTo>
                    <a:pt x="28" y="148"/>
                    <a:pt x="32" y="161"/>
                    <a:pt x="39" y="171"/>
                  </a:cubicBezTo>
                  <a:cubicBezTo>
                    <a:pt x="47" y="181"/>
                    <a:pt x="56" y="186"/>
                    <a:pt x="68" y="186"/>
                  </a:cubicBezTo>
                  <a:cubicBezTo>
                    <a:pt x="80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"/>
            <p:cNvSpPr/>
            <p:nvPr/>
          </p:nvSpPr>
          <p:spPr>
            <a:xfrm>
              <a:off x="3243600" y="1843200"/>
              <a:ext cx="50400" cy="7164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1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7" name=""/>
            <p:cNvSpPr/>
            <p:nvPr/>
          </p:nvSpPr>
          <p:spPr>
            <a:xfrm>
              <a:off x="681120" y="195948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90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8" name=""/>
            <p:cNvSpPr/>
            <p:nvPr/>
          </p:nvSpPr>
          <p:spPr>
            <a:xfrm>
              <a:off x="844920" y="197568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9" name=""/>
            <p:cNvSpPr/>
            <p:nvPr/>
          </p:nvSpPr>
          <p:spPr>
            <a:xfrm>
              <a:off x="917280" y="20055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"/>
            <p:cNvSpPr/>
            <p:nvPr/>
          </p:nvSpPr>
          <p:spPr>
            <a:xfrm>
              <a:off x="978840" y="200556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1" name=""/>
            <p:cNvSpPr/>
            <p:nvPr/>
          </p:nvSpPr>
          <p:spPr>
            <a:xfrm>
              <a:off x="1035720" y="19800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2" name=""/>
            <p:cNvSpPr/>
            <p:nvPr/>
          </p:nvSpPr>
          <p:spPr>
            <a:xfrm>
              <a:off x="1086120" y="198108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1"/>
                  </a:lnTo>
                  <a:cubicBezTo>
                    <a:pt x="41" y="117"/>
                    <a:pt x="43" y="133"/>
                    <a:pt x="43" y="139"/>
                  </a:cubicBezTo>
                  <a:cubicBezTo>
                    <a:pt x="46" y="123"/>
                    <a:pt x="49" y="113"/>
                    <a:pt x="51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3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5" y="109"/>
                    <a:pt x="125" y="105"/>
                    <a:pt x="126" y="101"/>
                  </a:cubicBezTo>
                  <a:cubicBezTo>
                    <a:pt x="126" y="96"/>
                    <a:pt x="127" y="93"/>
                    <a:pt x="127" y="91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3" name=""/>
            <p:cNvSpPr/>
            <p:nvPr/>
          </p:nvSpPr>
          <p:spPr>
            <a:xfrm>
              <a:off x="1216440" y="198000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9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1" y="53"/>
                    <a:pt x="35" y="57"/>
                  </a:cubicBezTo>
                  <a:cubicBezTo>
                    <a:pt x="39" y="61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6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4" name=""/>
            <p:cNvSpPr/>
            <p:nvPr/>
          </p:nvSpPr>
          <p:spPr>
            <a:xfrm>
              <a:off x="1279440" y="196596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5" name=""/>
            <p:cNvSpPr/>
            <p:nvPr/>
          </p:nvSpPr>
          <p:spPr>
            <a:xfrm>
              <a:off x="1337760" y="19800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60"/>
                    <a:pt x="88" y="167"/>
                    <a:pt x="66" y="167"/>
                  </a:cubicBezTo>
                  <a:cubicBezTo>
                    <a:pt x="45" y="167"/>
                    <a:pt x="28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6"/>
                  </a:cubicBezTo>
                  <a:cubicBezTo>
                    <a:pt x="92" y="25"/>
                    <a:pt x="82" y="20"/>
                    <a:pt x="67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7"/>
                    <a:pt x="26" y="63"/>
                    <a:pt x="26" y="83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1" y="142"/>
                    <a:pt x="98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"/>
            <p:cNvSpPr/>
            <p:nvPr/>
          </p:nvSpPr>
          <p:spPr>
            <a:xfrm>
              <a:off x="1401840" y="1979640"/>
              <a:ext cx="44640" cy="8136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4"/>
                  </a:moveTo>
                  <a:cubicBezTo>
                    <a:pt x="126" y="140"/>
                    <a:pt x="108" y="168"/>
                    <a:pt x="72" y="168"/>
                  </a:cubicBezTo>
                  <a:cubicBezTo>
                    <a:pt x="49" y="168"/>
                    <a:pt x="34" y="159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0" y="228"/>
                  </a:lnTo>
                  <a:lnTo>
                    <a:pt x="0" y="37"/>
                  </a:lnTo>
                  <a:cubicBezTo>
                    <a:pt x="0" y="20"/>
                    <a:pt x="0" y="9"/>
                    <a:pt x="0" y="4"/>
                  </a:cubicBezTo>
                  <a:lnTo>
                    <a:pt x="24" y="4"/>
                  </a:lnTo>
                  <a:cubicBezTo>
                    <a:pt x="24" y="4"/>
                    <a:pt x="24" y="6"/>
                    <a:pt x="24" y="8"/>
                  </a:cubicBezTo>
                  <a:cubicBezTo>
                    <a:pt x="24" y="11"/>
                    <a:pt x="25" y="14"/>
                    <a:pt x="25" y="19"/>
                  </a:cubicBezTo>
                  <a:cubicBezTo>
                    <a:pt x="25" y="24"/>
                    <a:pt x="25" y="28"/>
                    <a:pt x="25" y="30"/>
                  </a:cubicBezTo>
                  <a:lnTo>
                    <a:pt x="26" y="30"/>
                  </a:lnTo>
                  <a:cubicBezTo>
                    <a:pt x="30" y="20"/>
                    <a:pt x="36" y="12"/>
                    <a:pt x="44" y="7"/>
                  </a:cubicBezTo>
                  <a:cubicBezTo>
                    <a:pt x="51" y="3"/>
                    <a:pt x="60" y="0"/>
                    <a:pt x="72" y="0"/>
                  </a:cubicBezTo>
                  <a:cubicBezTo>
                    <a:pt x="90" y="0"/>
                    <a:pt x="104" y="7"/>
                    <a:pt x="113" y="21"/>
                  </a:cubicBezTo>
                  <a:cubicBezTo>
                    <a:pt x="122" y="34"/>
                    <a:pt x="126" y="55"/>
                    <a:pt x="126" y="84"/>
                  </a:cubicBezTo>
                  <a:moveTo>
                    <a:pt x="100" y="84"/>
                  </a:moveTo>
                  <a:cubicBezTo>
                    <a:pt x="100" y="61"/>
                    <a:pt x="98" y="45"/>
                    <a:pt x="92" y="35"/>
                  </a:cubicBezTo>
                  <a:cubicBezTo>
                    <a:pt x="86" y="26"/>
                    <a:pt x="77" y="21"/>
                    <a:pt x="65" y="21"/>
                  </a:cubicBezTo>
                  <a:cubicBezTo>
                    <a:pt x="51" y="21"/>
                    <a:pt x="41" y="27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7" y="148"/>
                    <a:pt x="86" y="143"/>
                    <a:pt x="92" y="133"/>
                  </a:cubicBezTo>
                  <a:cubicBezTo>
                    <a:pt x="98" y="123"/>
                    <a:pt x="100" y="106"/>
                    <a:pt x="10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"/>
            <p:cNvSpPr/>
            <p:nvPr/>
          </p:nvSpPr>
          <p:spPr>
            <a:xfrm>
              <a:off x="1470960" y="20055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"/>
            <p:cNvSpPr/>
            <p:nvPr/>
          </p:nvSpPr>
          <p:spPr>
            <a:xfrm>
              <a:off x="1525320" y="196596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"/>
            <p:cNvSpPr/>
            <p:nvPr/>
          </p:nvSpPr>
          <p:spPr>
            <a:xfrm>
              <a:off x="1589400" y="19800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2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"/>
            <p:cNvSpPr/>
            <p:nvPr/>
          </p:nvSpPr>
          <p:spPr>
            <a:xfrm>
              <a:off x="1645920" y="19594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1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"/>
            <p:cNvSpPr/>
            <p:nvPr/>
          </p:nvSpPr>
          <p:spPr>
            <a:xfrm>
              <a:off x="1707480" y="19800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8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2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7"/>
                    <a:pt x="36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6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"/>
            <p:cNvSpPr/>
            <p:nvPr/>
          </p:nvSpPr>
          <p:spPr>
            <a:xfrm>
              <a:off x="1769040" y="19800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9" y="210"/>
                    <a:pt x="13" y="200"/>
                    <a:pt x="10" y="188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"/>
            <p:cNvSpPr/>
            <p:nvPr/>
          </p:nvSpPr>
          <p:spPr>
            <a:xfrm>
              <a:off x="1830240" y="198000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"/>
            <p:cNvSpPr/>
            <p:nvPr/>
          </p:nvSpPr>
          <p:spPr>
            <a:xfrm>
              <a:off x="1896840" y="19800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"/>
            <p:cNvSpPr/>
            <p:nvPr/>
          </p:nvSpPr>
          <p:spPr>
            <a:xfrm>
              <a:off x="681120" y="208332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"/>
            <p:cNvSpPr/>
            <p:nvPr/>
          </p:nvSpPr>
          <p:spPr>
            <a:xfrm>
              <a:off x="1029240" y="209952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40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100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"/>
            <p:cNvSpPr/>
            <p:nvPr/>
          </p:nvSpPr>
          <p:spPr>
            <a:xfrm>
              <a:off x="1101960" y="2129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"/>
            <p:cNvSpPr/>
            <p:nvPr/>
          </p:nvSpPr>
          <p:spPr>
            <a:xfrm>
              <a:off x="1163160" y="2129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"/>
            <p:cNvSpPr/>
            <p:nvPr/>
          </p:nvSpPr>
          <p:spPr>
            <a:xfrm>
              <a:off x="1220400" y="21038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"/>
            <p:cNvSpPr/>
            <p:nvPr/>
          </p:nvSpPr>
          <p:spPr>
            <a:xfrm>
              <a:off x="1270800" y="210492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3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2"/>
                    <a:pt x="42" y="139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4"/>
                    <a:pt x="125" y="100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"/>
            <p:cNvSpPr/>
            <p:nvPr/>
          </p:nvSpPr>
          <p:spPr>
            <a:xfrm>
              <a:off x="1409760" y="208332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0"/>
                    <a:pt x="77" y="284"/>
                  </a:cubicBezTo>
                  <a:lnTo>
                    <a:pt x="50" y="284"/>
                  </a:lnTo>
                  <a:cubicBezTo>
                    <a:pt x="32" y="260"/>
                    <a:pt x="20" y="238"/>
                    <a:pt x="12" y="216"/>
                  </a:cubicBezTo>
                  <a:cubicBezTo>
                    <a:pt x="4" y="194"/>
                    <a:pt x="0" y="169"/>
                    <a:pt x="0" y="141"/>
                  </a:cubicBezTo>
                  <a:cubicBezTo>
                    <a:pt x="0" y="114"/>
                    <a:pt x="4" y="90"/>
                    <a:pt x="12" y="68"/>
                  </a:cubicBezTo>
                  <a:cubicBezTo>
                    <a:pt x="19" y="46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3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"/>
            <p:cNvSpPr/>
            <p:nvPr/>
          </p:nvSpPr>
          <p:spPr>
            <a:xfrm>
              <a:off x="1462680" y="210384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9" y="109"/>
                    <a:pt x="94" y="105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9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5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"/>
            <p:cNvSpPr/>
            <p:nvPr/>
          </p:nvSpPr>
          <p:spPr>
            <a:xfrm>
              <a:off x="1525320" y="20898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"/>
            <p:cNvSpPr/>
            <p:nvPr/>
          </p:nvSpPr>
          <p:spPr>
            <a:xfrm>
              <a:off x="1583640" y="210384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5" y="46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2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"/>
            <p:cNvSpPr/>
            <p:nvPr/>
          </p:nvSpPr>
          <p:spPr>
            <a:xfrm>
              <a:off x="1647720" y="210348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3"/>
                    <a:pt x="52" y="147"/>
                    <a:pt x="66" y="147"/>
                  </a:cubicBezTo>
                  <a:cubicBezTo>
                    <a:pt x="78" y="147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"/>
            <p:cNvSpPr/>
            <p:nvPr/>
          </p:nvSpPr>
          <p:spPr>
            <a:xfrm>
              <a:off x="1716840" y="2129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"/>
            <p:cNvSpPr/>
            <p:nvPr/>
          </p:nvSpPr>
          <p:spPr>
            <a:xfrm>
              <a:off x="1771200" y="2089800"/>
              <a:ext cx="41040" cy="7308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"/>
            <p:cNvSpPr/>
            <p:nvPr/>
          </p:nvSpPr>
          <p:spPr>
            <a:xfrm>
              <a:off x="1835640" y="21038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9" name=""/>
            <p:cNvSpPr/>
            <p:nvPr/>
          </p:nvSpPr>
          <p:spPr>
            <a:xfrm>
              <a:off x="1891800" y="208332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2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6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0" name=""/>
            <p:cNvSpPr/>
            <p:nvPr/>
          </p:nvSpPr>
          <p:spPr>
            <a:xfrm>
              <a:off x="1953720" y="2103840"/>
              <a:ext cx="44640" cy="8100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90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0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1"/>
                  </a:cubicBezTo>
                  <a:cubicBezTo>
                    <a:pt x="25" y="96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"/>
            <p:cNvSpPr/>
            <p:nvPr/>
          </p:nvSpPr>
          <p:spPr>
            <a:xfrm>
              <a:off x="2015280" y="210384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3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6"/>
                    <a:pt x="37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1" y="13"/>
                    <a:pt x="96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"/>
            <p:cNvSpPr/>
            <p:nvPr/>
          </p:nvSpPr>
          <p:spPr>
            <a:xfrm>
              <a:off x="2076120" y="2103840"/>
              <a:ext cx="47160" cy="5904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"/>
            <p:cNvSpPr/>
            <p:nvPr/>
          </p:nvSpPr>
          <p:spPr>
            <a:xfrm>
              <a:off x="2143080" y="21038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"/>
            <p:cNvSpPr/>
            <p:nvPr/>
          </p:nvSpPr>
          <p:spPr>
            <a:xfrm>
              <a:off x="2209320" y="208332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77" y="141"/>
                  </a:moveTo>
                  <a:cubicBezTo>
                    <a:pt x="77" y="169"/>
                    <a:pt x="73" y="194"/>
                    <a:pt x="65" y="216"/>
                  </a:cubicBezTo>
                  <a:cubicBezTo>
                    <a:pt x="58" y="238"/>
                    <a:pt x="45" y="260"/>
                    <a:pt x="27" y="284"/>
                  </a:cubicBezTo>
                  <a:lnTo>
                    <a:pt x="0" y="284"/>
                  </a:lnTo>
                  <a:cubicBezTo>
                    <a:pt x="19" y="260"/>
                    <a:pt x="32" y="237"/>
                    <a:pt x="39" y="215"/>
                  </a:cubicBezTo>
                  <a:cubicBezTo>
                    <a:pt x="47" y="193"/>
                    <a:pt x="51" y="168"/>
                    <a:pt x="51" y="142"/>
                  </a:cubicBezTo>
                  <a:cubicBezTo>
                    <a:pt x="51" y="115"/>
                    <a:pt x="47" y="91"/>
                    <a:pt x="39" y="69"/>
                  </a:cubicBezTo>
                  <a:cubicBezTo>
                    <a:pt x="32" y="47"/>
                    <a:pt x="19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6"/>
                    <a:pt x="65" y="68"/>
                  </a:cubicBezTo>
                  <a:cubicBezTo>
                    <a:pt x="73" y="89"/>
                    <a:pt x="77" y="114"/>
                    <a:pt x="77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5" name=""/>
            <p:cNvSpPr/>
            <p:nvPr/>
          </p:nvSpPr>
          <p:spPr>
            <a:xfrm>
              <a:off x="2258640" y="208944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6" name=""/>
            <p:cNvSpPr/>
            <p:nvPr/>
          </p:nvSpPr>
          <p:spPr>
            <a:xfrm>
              <a:off x="681120" y="220680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5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"/>
            <p:cNvSpPr/>
            <p:nvPr/>
          </p:nvSpPr>
          <p:spPr>
            <a:xfrm>
              <a:off x="1213920" y="222300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8" name=""/>
            <p:cNvSpPr/>
            <p:nvPr/>
          </p:nvSpPr>
          <p:spPr>
            <a:xfrm>
              <a:off x="1286640" y="22528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9" name=""/>
            <p:cNvSpPr/>
            <p:nvPr/>
          </p:nvSpPr>
          <p:spPr>
            <a:xfrm>
              <a:off x="1347840" y="22528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"/>
            <p:cNvSpPr/>
            <p:nvPr/>
          </p:nvSpPr>
          <p:spPr>
            <a:xfrm>
              <a:off x="1417680" y="222840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7"/>
                  </a:cubicBezTo>
                  <a:cubicBezTo>
                    <a:pt x="11" y="117"/>
                    <a:pt x="21" y="117"/>
                    <a:pt x="32" y="117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1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1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1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1" name=""/>
            <p:cNvSpPr/>
            <p:nvPr/>
          </p:nvSpPr>
          <p:spPr>
            <a:xfrm>
              <a:off x="1471320" y="2206800"/>
              <a:ext cx="27000" cy="101520"/>
            </a:xfrm>
            <a:custGeom>
              <a:avLst/>
              <a:gdLst/>
              <a:ahLst/>
              <a:rect l="l" t="t" r="r" b="b"/>
              <a:pathLst>
                <a:path w="77" h="284">
                  <a:moveTo>
                    <a:pt x="26" y="142"/>
                  </a:moveTo>
                  <a:cubicBezTo>
                    <a:pt x="26" y="169"/>
                    <a:pt x="30" y="194"/>
                    <a:pt x="38" y="216"/>
                  </a:cubicBezTo>
                  <a:cubicBezTo>
                    <a:pt x="46" y="238"/>
                    <a:pt x="59" y="261"/>
                    <a:pt x="77" y="284"/>
                  </a:cubicBezTo>
                  <a:lnTo>
                    <a:pt x="50" y="284"/>
                  </a:lnTo>
                  <a:cubicBezTo>
                    <a:pt x="33" y="261"/>
                    <a:pt x="20" y="238"/>
                    <a:pt x="12" y="216"/>
                  </a:cubicBezTo>
                  <a:cubicBezTo>
                    <a:pt x="4" y="194"/>
                    <a:pt x="0" y="169"/>
                    <a:pt x="0" y="142"/>
                  </a:cubicBezTo>
                  <a:cubicBezTo>
                    <a:pt x="0" y="115"/>
                    <a:pt x="4" y="90"/>
                    <a:pt x="12" y="69"/>
                  </a:cubicBezTo>
                  <a:cubicBezTo>
                    <a:pt x="19" y="47"/>
                    <a:pt x="32" y="24"/>
                    <a:pt x="50" y="0"/>
                  </a:cubicBezTo>
                  <a:lnTo>
                    <a:pt x="77" y="0"/>
                  </a:lnTo>
                  <a:cubicBezTo>
                    <a:pt x="59" y="24"/>
                    <a:pt x="46" y="46"/>
                    <a:pt x="38" y="68"/>
                  </a:cubicBezTo>
                  <a:cubicBezTo>
                    <a:pt x="30" y="90"/>
                    <a:pt x="26" y="115"/>
                    <a:pt x="2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2" name=""/>
            <p:cNvSpPr/>
            <p:nvPr/>
          </p:nvSpPr>
          <p:spPr>
            <a:xfrm>
              <a:off x="1516680" y="222840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7" y="82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7"/>
                    <a:pt x="42" y="133"/>
                    <a:pt x="42" y="139"/>
                  </a:cubicBezTo>
                  <a:cubicBezTo>
                    <a:pt x="46" y="123"/>
                    <a:pt x="49" y="113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8"/>
                    <a:pt x="120" y="128"/>
                    <a:pt x="122" y="139"/>
                  </a:cubicBezTo>
                  <a:cubicBezTo>
                    <a:pt x="122" y="136"/>
                    <a:pt x="122" y="132"/>
                    <a:pt x="122" y="128"/>
                  </a:cubicBezTo>
                  <a:cubicBezTo>
                    <a:pt x="123" y="123"/>
                    <a:pt x="123" y="119"/>
                    <a:pt x="124" y="114"/>
                  </a:cubicBezTo>
                  <a:cubicBezTo>
                    <a:pt x="124" y="109"/>
                    <a:pt x="125" y="105"/>
                    <a:pt x="125" y="101"/>
                  </a:cubicBezTo>
                  <a:cubicBezTo>
                    <a:pt x="126" y="96"/>
                    <a:pt x="126" y="93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3" name=""/>
            <p:cNvSpPr/>
            <p:nvPr/>
          </p:nvSpPr>
          <p:spPr>
            <a:xfrm>
              <a:off x="1586520" y="2206800"/>
              <a:ext cx="42480" cy="78840"/>
            </a:xfrm>
            <a:custGeom>
              <a:avLst/>
              <a:gdLst/>
              <a:ahLst/>
              <a:rect l="l" t="t" r="r" b="b"/>
              <a:pathLst>
                <a:path w="120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4"/>
                    <a:pt x="24" y="88"/>
                  </a:cubicBezTo>
                  <a:lnTo>
                    <a:pt x="24" y="88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4" y="57"/>
                    <a:pt x="120" y="76"/>
                    <a:pt x="120" y="114"/>
                  </a:cubicBezTo>
                  <a:lnTo>
                    <a:pt x="120" y="221"/>
                  </a:lnTo>
                  <a:lnTo>
                    <a:pt x="95" y="221"/>
                  </a:lnTo>
                  <a:lnTo>
                    <a:pt x="95" y="118"/>
                  </a:lnTo>
                  <a:cubicBezTo>
                    <a:pt x="95" y="104"/>
                    <a:pt x="93" y="94"/>
                    <a:pt x="88" y="88"/>
                  </a:cubicBezTo>
                  <a:cubicBezTo>
                    <a:pt x="83" y="81"/>
                    <a:pt x="75" y="78"/>
                    <a:pt x="64" y="78"/>
                  </a:cubicBezTo>
                  <a:cubicBezTo>
                    <a:pt x="53" y="78"/>
                    <a:pt x="44" y="82"/>
                    <a:pt x="36" y="91"/>
                  </a:cubicBezTo>
                  <a:cubicBezTo>
                    <a:pt x="29" y="100"/>
                    <a:pt x="25" y="112"/>
                    <a:pt x="25" y="128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4" name=""/>
            <p:cNvSpPr/>
            <p:nvPr/>
          </p:nvSpPr>
          <p:spPr>
            <a:xfrm>
              <a:off x="1645560" y="22273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5" name=""/>
            <p:cNvSpPr/>
            <p:nvPr/>
          </p:nvSpPr>
          <p:spPr>
            <a:xfrm>
              <a:off x="1709280" y="22273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7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6" name=""/>
            <p:cNvSpPr/>
            <p:nvPr/>
          </p:nvSpPr>
          <p:spPr>
            <a:xfrm>
              <a:off x="1778400" y="22528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7" name=""/>
            <p:cNvSpPr/>
            <p:nvPr/>
          </p:nvSpPr>
          <p:spPr>
            <a:xfrm>
              <a:off x="1830240" y="220680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2"/>
                    <a:pt x="50" y="13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1"/>
                    <a:pt x="117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4"/>
                    <a:pt x="126" y="24"/>
                    <a:pt x="117" y="23"/>
                  </a:cubicBezTo>
                  <a:cubicBezTo>
                    <a:pt x="109" y="23"/>
                    <a:pt x="102" y="22"/>
                    <a:pt x="98" y="22"/>
                  </a:cubicBezTo>
                  <a:cubicBezTo>
                    <a:pt x="88" y="22"/>
                    <a:pt x="81" y="24"/>
                    <a:pt x="76" y="26"/>
                  </a:cubicBezTo>
                  <a:cubicBezTo>
                    <a:pt x="71" y="28"/>
                    <a:pt x="68" y="32"/>
                    <a:pt x="65" y="37"/>
                  </a:cubicBezTo>
                  <a:cubicBezTo>
                    <a:pt x="63" y="42"/>
                    <a:pt x="62" y="49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"/>
            <p:cNvSpPr/>
            <p:nvPr/>
          </p:nvSpPr>
          <p:spPr>
            <a:xfrm>
              <a:off x="1893960" y="22284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6"/>
                  </a:lnTo>
                  <a:cubicBezTo>
                    <a:pt x="121" y="145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0"/>
                    <a:pt x="98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7" y="133"/>
                  </a:cubicBezTo>
                  <a:lnTo>
                    <a:pt x="96" y="133"/>
                  </a:lnTo>
                  <a:cubicBezTo>
                    <a:pt x="90" y="144"/>
                    <a:pt x="84" y="152"/>
                    <a:pt x="76" y="157"/>
                  </a:cubicBezTo>
                  <a:cubicBezTo>
                    <a:pt x="69" y="161"/>
                    <a:pt x="59" y="164"/>
                    <a:pt x="48" y="164"/>
                  </a:cubicBezTo>
                  <a:cubicBezTo>
                    <a:pt x="32" y="164"/>
                    <a:pt x="19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9" name=""/>
            <p:cNvSpPr/>
            <p:nvPr/>
          </p:nvSpPr>
          <p:spPr>
            <a:xfrm>
              <a:off x="1959840" y="22068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8" y="214"/>
                    <a:pt x="44" y="207"/>
                  </a:cubicBezTo>
                  <a:cubicBezTo>
                    <a:pt x="42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"/>
            <p:cNvSpPr/>
            <p:nvPr/>
          </p:nvSpPr>
          <p:spPr>
            <a:xfrm>
              <a:off x="2021400" y="220680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7" y="221"/>
                  </a:lnTo>
                  <a:cubicBezTo>
                    <a:pt x="56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7" y="194"/>
                    <a:pt x="69" y="196"/>
                  </a:cubicBezTo>
                  <a:cubicBezTo>
                    <a:pt x="71" y="198"/>
                    <a:pt x="74" y="199"/>
                    <a:pt x="79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1" name=""/>
            <p:cNvSpPr/>
            <p:nvPr/>
          </p:nvSpPr>
          <p:spPr>
            <a:xfrm>
              <a:off x="2086200" y="2206800"/>
              <a:ext cx="26640" cy="10152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76" y="142"/>
                  </a:moveTo>
                  <a:cubicBezTo>
                    <a:pt x="76" y="170"/>
                    <a:pt x="73" y="194"/>
                    <a:pt x="65" y="216"/>
                  </a:cubicBezTo>
                  <a:cubicBezTo>
                    <a:pt x="57" y="238"/>
                    <a:pt x="45" y="261"/>
                    <a:pt x="27" y="284"/>
                  </a:cubicBezTo>
                  <a:lnTo>
                    <a:pt x="0" y="284"/>
                  </a:lnTo>
                  <a:cubicBezTo>
                    <a:pt x="18" y="260"/>
                    <a:pt x="31" y="237"/>
                    <a:pt x="39" y="215"/>
                  </a:cubicBezTo>
                  <a:cubicBezTo>
                    <a:pt x="47" y="193"/>
                    <a:pt x="51" y="169"/>
                    <a:pt x="51" y="142"/>
                  </a:cubicBezTo>
                  <a:cubicBezTo>
                    <a:pt x="51" y="116"/>
                    <a:pt x="47" y="91"/>
                    <a:pt x="39" y="69"/>
                  </a:cubicBezTo>
                  <a:cubicBezTo>
                    <a:pt x="31" y="47"/>
                    <a:pt x="18" y="24"/>
                    <a:pt x="0" y="0"/>
                  </a:cubicBezTo>
                  <a:lnTo>
                    <a:pt x="27" y="0"/>
                  </a:lnTo>
                  <a:cubicBezTo>
                    <a:pt x="45" y="24"/>
                    <a:pt x="58" y="47"/>
                    <a:pt x="65" y="68"/>
                  </a:cubicBezTo>
                  <a:cubicBezTo>
                    <a:pt x="73" y="90"/>
                    <a:pt x="76" y="114"/>
                    <a:pt x="76" y="1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"/>
            <p:cNvSpPr/>
            <p:nvPr/>
          </p:nvSpPr>
          <p:spPr>
            <a:xfrm>
              <a:off x="681120" y="2330640"/>
              <a:ext cx="7560" cy="101520"/>
            </a:xfrm>
            <a:custGeom>
              <a:avLst/>
              <a:gdLst/>
              <a:ahLst/>
              <a:rect l="l" t="t" r="r" b="b"/>
              <a:pathLst>
                <a:path w="23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7" y="0"/>
                    <a:pt x="15" y="0"/>
                    <a:pt x="23" y="0"/>
                  </a:cubicBezTo>
                  <a:cubicBezTo>
                    <a:pt x="23" y="94"/>
                    <a:pt x="23" y="189"/>
                    <a:pt x="23" y="284"/>
                  </a:cubicBezTo>
                  <a:cubicBezTo>
                    <a:pt x="15" y="284"/>
                    <a:pt x="7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"/>
            <p:cNvSpPr/>
            <p:nvPr/>
          </p:nvSpPr>
          <p:spPr>
            <a:xfrm>
              <a:off x="1398600" y="234684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8"/>
                    <a:pt x="79" y="149"/>
                  </a:cubicBezTo>
                  <a:cubicBezTo>
                    <a:pt x="72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9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9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4" name=""/>
            <p:cNvSpPr/>
            <p:nvPr/>
          </p:nvSpPr>
          <p:spPr>
            <a:xfrm>
              <a:off x="1470960" y="2376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5" name=""/>
            <p:cNvSpPr/>
            <p:nvPr/>
          </p:nvSpPr>
          <p:spPr>
            <a:xfrm>
              <a:off x="1532520" y="2376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"/>
            <p:cNvSpPr/>
            <p:nvPr/>
          </p:nvSpPr>
          <p:spPr>
            <a:xfrm>
              <a:off x="1589400" y="23511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7" name=""/>
            <p:cNvSpPr/>
            <p:nvPr/>
          </p:nvSpPr>
          <p:spPr>
            <a:xfrm>
              <a:off x="1639800" y="2352240"/>
              <a:ext cx="59040" cy="57240"/>
            </a:xfrm>
            <a:custGeom>
              <a:avLst/>
              <a:gdLst/>
              <a:ahLst/>
              <a:rect l="l" t="t" r="r" b="b"/>
              <a:pathLst>
                <a:path w="166" h="161">
                  <a:moveTo>
                    <a:pt x="139" y="161"/>
                  </a:moveTo>
                  <a:lnTo>
                    <a:pt x="111" y="161"/>
                  </a:lnTo>
                  <a:lnTo>
                    <a:pt x="91" y="91"/>
                  </a:lnTo>
                  <a:lnTo>
                    <a:pt x="83" y="61"/>
                  </a:lnTo>
                  <a:lnTo>
                    <a:pt x="78" y="81"/>
                  </a:lnTo>
                  <a:lnTo>
                    <a:pt x="54" y="161"/>
                  </a:lnTo>
                  <a:lnTo>
                    <a:pt x="26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3" y="132"/>
                    <a:pt x="43" y="138"/>
                  </a:cubicBezTo>
                  <a:cubicBezTo>
                    <a:pt x="46" y="123"/>
                    <a:pt x="49" y="112"/>
                    <a:pt x="51" y="107"/>
                  </a:cubicBezTo>
                  <a:lnTo>
                    <a:pt x="70" y="44"/>
                  </a:lnTo>
                  <a:lnTo>
                    <a:pt x="96" y="44"/>
                  </a:lnTo>
                  <a:lnTo>
                    <a:pt x="115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3" y="127"/>
                  </a:cubicBezTo>
                  <a:cubicBezTo>
                    <a:pt x="123" y="123"/>
                    <a:pt x="124" y="118"/>
                    <a:pt x="124" y="114"/>
                  </a:cubicBezTo>
                  <a:cubicBezTo>
                    <a:pt x="125" y="109"/>
                    <a:pt x="125" y="104"/>
                    <a:pt x="126" y="100"/>
                  </a:cubicBezTo>
                  <a:cubicBezTo>
                    <a:pt x="126" y="96"/>
                    <a:pt x="127" y="92"/>
                    <a:pt x="127" y="90"/>
                  </a:cubicBezTo>
                  <a:lnTo>
                    <a:pt x="141" y="0"/>
                  </a:lnTo>
                  <a:lnTo>
                    <a:pt x="166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8" name=""/>
            <p:cNvSpPr/>
            <p:nvPr/>
          </p:nvSpPr>
          <p:spPr>
            <a:xfrm>
              <a:off x="1762920" y="2352240"/>
              <a:ext cx="58680" cy="57240"/>
            </a:xfrm>
            <a:custGeom>
              <a:avLst/>
              <a:gdLst/>
              <a:ahLst/>
              <a:rect l="l" t="t" r="r" b="b"/>
              <a:pathLst>
                <a:path w="165" h="161">
                  <a:moveTo>
                    <a:pt x="139" y="161"/>
                  </a:moveTo>
                  <a:lnTo>
                    <a:pt x="110" y="161"/>
                  </a:lnTo>
                  <a:lnTo>
                    <a:pt x="90" y="91"/>
                  </a:lnTo>
                  <a:lnTo>
                    <a:pt x="82" y="61"/>
                  </a:lnTo>
                  <a:lnTo>
                    <a:pt x="77" y="81"/>
                  </a:lnTo>
                  <a:lnTo>
                    <a:pt x="54" y="161"/>
                  </a:lnTo>
                  <a:lnTo>
                    <a:pt x="25" y="161"/>
                  </a:lnTo>
                  <a:lnTo>
                    <a:pt x="0" y="0"/>
                  </a:lnTo>
                  <a:lnTo>
                    <a:pt x="25" y="0"/>
                  </a:lnTo>
                  <a:lnTo>
                    <a:pt x="38" y="90"/>
                  </a:lnTo>
                  <a:cubicBezTo>
                    <a:pt x="41" y="116"/>
                    <a:pt x="42" y="132"/>
                    <a:pt x="42" y="138"/>
                  </a:cubicBezTo>
                  <a:cubicBezTo>
                    <a:pt x="46" y="123"/>
                    <a:pt x="49" y="112"/>
                    <a:pt x="50" y="107"/>
                  </a:cubicBezTo>
                  <a:lnTo>
                    <a:pt x="69" y="44"/>
                  </a:lnTo>
                  <a:lnTo>
                    <a:pt x="96" y="44"/>
                  </a:lnTo>
                  <a:lnTo>
                    <a:pt x="114" y="107"/>
                  </a:lnTo>
                  <a:cubicBezTo>
                    <a:pt x="117" y="117"/>
                    <a:pt x="120" y="128"/>
                    <a:pt x="122" y="138"/>
                  </a:cubicBezTo>
                  <a:cubicBezTo>
                    <a:pt x="122" y="135"/>
                    <a:pt x="122" y="132"/>
                    <a:pt x="122" y="127"/>
                  </a:cubicBezTo>
                  <a:cubicBezTo>
                    <a:pt x="123" y="123"/>
                    <a:pt x="123" y="118"/>
                    <a:pt x="124" y="114"/>
                  </a:cubicBezTo>
                  <a:cubicBezTo>
                    <a:pt x="124" y="109"/>
                    <a:pt x="125" y="104"/>
                    <a:pt x="125" y="100"/>
                  </a:cubicBezTo>
                  <a:cubicBezTo>
                    <a:pt x="126" y="96"/>
                    <a:pt x="126" y="92"/>
                    <a:pt x="127" y="90"/>
                  </a:cubicBezTo>
                  <a:lnTo>
                    <a:pt x="141" y="0"/>
                  </a:lnTo>
                  <a:lnTo>
                    <a:pt x="165" y="0"/>
                  </a:lnTo>
                  <a:lnTo>
                    <a:pt x="139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9" name=""/>
            <p:cNvSpPr/>
            <p:nvPr/>
          </p:nvSpPr>
          <p:spPr>
            <a:xfrm>
              <a:off x="1832760" y="2330640"/>
              <a:ext cx="42480" cy="78840"/>
            </a:xfrm>
            <a:custGeom>
              <a:avLst/>
              <a:gdLst/>
              <a:ahLst/>
              <a:rect l="l" t="t" r="r" b="b"/>
              <a:pathLst>
                <a:path w="120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3"/>
                    <a:pt x="24" y="87"/>
                  </a:cubicBezTo>
                  <a:lnTo>
                    <a:pt x="24" y="87"/>
                  </a:lnTo>
                  <a:cubicBezTo>
                    <a:pt x="34" y="67"/>
                    <a:pt x="50" y="57"/>
                    <a:pt x="71" y="57"/>
                  </a:cubicBezTo>
                  <a:cubicBezTo>
                    <a:pt x="104" y="57"/>
                    <a:pt x="120" y="75"/>
                    <a:pt x="120" y="113"/>
                  </a:cubicBezTo>
                  <a:lnTo>
                    <a:pt x="120" y="221"/>
                  </a:lnTo>
                  <a:lnTo>
                    <a:pt x="95" y="221"/>
                  </a:lnTo>
                  <a:lnTo>
                    <a:pt x="95" y="117"/>
                  </a:lnTo>
                  <a:cubicBezTo>
                    <a:pt x="95" y="104"/>
                    <a:pt x="93" y="94"/>
                    <a:pt x="88" y="87"/>
                  </a:cubicBezTo>
                  <a:cubicBezTo>
                    <a:pt x="83" y="81"/>
                    <a:pt x="75" y="77"/>
                    <a:pt x="64" y="77"/>
                  </a:cubicBezTo>
                  <a:cubicBezTo>
                    <a:pt x="53" y="77"/>
                    <a:pt x="43" y="82"/>
                    <a:pt x="36" y="91"/>
                  </a:cubicBezTo>
                  <a:cubicBezTo>
                    <a:pt x="29" y="100"/>
                    <a:pt x="25" y="112"/>
                    <a:pt x="25" y="127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0" name=""/>
            <p:cNvSpPr/>
            <p:nvPr/>
          </p:nvSpPr>
          <p:spPr>
            <a:xfrm>
              <a:off x="1891440" y="23511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"/>
            <p:cNvSpPr/>
            <p:nvPr/>
          </p:nvSpPr>
          <p:spPr>
            <a:xfrm>
              <a:off x="1955520" y="23511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3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2" name=""/>
            <p:cNvSpPr/>
            <p:nvPr/>
          </p:nvSpPr>
          <p:spPr>
            <a:xfrm>
              <a:off x="2024640" y="2376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"/>
            <p:cNvSpPr/>
            <p:nvPr/>
          </p:nvSpPr>
          <p:spPr>
            <a:xfrm>
              <a:off x="2076120" y="233064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7" y="221"/>
                  </a:lnTo>
                  <a:lnTo>
                    <a:pt x="37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7" y="60"/>
                  </a:lnTo>
                  <a:lnTo>
                    <a:pt x="37" y="56"/>
                  </a:lnTo>
                  <a:cubicBezTo>
                    <a:pt x="37" y="36"/>
                    <a:pt x="41" y="21"/>
                    <a:pt x="50" y="12"/>
                  </a:cubicBezTo>
                  <a:cubicBezTo>
                    <a:pt x="59" y="4"/>
                    <a:pt x="74" y="0"/>
                    <a:pt x="95" y="0"/>
                  </a:cubicBezTo>
                  <a:cubicBezTo>
                    <a:pt x="102" y="0"/>
                    <a:pt x="109" y="0"/>
                    <a:pt x="117" y="1"/>
                  </a:cubicBezTo>
                  <a:cubicBezTo>
                    <a:pt x="124" y="1"/>
                    <a:pt x="130" y="2"/>
                    <a:pt x="134" y="3"/>
                  </a:cubicBezTo>
                  <a:lnTo>
                    <a:pt x="134" y="24"/>
                  </a:lnTo>
                  <a:cubicBezTo>
                    <a:pt x="131" y="24"/>
                    <a:pt x="126" y="23"/>
                    <a:pt x="117" y="23"/>
                  </a:cubicBezTo>
                  <a:cubicBezTo>
                    <a:pt x="109" y="22"/>
                    <a:pt x="102" y="22"/>
                    <a:pt x="98" y="22"/>
                  </a:cubicBezTo>
                  <a:cubicBezTo>
                    <a:pt x="88" y="22"/>
                    <a:pt x="81" y="23"/>
                    <a:pt x="76" y="25"/>
                  </a:cubicBezTo>
                  <a:cubicBezTo>
                    <a:pt x="71" y="28"/>
                    <a:pt x="68" y="31"/>
                    <a:pt x="65" y="37"/>
                  </a:cubicBezTo>
                  <a:cubicBezTo>
                    <a:pt x="63" y="42"/>
                    <a:pt x="62" y="49"/>
                    <a:pt x="62" y="58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"/>
            <p:cNvSpPr/>
            <p:nvPr/>
          </p:nvSpPr>
          <p:spPr>
            <a:xfrm>
              <a:off x="2140200" y="23518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7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7" y="147"/>
                    <a:pt x="97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5" name=""/>
            <p:cNvSpPr/>
            <p:nvPr/>
          </p:nvSpPr>
          <p:spPr>
            <a:xfrm>
              <a:off x="2206080" y="233064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6" y="220"/>
                  </a:lnTo>
                  <a:cubicBezTo>
                    <a:pt x="56" y="218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2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6" y="193"/>
                    <a:pt x="68" y="196"/>
                  </a:cubicBezTo>
                  <a:cubicBezTo>
                    <a:pt x="70" y="197"/>
                    <a:pt x="74" y="199"/>
                    <a:pt x="79" y="199"/>
                  </a:cubicBezTo>
                  <a:moveTo>
                    <a:pt x="79" y="199"/>
                  </a:moveTo>
                  <a:lnTo>
                    <a:pt x="79" y="199"/>
                  </a:lnTo>
                  <a:moveTo>
                    <a:pt x="65" y="185"/>
                  </a:moveTo>
                  <a:lnTo>
                    <a:pt x="65" y="185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199"/>
                  </a:moveTo>
                  <a:lnTo>
                    <a:pt x="40" y="182"/>
                  </a:lnTo>
                  <a:lnTo>
                    <a:pt x="4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6" name=""/>
            <p:cNvSpPr/>
            <p:nvPr/>
          </p:nvSpPr>
          <p:spPr>
            <a:xfrm>
              <a:off x="2267280" y="233064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6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0" y="182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0"/>
                    <a:pt x="67" y="193"/>
                    <a:pt x="69" y="196"/>
                  </a:cubicBezTo>
                  <a:cubicBezTo>
                    <a:pt x="71" y="197"/>
                    <a:pt x="74" y="199"/>
                    <a:pt x="79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5" y="185"/>
                  </a:moveTo>
                  <a:lnTo>
                    <a:pt x="65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0" y="199"/>
                  </a:moveTo>
                  <a:lnTo>
                    <a:pt x="40" y="182"/>
                  </a:lnTo>
                  <a:lnTo>
                    <a:pt x="40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"/>
            <p:cNvSpPr/>
            <p:nvPr/>
          </p:nvSpPr>
          <p:spPr>
            <a:xfrm>
              <a:off x="2320200" y="233676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1" y="150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3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7" y="26"/>
                    <a:pt x="39" y="33"/>
                  </a:cubicBezTo>
                  <a:cubicBezTo>
                    <a:pt x="32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3" y="41"/>
                    <a:pt x="10" y="26"/>
                    <a:pt x="22" y="16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0" y="0"/>
                    <a:pt x="107" y="5"/>
                    <a:pt x="119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"/>
            <p:cNvSpPr/>
            <p:nvPr/>
          </p:nvSpPr>
          <p:spPr>
            <a:xfrm>
              <a:off x="2568240" y="23511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1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39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6" y="19"/>
                    <a:pt x="46" y="24"/>
                    <a:pt x="39" y="32"/>
                  </a:cubicBezTo>
                  <a:cubicBezTo>
                    <a:pt x="31" y="41"/>
                    <a:pt x="28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"/>
            <p:cNvSpPr/>
            <p:nvPr/>
          </p:nvSpPr>
          <p:spPr>
            <a:xfrm>
              <a:off x="2628000" y="235116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1"/>
                  </a:lnTo>
                  <a:cubicBezTo>
                    <a:pt x="60" y="46"/>
                    <a:pt x="59" y="36"/>
                    <a:pt x="57" y="29"/>
                  </a:cubicBezTo>
                  <a:cubicBezTo>
                    <a:pt x="55" y="23"/>
                    <a:pt x="50" y="20"/>
                    <a:pt x="44" y="20"/>
                  </a:cubicBezTo>
                  <a:cubicBezTo>
                    <a:pt x="38" y="20"/>
                    <a:pt x="34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1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8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3" y="6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2"/>
                  </a:cubicBezTo>
                  <a:cubicBezTo>
                    <a:pt x="140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1"/>
                  </a:lnTo>
                  <a:cubicBezTo>
                    <a:pt x="119" y="46"/>
                    <a:pt x="118" y="36"/>
                    <a:pt x="116" y="29"/>
                  </a:cubicBezTo>
                  <a:cubicBezTo>
                    <a:pt x="114" y="23"/>
                    <a:pt x="110" y="20"/>
                    <a:pt x="104" y="20"/>
                  </a:cubicBezTo>
                  <a:cubicBezTo>
                    <a:pt x="97" y="20"/>
                    <a:pt x="93" y="24"/>
                    <a:pt x="89" y="33"/>
                  </a:cubicBezTo>
                  <a:cubicBezTo>
                    <a:pt x="85" y="41"/>
                    <a:pt x="84" y="54"/>
                    <a:pt x="84" y="70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"/>
            <p:cNvSpPr/>
            <p:nvPr/>
          </p:nvSpPr>
          <p:spPr>
            <a:xfrm>
              <a:off x="2693520" y="23508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6"/>
                  </a:lnTo>
                  <a:cubicBezTo>
                    <a:pt x="1" y="20"/>
                    <a:pt x="1" y="8"/>
                    <a:pt x="0" y="3"/>
                  </a:cubicBezTo>
                  <a:lnTo>
                    <a:pt x="25" y="3"/>
                  </a:lnTo>
                  <a:cubicBezTo>
                    <a:pt x="25" y="3"/>
                    <a:pt x="25" y="5"/>
                    <a:pt x="25" y="7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3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2"/>
                    <a:pt x="52" y="147"/>
                    <a:pt x="66" y="147"/>
                  </a:cubicBezTo>
                  <a:cubicBezTo>
                    <a:pt x="78" y="147"/>
                    <a:pt x="87" y="142"/>
                    <a:pt x="93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"/>
            <p:cNvSpPr/>
            <p:nvPr/>
          </p:nvSpPr>
          <p:spPr>
            <a:xfrm>
              <a:off x="2755800" y="23371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"/>
            <p:cNvSpPr/>
            <p:nvPr/>
          </p:nvSpPr>
          <p:spPr>
            <a:xfrm>
              <a:off x="2810880" y="235188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"/>
            <p:cNvSpPr/>
            <p:nvPr/>
          </p:nvSpPr>
          <p:spPr>
            <a:xfrm>
              <a:off x="660240" y="247032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6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9" y="64"/>
                    <a:pt x="138" y="64"/>
                  </a:cubicBezTo>
                  <a:cubicBezTo>
                    <a:pt x="138" y="71"/>
                    <a:pt x="138" y="78"/>
                    <a:pt x="138" y="86"/>
                  </a:cubicBezTo>
                  <a:cubicBezTo>
                    <a:pt x="119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"/>
            <p:cNvSpPr/>
            <p:nvPr/>
          </p:nvSpPr>
          <p:spPr>
            <a:xfrm>
              <a:off x="732600" y="25002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"/>
            <p:cNvSpPr/>
            <p:nvPr/>
          </p:nvSpPr>
          <p:spPr>
            <a:xfrm>
              <a:off x="794160" y="25002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"/>
            <p:cNvSpPr/>
            <p:nvPr/>
          </p:nvSpPr>
          <p:spPr>
            <a:xfrm>
              <a:off x="851040" y="24746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2" y="25"/>
                  </a:cubicBezTo>
                  <a:cubicBezTo>
                    <a:pt x="68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"/>
            <p:cNvSpPr/>
            <p:nvPr/>
          </p:nvSpPr>
          <p:spPr>
            <a:xfrm>
              <a:off x="907200" y="24746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8" y="167"/>
                    <a:pt x="66" y="167"/>
                  </a:cubicBezTo>
                  <a:cubicBezTo>
                    <a:pt x="45" y="167"/>
                    <a:pt x="28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7"/>
                    <a:pt x="26" y="62"/>
                    <a:pt x="26" y="83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"/>
            <p:cNvSpPr/>
            <p:nvPr/>
          </p:nvSpPr>
          <p:spPr>
            <a:xfrm>
              <a:off x="1031760" y="247464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9" y="154"/>
                  </a:cubicBezTo>
                  <a:cubicBezTo>
                    <a:pt x="98" y="162"/>
                    <a:pt x="83" y="167"/>
                    <a:pt x="64" y="167"/>
                  </a:cubicBezTo>
                  <a:cubicBezTo>
                    <a:pt x="45" y="167"/>
                    <a:pt x="30" y="163"/>
                    <a:pt x="20" y="157"/>
                  </a:cubicBezTo>
                  <a:cubicBezTo>
                    <a:pt x="10" y="151"/>
                    <a:pt x="4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4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"/>
            <p:cNvSpPr/>
            <p:nvPr/>
          </p:nvSpPr>
          <p:spPr>
            <a:xfrm>
              <a:off x="1094760" y="246060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0" name=""/>
            <p:cNvSpPr/>
            <p:nvPr/>
          </p:nvSpPr>
          <p:spPr>
            <a:xfrm>
              <a:off x="1153080" y="247464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2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8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1" name=""/>
            <p:cNvSpPr/>
            <p:nvPr/>
          </p:nvSpPr>
          <p:spPr>
            <a:xfrm>
              <a:off x="1217520" y="246060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2" name=""/>
            <p:cNvSpPr/>
            <p:nvPr/>
          </p:nvSpPr>
          <p:spPr>
            <a:xfrm>
              <a:off x="1276560" y="247464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2"/>
                  </a:cubicBezTo>
                  <a:lnTo>
                    <a:pt x="129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5" y="130"/>
                    <a:pt x="0" y="109"/>
                    <a:pt x="0" y="82"/>
                  </a:cubicBezTo>
                  <a:cubicBezTo>
                    <a:pt x="0" y="56"/>
                    <a:pt x="5" y="36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3" name=""/>
            <p:cNvSpPr/>
            <p:nvPr/>
          </p:nvSpPr>
          <p:spPr>
            <a:xfrm>
              <a:off x="844920" y="259416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7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"/>
            <p:cNvSpPr/>
            <p:nvPr/>
          </p:nvSpPr>
          <p:spPr>
            <a:xfrm>
              <a:off x="917280" y="262404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"/>
            <p:cNvSpPr/>
            <p:nvPr/>
          </p:nvSpPr>
          <p:spPr>
            <a:xfrm>
              <a:off x="978840" y="2624040"/>
              <a:ext cx="27000" cy="756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5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6" name=""/>
            <p:cNvSpPr/>
            <p:nvPr/>
          </p:nvSpPr>
          <p:spPr>
            <a:xfrm>
              <a:off x="1035720" y="2598480"/>
              <a:ext cx="39600" cy="57960"/>
            </a:xfrm>
            <a:custGeom>
              <a:avLst/>
              <a:gdLst/>
              <a:ahLst/>
              <a:rect l="l" t="t" r="r" b="b"/>
              <a:pathLst>
                <a:path w="112" h="163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3"/>
                  </a:lnTo>
                  <a:lnTo>
                    <a:pt x="7" y="163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4" y="2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0"/>
                    <a:pt x="45" y="15"/>
                  </a:cubicBezTo>
                  <a:cubicBezTo>
                    <a:pt x="49" y="10"/>
                    <a:pt x="54" y="6"/>
                    <a:pt x="61" y="3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"/>
            <p:cNvSpPr/>
            <p:nvPr/>
          </p:nvSpPr>
          <p:spPr>
            <a:xfrm>
              <a:off x="1091520" y="259848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0"/>
                  </a:cubicBezTo>
                  <a:cubicBezTo>
                    <a:pt x="30" y="6"/>
                    <a:pt x="46" y="0"/>
                    <a:pt x="68" y="0"/>
                  </a:cubicBezTo>
                  <a:cubicBezTo>
                    <a:pt x="91" y="0"/>
                    <a:pt x="107" y="6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1"/>
                    <a:pt x="106" y="45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3"/>
                    <a:pt x="30" y="119"/>
                    <a:pt x="37" y="130"/>
                  </a:cubicBezTo>
                  <a:cubicBezTo>
                    <a:pt x="43" y="141"/>
                    <a:pt x="54" y="146"/>
                    <a:pt x="67" y="146"/>
                  </a:cubicBezTo>
                  <a:cubicBezTo>
                    <a:pt x="82" y="146"/>
                    <a:pt x="92" y="141"/>
                    <a:pt x="99" y="130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"/>
            <p:cNvSpPr/>
            <p:nvPr/>
          </p:nvSpPr>
          <p:spPr>
            <a:xfrm>
              <a:off x="1217160" y="259812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127" y="83"/>
                  </a:moveTo>
                  <a:cubicBezTo>
                    <a:pt x="127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0"/>
                    <a:pt x="26" y="149"/>
                    <a:pt x="26" y="164"/>
                  </a:cubicBezTo>
                  <a:lnTo>
                    <a:pt x="26" y="227"/>
                  </a:lnTo>
                  <a:lnTo>
                    <a:pt x="1" y="227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5" y="7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3"/>
                    <a:pt x="26" y="27"/>
                    <a:pt x="26" y="29"/>
                  </a:cubicBezTo>
                  <a:lnTo>
                    <a:pt x="26" y="29"/>
                  </a:lnTo>
                  <a:cubicBezTo>
                    <a:pt x="31" y="19"/>
                    <a:pt x="37" y="11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6"/>
                    <a:pt x="113" y="20"/>
                  </a:cubicBezTo>
                  <a:cubicBezTo>
                    <a:pt x="122" y="34"/>
                    <a:pt x="127" y="54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2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1" y="147"/>
                    <a:pt x="65" y="147"/>
                  </a:cubicBezTo>
                  <a:cubicBezTo>
                    <a:pt x="78" y="147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"/>
            <p:cNvSpPr/>
            <p:nvPr/>
          </p:nvSpPr>
          <p:spPr>
            <a:xfrm>
              <a:off x="1281600" y="2577960"/>
              <a:ext cx="43920" cy="78480"/>
            </a:xfrm>
            <a:custGeom>
              <a:avLst/>
              <a:gdLst/>
              <a:ahLst/>
              <a:rect l="l" t="t" r="r" b="b"/>
              <a:pathLst>
                <a:path w="124" h="220">
                  <a:moveTo>
                    <a:pt x="94" y="220"/>
                  </a:moveTo>
                  <a:cubicBezTo>
                    <a:pt x="77" y="196"/>
                    <a:pt x="60" y="171"/>
                    <a:pt x="43" y="146"/>
                  </a:cubicBezTo>
                  <a:cubicBezTo>
                    <a:pt x="37" y="151"/>
                    <a:pt x="31" y="156"/>
                    <a:pt x="25" y="161"/>
                  </a:cubicBezTo>
                  <a:cubicBezTo>
                    <a:pt x="25" y="181"/>
                    <a:pt x="25" y="201"/>
                    <a:pt x="25" y="220"/>
                  </a:cubicBezTo>
                  <a:cubicBezTo>
                    <a:pt x="17" y="220"/>
                    <a:pt x="8" y="220"/>
                    <a:pt x="0" y="220"/>
                  </a:cubicBezTo>
                  <a:cubicBezTo>
                    <a:pt x="0" y="147"/>
                    <a:pt x="0" y="73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46"/>
                    <a:pt x="25" y="92"/>
                    <a:pt x="25" y="138"/>
                  </a:cubicBezTo>
                  <a:cubicBezTo>
                    <a:pt x="47" y="112"/>
                    <a:pt x="69" y="86"/>
                    <a:pt x="91" y="59"/>
                  </a:cubicBezTo>
                  <a:cubicBezTo>
                    <a:pt x="101" y="59"/>
                    <a:pt x="111" y="59"/>
                    <a:pt x="120" y="59"/>
                  </a:cubicBezTo>
                  <a:cubicBezTo>
                    <a:pt x="100" y="83"/>
                    <a:pt x="80" y="106"/>
                    <a:pt x="59" y="129"/>
                  </a:cubicBezTo>
                  <a:cubicBezTo>
                    <a:pt x="81" y="159"/>
                    <a:pt x="102" y="190"/>
                    <a:pt x="124" y="220"/>
                  </a:cubicBezTo>
                  <a:cubicBezTo>
                    <a:pt x="114" y="220"/>
                    <a:pt x="104" y="220"/>
                    <a:pt x="94" y="2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"/>
            <p:cNvSpPr/>
            <p:nvPr/>
          </p:nvSpPr>
          <p:spPr>
            <a:xfrm>
              <a:off x="1340640" y="25844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"/>
            <p:cNvSpPr/>
            <p:nvPr/>
          </p:nvSpPr>
          <p:spPr>
            <a:xfrm>
              <a:off x="1401120" y="259848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6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0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1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9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19"/>
                    <a:pt x="63" y="19"/>
                  </a:cubicBezTo>
                  <a:cubicBezTo>
                    <a:pt x="41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"/>
            <p:cNvSpPr/>
            <p:nvPr/>
          </p:nvSpPr>
          <p:spPr>
            <a:xfrm>
              <a:off x="1459080" y="258408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3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"/>
            <p:cNvSpPr/>
            <p:nvPr/>
          </p:nvSpPr>
          <p:spPr>
            <a:xfrm>
              <a:off x="2380320" y="259920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1"/>
                    <a:pt x="64" y="210"/>
                  </a:cubicBezTo>
                  <a:cubicBezTo>
                    <a:pt x="55" y="220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"/>
            <p:cNvSpPr/>
            <p:nvPr/>
          </p:nvSpPr>
          <p:spPr>
            <a:xfrm>
              <a:off x="2444760" y="25981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2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"/>
            <p:cNvSpPr/>
            <p:nvPr/>
          </p:nvSpPr>
          <p:spPr>
            <a:xfrm>
              <a:off x="2509200" y="2598480"/>
              <a:ext cx="42840" cy="5796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96" y="163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3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3"/>
                  </a:lnTo>
                  <a:lnTo>
                    <a:pt x="1" y="163"/>
                  </a:lnTo>
                  <a:lnTo>
                    <a:pt x="1" y="37"/>
                  </a:lnTo>
                  <a:cubicBezTo>
                    <a:pt x="1" y="18"/>
                    <a:pt x="0" y="7"/>
                    <a:pt x="0" y="2"/>
                  </a:cubicBezTo>
                  <a:lnTo>
                    <a:pt x="23" y="2"/>
                  </a:lnTo>
                  <a:cubicBezTo>
                    <a:pt x="23" y="3"/>
                    <a:pt x="24" y="4"/>
                    <a:pt x="24" y="6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3"/>
                  </a:lnTo>
                  <a:lnTo>
                    <a:pt x="96" y="1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"/>
            <p:cNvSpPr/>
            <p:nvPr/>
          </p:nvSpPr>
          <p:spPr>
            <a:xfrm>
              <a:off x="2568960" y="2598480"/>
              <a:ext cx="45000" cy="80640"/>
            </a:xfrm>
            <a:custGeom>
              <a:avLst/>
              <a:gdLst/>
              <a:ahLst/>
              <a:rect l="l" t="t" r="r" b="b"/>
              <a:pathLst>
                <a:path w="127" h="226">
                  <a:moveTo>
                    <a:pt x="66" y="226"/>
                  </a:moveTo>
                  <a:cubicBezTo>
                    <a:pt x="50" y="226"/>
                    <a:pt x="37" y="223"/>
                    <a:pt x="28" y="216"/>
                  </a:cubicBezTo>
                  <a:cubicBezTo>
                    <a:pt x="19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0"/>
                    <a:pt x="40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29"/>
                    <a:pt x="0" y="109"/>
                    <a:pt x="0" y="82"/>
                  </a:cubicBezTo>
                  <a:cubicBezTo>
                    <a:pt x="0" y="53"/>
                    <a:pt x="4" y="33"/>
                    <a:pt x="14" y="19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4"/>
                  </a:cubicBezTo>
                  <a:cubicBezTo>
                    <a:pt x="102" y="7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5"/>
                  </a:cubicBezTo>
                  <a:lnTo>
                    <a:pt x="126" y="158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6"/>
                    <a:pt x="66" y="226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19"/>
                    <a:pt x="62" y="19"/>
                  </a:cubicBezTo>
                  <a:cubicBezTo>
                    <a:pt x="49" y="19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"/>
            <p:cNvSpPr/>
            <p:nvPr/>
          </p:nvSpPr>
          <p:spPr>
            <a:xfrm>
              <a:off x="2647800" y="259920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"/>
            <p:cNvSpPr/>
            <p:nvPr/>
          </p:nvSpPr>
          <p:spPr>
            <a:xfrm>
              <a:off x="2691360" y="259812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5"/>
                    <a:pt x="111" y="13"/>
                  </a:cubicBezTo>
                  <a:cubicBezTo>
                    <a:pt x="122" y="22"/>
                    <a:pt x="129" y="34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"/>
            <p:cNvSpPr/>
            <p:nvPr/>
          </p:nvSpPr>
          <p:spPr>
            <a:xfrm>
              <a:off x="2752920" y="25984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0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4"/>
                  </a:cubicBezTo>
                  <a:cubicBezTo>
                    <a:pt x="5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6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5"/>
                    <a:pt x="98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3"/>
                    <a:pt x="29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"/>
            <p:cNvSpPr/>
            <p:nvPr/>
          </p:nvSpPr>
          <p:spPr>
            <a:xfrm>
              <a:off x="2817000" y="25992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6" y="147"/>
                    <a:pt x="96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"/>
            <p:cNvSpPr/>
            <p:nvPr/>
          </p:nvSpPr>
          <p:spPr>
            <a:xfrm>
              <a:off x="2878200" y="2598480"/>
              <a:ext cx="42840" cy="5796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96" y="163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3"/>
                  </a:lnTo>
                  <a:lnTo>
                    <a:pt x="1" y="163"/>
                  </a:lnTo>
                  <a:lnTo>
                    <a:pt x="1" y="37"/>
                  </a:lnTo>
                  <a:cubicBezTo>
                    <a:pt x="1" y="18"/>
                    <a:pt x="1" y="7"/>
                    <a:pt x="0" y="2"/>
                  </a:cubicBezTo>
                  <a:lnTo>
                    <a:pt x="24" y="2"/>
                  </a:lnTo>
                  <a:cubicBezTo>
                    <a:pt x="24" y="3"/>
                    <a:pt x="24" y="4"/>
                    <a:pt x="24" y="6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3"/>
                  </a:lnTo>
                  <a:lnTo>
                    <a:pt x="96" y="1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"/>
            <p:cNvSpPr/>
            <p:nvPr/>
          </p:nvSpPr>
          <p:spPr>
            <a:xfrm>
              <a:off x="2940480" y="25844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"/>
            <p:cNvSpPr/>
            <p:nvPr/>
          </p:nvSpPr>
          <p:spPr>
            <a:xfrm>
              <a:off x="2998800" y="25984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39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5" y="19"/>
                    <a:pt x="46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"/>
            <p:cNvSpPr/>
            <p:nvPr/>
          </p:nvSpPr>
          <p:spPr>
            <a:xfrm>
              <a:off x="3066120" y="2598480"/>
              <a:ext cx="39240" cy="57960"/>
            </a:xfrm>
            <a:custGeom>
              <a:avLst/>
              <a:gdLst/>
              <a:ahLst/>
              <a:rect l="l" t="t" r="r" b="b"/>
              <a:pathLst>
                <a:path w="111" h="163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3"/>
                  </a:lnTo>
                  <a:lnTo>
                    <a:pt x="7" y="163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2"/>
                  </a:cubicBezTo>
                  <a:lnTo>
                    <a:pt x="23" y="2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0"/>
                    <a:pt x="44" y="15"/>
                  </a:cubicBezTo>
                  <a:cubicBezTo>
                    <a:pt x="49" y="10"/>
                    <a:pt x="54" y="6"/>
                    <a:pt x="60" y="3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"/>
            <p:cNvSpPr/>
            <p:nvPr/>
          </p:nvSpPr>
          <p:spPr>
            <a:xfrm>
              <a:off x="3123000" y="258372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8"/>
                    <a:pt x="18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1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7" y="22"/>
                    <a:pt x="70" y="22"/>
                  </a:cubicBezTo>
                  <a:cubicBezTo>
                    <a:pt x="56" y="22"/>
                    <a:pt x="45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30" y="92"/>
                    <a:pt x="36" y="85"/>
                    <a:pt x="44" y="80"/>
                  </a:cubicBezTo>
                  <a:cubicBezTo>
                    <a:pt x="52" y="76"/>
                    <a:pt x="62" y="73"/>
                    <a:pt x="73" y="73"/>
                  </a:cubicBezTo>
                  <a:cubicBezTo>
                    <a:pt x="90" y="73"/>
                    <a:pt x="105" y="79"/>
                    <a:pt x="115" y="91"/>
                  </a:cubicBezTo>
                  <a:cubicBezTo>
                    <a:pt x="126" y="103"/>
                    <a:pt x="132" y="118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2"/>
                    <a:pt x="36" y="107"/>
                    <a:pt x="33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9" y="170"/>
                  </a:cubicBezTo>
                  <a:cubicBezTo>
                    <a:pt x="46" y="180"/>
                    <a:pt x="56" y="185"/>
                    <a:pt x="67" y="185"/>
                  </a:cubicBezTo>
                  <a:cubicBezTo>
                    <a:pt x="79" y="185"/>
                    <a:pt x="89" y="181"/>
                    <a:pt x="96" y="173"/>
                  </a:cubicBezTo>
                  <a:cubicBezTo>
                    <a:pt x="103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"/>
            <p:cNvSpPr/>
            <p:nvPr/>
          </p:nvSpPr>
          <p:spPr>
            <a:xfrm>
              <a:off x="3182040" y="2585160"/>
              <a:ext cx="50400" cy="71280"/>
            </a:xfrm>
            <a:custGeom>
              <a:avLst/>
              <a:gdLst/>
              <a:ahLst/>
              <a:rect l="l" t="t" r="r" b="b"/>
              <a:pathLst>
                <a:path w="142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7" y="200"/>
                    <a:pt x="99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"/>
            <p:cNvSpPr/>
            <p:nvPr/>
          </p:nvSpPr>
          <p:spPr>
            <a:xfrm>
              <a:off x="844920" y="271764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"/>
            <p:cNvSpPr/>
            <p:nvPr/>
          </p:nvSpPr>
          <p:spPr>
            <a:xfrm>
              <a:off x="917280" y="27475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"/>
            <p:cNvSpPr/>
            <p:nvPr/>
          </p:nvSpPr>
          <p:spPr>
            <a:xfrm>
              <a:off x="978840" y="274752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"/>
            <p:cNvSpPr/>
            <p:nvPr/>
          </p:nvSpPr>
          <p:spPr>
            <a:xfrm>
              <a:off x="1035720" y="27219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"/>
            <p:cNvSpPr/>
            <p:nvPr/>
          </p:nvSpPr>
          <p:spPr>
            <a:xfrm>
              <a:off x="1091520" y="272196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20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"/>
            <p:cNvSpPr/>
            <p:nvPr/>
          </p:nvSpPr>
          <p:spPr>
            <a:xfrm>
              <a:off x="1214640" y="272196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4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"/>
            <p:cNvSpPr/>
            <p:nvPr/>
          </p:nvSpPr>
          <p:spPr>
            <a:xfrm>
              <a:off x="1276200" y="272196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4" name=""/>
            <p:cNvSpPr/>
            <p:nvPr/>
          </p:nvSpPr>
          <p:spPr>
            <a:xfrm>
              <a:off x="1340640" y="2707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"/>
            <p:cNvSpPr/>
            <p:nvPr/>
          </p:nvSpPr>
          <p:spPr>
            <a:xfrm>
              <a:off x="1399320" y="27219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"/>
            <p:cNvSpPr/>
            <p:nvPr/>
          </p:nvSpPr>
          <p:spPr>
            <a:xfrm>
              <a:off x="1463760" y="2707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"/>
            <p:cNvSpPr/>
            <p:nvPr/>
          </p:nvSpPr>
          <p:spPr>
            <a:xfrm>
              <a:off x="1523880" y="2721960"/>
              <a:ext cx="44280" cy="5904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8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8" name=""/>
            <p:cNvSpPr/>
            <p:nvPr/>
          </p:nvSpPr>
          <p:spPr>
            <a:xfrm>
              <a:off x="1581840" y="2707560"/>
              <a:ext cx="48600" cy="7272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3" y="107"/>
                    <a:pt x="82" y="100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8" y="37"/>
                    <a:pt x="100" y="31"/>
                  </a:cubicBezTo>
                  <a:cubicBezTo>
                    <a:pt x="93" y="25"/>
                    <a:pt x="83" y="23"/>
                    <a:pt x="70" y="23"/>
                  </a:cubicBezTo>
                  <a:cubicBezTo>
                    <a:pt x="58" y="23"/>
                    <a:pt x="48" y="26"/>
                    <a:pt x="40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9" name=""/>
            <p:cNvSpPr/>
            <p:nvPr/>
          </p:nvSpPr>
          <p:spPr>
            <a:xfrm>
              <a:off x="2380320" y="272304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5" y="222"/>
                  </a:cubicBezTo>
                  <a:lnTo>
                    <a:pt x="15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4" y="203"/>
                    <a:pt x="41" y="200"/>
                    <a:pt x="47" y="194"/>
                  </a:cubicBezTo>
                  <a:cubicBezTo>
                    <a:pt x="53" y="188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7"/>
                    <a:pt x="77" y="130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0"/>
                    <a:pt x="64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0" name=""/>
            <p:cNvSpPr/>
            <p:nvPr/>
          </p:nvSpPr>
          <p:spPr>
            <a:xfrm>
              <a:off x="2444760" y="272160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8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20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4"/>
                    <a:pt x="122" y="37"/>
                    <a:pt x="122" y="55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5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2"/>
                    <a:pt x="27" y="120"/>
                  </a:cubicBezTo>
                  <a:cubicBezTo>
                    <a:pt x="27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"/>
            <p:cNvSpPr/>
            <p:nvPr/>
          </p:nvSpPr>
          <p:spPr>
            <a:xfrm>
              <a:off x="2509200" y="27219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2" name=""/>
            <p:cNvSpPr/>
            <p:nvPr/>
          </p:nvSpPr>
          <p:spPr>
            <a:xfrm>
              <a:off x="2568960" y="272196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7"/>
                  </a:cubicBezTo>
                  <a:cubicBezTo>
                    <a:pt x="19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3" name=""/>
            <p:cNvSpPr/>
            <p:nvPr/>
          </p:nvSpPr>
          <p:spPr>
            <a:xfrm>
              <a:off x="2647800" y="272304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"/>
            <p:cNvSpPr/>
            <p:nvPr/>
          </p:nvSpPr>
          <p:spPr>
            <a:xfrm>
              <a:off x="2691360" y="272196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2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6"/>
                  </a:cubicBezTo>
                  <a:cubicBezTo>
                    <a:pt x="47" y="166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"/>
            <p:cNvSpPr/>
            <p:nvPr/>
          </p:nvSpPr>
          <p:spPr>
            <a:xfrm>
              <a:off x="2752920" y="27219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"/>
            <p:cNvSpPr/>
            <p:nvPr/>
          </p:nvSpPr>
          <p:spPr>
            <a:xfrm>
              <a:off x="2817000" y="2723040"/>
              <a:ext cx="42840" cy="57960"/>
            </a:xfrm>
            <a:custGeom>
              <a:avLst/>
              <a:gdLst/>
              <a:ahLst/>
              <a:rect l="l" t="t" r="r" b="b"/>
              <a:pathLst>
                <a:path w="121" h="163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7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3"/>
                    <a:pt x="48" y="163"/>
                  </a:cubicBezTo>
                  <a:cubicBezTo>
                    <a:pt x="31" y="163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7" name=""/>
            <p:cNvSpPr/>
            <p:nvPr/>
          </p:nvSpPr>
          <p:spPr>
            <a:xfrm>
              <a:off x="2878200" y="27219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8" name=""/>
            <p:cNvSpPr/>
            <p:nvPr/>
          </p:nvSpPr>
          <p:spPr>
            <a:xfrm>
              <a:off x="2940480" y="27079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9" name=""/>
            <p:cNvSpPr/>
            <p:nvPr/>
          </p:nvSpPr>
          <p:spPr>
            <a:xfrm>
              <a:off x="2998800" y="27219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0" name=""/>
            <p:cNvSpPr/>
            <p:nvPr/>
          </p:nvSpPr>
          <p:spPr>
            <a:xfrm>
              <a:off x="3066120" y="272196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1" name=""/>
            <p:cNvSpPr/>
            <p:nvPr/>
          </p:nvSpPr>
          <p:spPr>
            <a:xfrm>
              <a:off x="3123000" y="270720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1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6"/>
                    <a:pt x="44" y="81"/>
                  </a:cubicBezTo>
                  <a:cubicBezTo>
                    <a:pt x="52" y="76"/>
                    <a:pt x="62" y="74"/>
                    <a:pt x="73" y="74"/>
                  </a:cubicBezTo>
                  <a:cubicBezTo>
                    <a:pt x="90" y="74"/>
                    <a:pt x="105" y="80"/>
                    <a:pt x="115" y="91"/>
                  </a:cubicBezTo>
                  <a:cubicBezTo>
                    <a:pt x="126" y="103"/>
                    <a:pt x="132" y="119"/>
                    <a:pt x="132" y="138"/>
                  </a:cubicBezTo>
                  <a:moveTo>
                    <a:pt x="106" y="140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3"/>
                    <a:pt x="36" y="107"/>
                    <a:pt x="33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9" y="171"/>
                  </a:cubicBezTo>
                  <a:cubicBezTo>
                    <a:pt x="46" y="181"/>
                    <a:pt x="56" y="186"/>
                    <a:pt x="67" y="186"/>
                  </a:cubicBezTo>
                  <a:cubicBezTo>
                    <a:pt x="79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2" name=""/>
            <p:cNvSpPr/>
            <p:nvPr/>
          </p:nvSpPr>
          <p:spPr>
            <a:xfrm>
              <a:off x="3182040" y="2708640"/>
              <a:ext cx="50400" cy="7164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7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7"/>
                    <a:pt x="0" y="140"/>
                    <a:pt x="0" y="133"/>
                  </a:cubicBezTo>
                  <a:cubicBezTo>
                    <a:pt x="29" y="89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3" name=""/>
            <p:cNvSpPr/>
            <p:nvPr/>
          </p:nvSpPr>
          <p:spPr>
            <a:xfrm>
              <a:off x="844920" y="284148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6"/>
                    <a:pt x="79" y="127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19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3"/>
                  </a:cubicBezTo>
                  <a:cubicBezTo>
                    <a:pt x="99" y="63"/>
                    <a:pt x="118" y="63"/>
                    <a:pt x="138" y="63"/>
                  </a:cubicBezTo>
                  <a:cubicBezTo>
                    <a:pt x="138" y="70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4" name=""/>
            <p:cNvSpPr/>
            <p:nvPr/>
          </p:nvSpPr>
          <p:spPr>
            <a:xfrm>
              <a:off x="917280" y="28713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5" name=""/>
            <p:cNvSpPr/>
            <p:nvPr/>
          </p:nvSpPr>
          <p:spPr>
            <a:xfrm>
              <a:off x="978840" y="2871360"/>
              <a:ext cx="27000" cy="7560"/>
            </a:xfrm>
            <a:custGeom>
              <a:avLst/>
              <a:gdLst/>
              <a:ahLst/>
              <a:rect l="l" t="t" r="r" b="b"/>
              <a:pathLst>
                <a:path w="77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7"/>
                    <a:pt x="77" y="15"/>
                    <a:pt x="77" y="23"/>
                  </a:cubicBezTo>
                  <a:cubicBezTo>
                    <a:pt x="51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6" name=""/>
            <p:cNvSpPr/>
            <p:nvPr/>
          </p:nvSpPr>
          <p:spPr>
            <a:xfrm>
              <a:off x="1035720" y="28454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7" name=""/>
            <p:cNvSpPr/>
            <p:nvPr/>
          </p:nvSpPr>
          <p:spPr>
            <a:xfrm>
              <a:off x="1091520" y="284544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8" name=""/>
            <p:cNvSpPr/>
            <p:nvPr/>
          </p:nvSpPr>
          <p:spPr>
            <a:xfrm>
              <a:off x="1215360" y="2824920"/>
              <a:ext cx="48240" cy="78840"/>
            </a:xfrm>
            <a:custGeom>
              <a:avLst/>
              <a:gdLst/>
              <a:ahLst/>
              <a:rect l="l" t="t" r="r" b="b"/>
              <a:pathLst>
                <a:path w="136" h="221">
                  <a:moveTo>
                    <a:pt x="84" y="200"/>
                  </a:moveTo>
                  <a:cubicBezTo>
                    <a:pt x="101" y="200"/>
                    <a:pt x="119" y="200"/>
                    <a:pt x="136" y="200"/>
                  </a:cubicBezTo>
                  <a:cubicBezTo>
                    <a:pt x="136" y="207"/>
                    <a:pt x="136" y="214"/>
                    <a:pt x="136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19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7" y="60"/>
                    <a:pt x="60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4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9" name=""/>
            <p:cNvSpPr/>
            <p:nvPr/>
          </p:nvSpPr>
          <p:spPr>
            <a:xfrm>
              <a:off x="1276560" y="2824920"/>
              <a:ext cx="45000" cy="8028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7" y="206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4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5"/>
                  </a:cubicBezTo>
                  <a:cubicBezTo>
                    <a:pt x="91" y="69"/>
                    <a:pt x="97" y="76"/>
                    <a:pt x="101" y="86"/>
                  </a:cubicBezTo>
                  <a:lnTo>
                    <a:pt x="101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7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6" y="83"/>
                    <a:pt x="75" y="78"/>
                    <a:pt x="62" y="78"/>
                  </a:cubicBezTo>
                  <a:cubicBezTo>
                    <a:pt x="49" y="78"/>
                    <a:pt x="40" y="83"/>
                    <a:pt x="35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0" name=""/>
            <p:cNvSpPr/>
            <p:nvPr/>
          </p:nvSpPr>
          <p:spPr>
            <a:xfrm>
              <a:off x="1344600" y="282492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8"/>
                  </a:cubicBezTo>
                  <a:cubicBezTo>
                    <a:pt x="41" y="205"/>
                    <a:pt x="40" y="196"/>
                    <a:pt x="40" y="183"/>
                  </a:cubicBezTo>
                  <a:lnTo>
                    <a:pt x="40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1" name=""/>
            <p:cNvSpPr/>
            <p:nvPr/>
          </p:nvSpPr>
          <p:spPr>
            <a:xfrm>
              <a:off x="139932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8"/>
                    <a:pt x="46" y="0"/>
                    <a:pt x="67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2" name=""/>
            <p:cNvSpPr/>
            <p:nvPr/>
          </p:nvSpPr>
          <p:spPr>
            <a:xfrm>
              <a:off x="1470960" y="28713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"/>
            <p:cNvSpPr/>
            <p:nvPr/>
          </p:nvSpPr>
          <p:spPr>
            <a:xfrm>
              <a:off x="1522080" y="284544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"/>
            <p:cNvSpPr/>
            <p:nvPr/>
          </p:nvSpPr>
          <p:spPr>
            <a:xfrm>
              <a:off x="1583640" y="284544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6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9" y="24"/>
                    <a:pt x="80" y="21"/>
                    <a:pt x="69" y="21"/>
                  </a:cubicBezTo>
                  <a:cubicBezTo>
                    <a:pt x="55" y="21"/>
                    <a:pt x="44" y="26"/>
                    <a:pt x="37" y="36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1" y="133"/>
                    <a:pt x="105" y="125"/>
                    <a:pt x="106" y="114"/>
                  </a:cubicBezTo>
                  <a:lnTo>
                    <a:pt x="133" y="116"/>
                  </a:lnTo>
                  <a:cubicBezTo>
                    <a:pt x="131" y="126"/>
                    <a:pt x="128" y="134"/>
                    <a:pt x="123" y="142"/>
                  </a:cubicBezTo>
                  <a:cubicBezTo>
                    <a:pt x="117" y="150"/>
                    <a:pt x="110" y="156"/>
                    <a:pt x="101" y="160"/>
                  </a:cubicBezTo>
                  <a:cubicBezTo>
                    <a:pt x="92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5" name=""/>
            <p:cNvSpPr/>
            <p:nvPr/>
          </p:nvSpPr>
          <p:spPr>
            <a:xfrm>
              <a:off x="1648440" y="28317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6" name=""/>
            <p:cNvSpPr/>
            <p:nvPr/>
          </p:nvSpPr>
          <p:spPr>
            <a:xfrm>
              <a:off x="170676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7" name=""/>
            <p:cNvSpPr/>
            <p:nvPr/>
          </p:nvSpPr>
          <p:spPr>
            <a:xfrm>
              <a:off x="1771200" y="2831760"/>
              <a:ext cx="41040" cy="73080"/>
            </a:xfrm>
            <a:custGeom>
              <a:avLst/>
              <a:gdLst/>
              <a:ahLst/>
              <a:rect l="l" t="t" r="r" b="b"/>
              <a:pathLst>
                <a:path w="116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7" y="183"/>
                    <a:pt x="100" y="181"/>
                    <a:pt x="116" y="178"/>
                  </a:cubicBezTo>
                  <a:lnTo>
                    <a:pt x="116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3" y="202"/>
                    <a:pt x="35" y="195"/>
                  </a:cubicBezTo>
                  <a:cubicBezTo>
                    <a:pt x="28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8" name=""/>
            <p:cNvSpPr/>
            <p:nvPr/>
          </p:nvSpPr>
          <p:spPr>
            <a:xfrm>
              <a:off x="1831680" y="284544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9"/>
                    <a:pt x="101" y="122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7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5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30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4"/>
                    <a:pt x="36" y="57"/>
                  </a:cubicBezTo>
                  <a:cubicBezTo>
                    <a:pt x="39" y="61"/>
                    <a:pt x="46" y="64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10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9" name=""/>
            <p:cNvSpPr/>
            <p:nvPr/>
          </p:nvSpPr>
          <p:spPr>
            <a:xfrm>
              <a:off x="1889640" y="283140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8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5" y="140"/>
                    <a:pt x="74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3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99" y="31"/>
                  </a:cubicBezTo>
                  <a:cubicBezTo>
                    <a:pt x="92" y="25"/>
                    <a:pt x="82" y="22"/>
                    <a:pt x="69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9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"/>
            <p:cNvSpPr/>
            <p:nvPr/>
          </p:nvSpPr>
          <p:spPr>
            <a:xfrm>
              <a:off x="2380320" y="284652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0"/>
                    <a:pt x="78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3" y="201"/>
                    <a:pt x="64" y="210"/>
                  </a:cubicBezTo>
                  <a:cubicBezTo>
                    <a:pt x="55" y="220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1" name=""/>
            <p:cNvSpPr/>
            <p:nvPr/>
          </p:nvSpPr>
          <p:spPr>
            <a:xfrm>
              <a:off x="2444760" y="28454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2" y="67"/>
                    <a:pt x="64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6" y="20"/>
                  </a:cubicBezTo>
                  <a:cubicBezTo>
                    <a:pt x="55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2" y="135"/>
                    <a:pt x="87" y="129"/>
                    <a:pt x="91" y="122"/>
                  </a:cubicBezTo>
                  <a:cubicBezTo>
                    <a:pt x="95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2" name=""/>
            <p:cNvSpPr/>
            <p:nvPr/>
          </p:nvSpPr>
          <p:spPr>
            <a:xfrm>
              <a:off x="2509200" y="28454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6"/>
                    <a:pt x="37" y="35"/>
                  </a:cubicBezTo>
                  <a:cubicBezTo>
                    <a:pt x="29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3" name=""/>
            <p:cNvSpPr/>
            <p:nvPr/>
          </p:nvSpPr>
          <p:spPr>
            <a:xfrm>
              <a:off x="2568960" y="284544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9" y="210"/>
                    <a:pt x="12" y="200"/>
                    <a:pt x="10" y="188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2"/>
                    <a:pt x="90" y="149"/>
                    <a:pt x="82" y="155"/>
                  </a:cubicBezTo>
                  <a:cubicBezTo>
                    <a:pt x="74" y="160"/>
                    <a:pt x="64" y="163"/>
                    <a:pt x="53" y="163"/>
                  </a:cubicBezTo>
                  <a:cubicBezTo>
                    <a:pt x="35" y="163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4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1" y="30"/>
                  </a:lnTo>
                  <a:cubicBezTo>
                    <a:pt x="101" y="28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2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8"/>
                  </a:cubicBezTo>
                  <a:cubicBezTo>
                    <a:pt x="32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6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4" name=""/>
            <p:cNvSpPr/>
            <p:nvPr/>
          </p:nvSpPr>
          <p:spPr>
            <a:xfrm>
              <a:off x="2647800" y="284652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7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7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5" name=""/>
            <p:cNvSpPr/>
            <p:nvPr/>
          </p:nvSpPr>
          <p:spPr>
            <a:xfrm>
              <a:off x="2691360" y="284544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6" name=""/>
            <p:cNvSpPr/>
            <p:nvPr/>
          </p:nvSpPr>
          <p:spPr>
            <a:xfrm>
              <a:off x="275292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4"/>
                  </a:moveTo>
                  <a:cubicBezTo>
                    <a:pt x="134" y="111"/>
                    <a:pt x="128" y="131"/>
                    <a:pt x="117" y="145"/>
                  </a:cubicBezTo>
                  <a:cubicBezTo>
                    <a:pt x="105" y="160"/>
                    <a:pt x="88" y="167"/>
                    <a:pt x="66" y="167"/>
                  </a:cubicBezTo>
                  <a:cubicBezTo>
                    <a:pt x="45" y="167"/>
                    <a:pt x="28" y="160"/>
                    <a:pt x="17" y="145"/>
                  </a:cubicBezTo>
                  <a:cubicBezTo>
                    <a:pt x="5" y="131"/>
                    <a:pt x="0" y="110"/>
                    <a:pt x="0" y="84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8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6"/>
                    <a:pt x="36" y="36"/>
                  </a:cubicBezTo>
                  <a:cubicBezTo>
                    <a:pt x="29" y="47"/>
                    <a:pt x="26" y="63"/>
                    <a:pt x="26" y="84"/>
                  </a:cubicBezTo>
                  <a:cubicBezTo>
                    <a:pt x="26" y="104"/>
                    <a:pt x="29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"/>
            <p:cNvSpPr/>
            <p:nvPr/>
          </p:nvSpPr>
          <p:spPr>
            <a:xfrm>
              <a:off x="2817000" y="28465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"/>
            <p:cNvSpPr/>
            <p:nvPr/>
          </p:nvSpPr>
          <p:spPr>
            <a:xfrm>
              <a:off x="2878200" y="28454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"/>
            <p:cNvSpPr/>
            <p:nvPr/>
          </p:nvSpPr>
          <p:spPr>
            <a:xfrm>
              <a:off x="2940480" y="28317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"/>
            <p:cNvSpPr/>
            <p:nvPr/>
          </p:nvSpPr>
          <p:spPr>
            <a:xfrm>
              <a:off x="299880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7" y="157"/>
                  </a:cubicBezTo>
                  <a:cubicBezTo>
                    <a:pt x="97" y="164"/>
                    <a:pt x="84" y="167"/>
                    <a:pt x="68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"/>
            <p:cNvSpPr/>
            <p:nvPr/>
          </p:nvSpPr>
          <p:spPr>
            <a:xfrm>
              <a:off x="3066120" y="28454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1"/>
                  </a:cubicBezTo>
                  <a:lnTo>
                    <a:pt x="31" y="41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"/>
            <p:cNvSpPr/>
            <p:nvPr/>
          </p:nvSpPr>
          <p:spPr>
            <a:xfrm>
              <a:off x="3123000" y="283104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8"/>
                    <a:pt x="18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1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7" y="22"/>
                    <a:pt x="70" y="22"/>
                  </a:cubicBezTo>
                  <a:cubicBezTo>
                    <a:pt x="56" y="22"/>
                    <a:pt x="45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30" y="92"/>
                    <a:pt x="36" y="85"/>
                    <a:pt x="44" y="80"/>
                  </a:cubicBezTo>
                  <a:cubicBezTo>
                    <a:pt x="52" y="76"/>
                    <a:pt x="62" y="73"/>
                    <a:pt x="73" y="73"/>
                  </a:cubicBezTo>
                  <a:cubicBezTo>
                    <a:pt x="90" y="73"/>
                    <a:pt x="105" y="79"/>
                    <a:pt x="115" y="91"/>
                  </a:cubicBezTo>
                  <a:cubicBezTo>
                    <a:pt x="126" y="103"/>
                    <a:pt x="132" y="118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2"/>
                    <a:pt x="36" y="107"/>
                    <a:pt x="33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9" y="170"/>
                  </a:cubicBezTo>
                  <a:cubicBezTo>
                    <a:pt x="46" y="180"/>
                    <a:pt x="56" y="185"/>
                    <a:pt x="67" y="185"/>
                  </a:cubicBezTo>
                  <a:cubicBezTo>
                    <a:pt x="79" y="185"/>
                    <a:pt x="89" y="181"/>
                    <a:pt x="96" y="173"/>
                  </a:cubicBezTo>
                  <a:cubicBezTo>
                    <a:pt x="103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"/>
            <p:cNvSpPr/>
            <p:nvPr/>
          </p:nvSpPr>
          <p:spPr>
            <a:xfrm>
              <a:off x="3182040" y="2832480"/>
              <a:ext cx="50400" cy="71280"/>
            </a:xfrm>
            <a:custGeom>
              <a:avLst/>
              <a:gdLst/>
              <a:ahLst/>
              <a:rect l="l" t="t" r="r" b="b"/>
              <a:pathLst>
                <a:path w="142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7" y="200"/>
                    <a:pt x="99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4" y="97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"/>
            <p:cNvSpPr/>
            <p:nvPr/>
          </p:nvSpPr>
          <p:spPr>
            <a:xfrm>
              <a:off x="3311280" y="282492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80" y="284"/>
                  </a:moveTo>
                  <a:cubicBezTo>
                    <a:pt x="67" y="284"/>
                    <a:pt x="58" y="280"/>
                    <a:pt x="50" y="272"/>
                  </a:cubicBezTo>
                  <a:cubicBezTo>
                    <a:pt x="42" y="263"/>
                    <a:pt x="39" y="253"/>
                    <a:pt x="39" y="239"/>
                  </a:cubicBezTo>
                  <a:lnTo>
                    <a:pt x="39" y="187"/>
                  </a:lnTo>
                  <a:cubicBezTo>
                    <a:pt x="39" y="176"/>
                    <a:pt x="35" y="168"/>
                    <a:pt x="28" y="162"/>
                  </a:cubicBezTo>
                  <a:cubicBezTo>
                    <a:pt x="22" y="156"/>
                    <a:pt x="12" y="153"/>
                    <a:pt x="0" y="153"/>
                  </a:cubicBezTo>
                  <a:lnTo>
                    <a:pt x="0" y="132"/>
                  </a:lnTo>
                  <a:cubicBezTo>
                    <a:pt x="12" y="132"/>
                    <a:pt x="22" y="129"/>
                    <a:pt x="29" y="123"/>
                  </a:cubicBezTo>
                  <a:cubicBezTo>
                    <a:pt x="35" y="117"/>
                    <a:pt x="39" y="109"/>
                    <a:pt x="39" y="98"/>
                  </a:cubicBezTo>
                  <a:lnTo>
                    <a:pt x="39" y="46"/>
                  </a:lnTo>
                  <a:cubicBezTo>
                    <a:pt x="39" y="32"/>
                    <a:pt x="42" y="21"/>
                    <a:pt x="50" y="13"/>
                  </a:cubicBezTo>
                  <a:cubicBezTo>
                    <a:pt x="57" y="5"/>
                    <a:pt x="67" y="0"/>
                    <a:pt x="80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7" y="21"/>
                  </a:lnTo>
                  <a:cubicBezTo>
                    <a:pt x="78" y="21"/>
                    <a:pt x="72" y="23"/>
                    <a:pt x="69" y="28"/>
                  </a:cubicBezTo>
                  <a:cubicBezTo>
                    <a:pt x="65" y="32"/>
                    <a:pt x="63" y="40"/>
                    <a:pt x="63" y="50"/>
                  </a:cubicBezTo>
                  <a:lnTo>
                    <a:pt x="63" y="102"/>
                  </a:lnTo>
                  <a:cubicBezTo>
                    <a:pt x="63" y="111"/>
                    <a:pt x="60" y="120"/>
                    <a:pt x="54" y="127"/>
                  </a:cubicBezTo>
                  <a:cubicBezTo>
                    <a:pt x="48" y="135"/>
                    <a:pt x="40" y="140"/>
                    <a:pt x="31" y="142"/>
                  </a:cubicBezTo>
                  <a:lnTo>
                    <a:pt x="31" y="142"/>
                  </a:lnTo>
                  <a:cubicBezTo>
                    <a:pt x="40" y="145"/>
                    <a:pt x="48" y="150"/>
                    <a:pt x="54" y="157"/>
                  </a:cubicBezTo>
                  <a:cubicBezTo>
                    <a:pt x="60" y="164"/>
                    <a:pt x="63" y="173"/>
                    <a:pt x="63" y="183"/>
                  </a:cubicBezTo>
                  <a:lnTo>
                    <a:pt x="63" y="235"/>
                  </a:lnTo>
                  <a:cubicBezTo>
                    <a:pt x="63" y="245"/>
                    <a:pt x="65" y="253"/>
                    <a:pt x="69" y="257"/>
                  </a:cubicBezTo>
                  <a:cubicBezTo>
                    <a:pt x="72" y="261"/>
                    <a:pt x="78" y="264"/>
                    <a:pt x="87" y="264"/>
                  </a:cubicBezTo>
                  <a:lnTo>
                    <a:pt x="116" y="264"/>
                  </a:lnTo>
                  <a:lnTo>
                    <a:pt x="116" y="284"/>
                  </a:lnTo>
                  <a:lnTo>
                    <a:pt x="8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"/>
            <p:cNvSpPr/>
            <p:nvPr/>
          </p:nvSpPr>
          <p:spPr>
            <a:xfrm>
              <a:off x="3368520" y="282492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"/>
            <p:cNvSpPr/>
            <p:nvPr/>
          </p:nvSpPr>
          <p:spPr>
            <a:xfrm>
              <a:off x="3429720" y="2824920"/>
              <a:ext cx="45000" cy="8028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7" y="206"/>
                    <a:pt x="91" y="213"/>
                    <a:pt x="83" y="218"/>
                  </a:cubicBezTo>
                  <a:cubicBezTo>
                    <a:pt x="76" y="222"/>
                    <a:pt x="66" y="225"/>
                    <a:pt x="55" y="225"/>
                  </a:cubicBezTo>
                  <a:cubicBezTo>
                    <a:pt x="36" y="225"/>
                    <a:pt x="23" y="218"/>
                    <a:pt x="14" y="204"/>
                  </a:cubicBezTo>
                  <a:cubicBezTo>
                    <a:pt x="5" y="190"/>
                    <a:pt x="0" y="170"/>
                    <a:pt x="0" y="142"/>
                  </a:cubicBezTo>
                  <a:cubicBezTo>
                    <a:pt x="0" y="86"/>
                    <a:pt x="19" y="58"/>
                    <a:pt x="55" y="58"/>
                  </a:cubicBezTo>
                  <a:cubicBezTo>
                    <a:pt x="66" y="58"/>
                    <a:pt x="76" y="60"/>
                    <a:pt x="83" y="65"/>
                  </a:cubicBezTo>
                  <a:cubicBezTo>
                    <a:pt x="91" y="69"/>
                    <a:pt x="97" y="76"/>
                    <a:pt x="101" y="86"/>
                  </a:cubicBezTo>
                  <a:lnTo>
                    <a:pt x="102" y="86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5"/>
                    <a:pt x="127" y="216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3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5" y="189"/>
                  </a:cubicBezTo>
                  <a:cubicBezTo>
                    <a:pt x="40" y="199"/>
                    <a:pt x="49" y="204"/>
                    <a:pt x="62" y="204"/>
                  </a:cubicBezTo>
                  <a:cubicBezTo>
                    <a:pt x="75" y="204"/>
                    <a:pt x="85" y="199"/>
                    <a:pt x="92" y="189"/>
                  </a:cubicBezTo>
                  <a:cubicBezTo>
                    <a:pt x="98" y="178"/>
                    <a:pt x="101" y="162"/>
                    <a:pt x="101" y="139"/>
                  </a:cubicBezTo>
                  <a:cubicBezTo>
                    <a:pt x="101" y="118"/>
                    <a:pt x="98" y="102"/>
                    <a:pt x="92" y="93"/>
                  </a:cubicBezTo>
                  <a:cubicBezTo>
                    <a:pt x="86" y="83"/>
                    <a:pt x="76" y="78"/>
                    <a:pt x="62" y="78"/>
                  </a:cubicBezTo>
                  <a:cubicBezTo>
                    <a:pt x="49" y="78"/>
                    <a:pt x="40" y="83"/>
                    <a:pt x="35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"/>
            <p:cNvSpPr/>
            <p:nvPr/>
          </p:nvSpPr>
          <p:spPr>
            <a:xfrm>
              <a:off x="3498120" y="282492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200"/>
                  </a:moveTo>
                  <a:lnTo>
                    <a:pt x="118" y="200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8"/>
                  </a:cubicBezTo>
                  <a:cubicBezTo>
                    <a:pt x="41" y="205"/>
                    <a:pt x="40" y="196"/>
                    <a:pt x="40" y="183"/>
                  </a:cubicBezTo>
                  <a:lnTo>
                    <a:pt x="40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8" y="196"/>
                  </a:cubicBezTo>
                  <a:cubicBezTo>
                    <a:pt x="70" y="198"/>
                    <a:pt x="74" y="199"/>
                    <a:pt x="79" y="200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8" name=""/>
            <p:cNvSpPr/>
            <p:nvPr/>
          </p:nvSpPr>
          <p:spPr>
            <a:xfrm>
              <a:off x="355248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89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9" name=""/>
            <p:cNvSpPr/>
            <p:nvPr/>
          </p:nvSpPr>
          <p:spPr>
            <a:xfrm>
              <a:off x="3624120" y="28713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0" name=""/>
            <p:cNvSpPr/>
            <p:nvPr/>
          </p:nvSpPr>
          <p:spPr>
            <a:xfrm>
              <a:off x="3675600" y="284544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9" y="84"/>
                  </a:moveTo>
                  <a:cubicBezTo>
                    <a:pt x="109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7" y="36"/>
                  </a:cubicBezTo>
                  <a:cubicBezTo>
                    <a:pt x="30" y="47"/>
                    <a:pt x="27" y="63"/>
                    <a:pt x="27" y="84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1" name=""/>
            <p:cNvSpPr/>
            <p:nvPr/>
          </p:nvSpPr>
          <p:spPr>
            <a:xfrm>
              <a:off x="3737160" y="284544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9"/>
                  </a:cubicBezTo>
                  <a:cubicBezTo>
                    <a:pt x="88" y="24"/>
                    <a:pt x="79" y="21"/>
                    <a:pt x="68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6" y="131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4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6"/>
                    <a:pt x="127" y="134"/>
                    <a:pt x="122" y="142"/>
                  </a:cubicBezTo>
                  <a:cubicBezTo>
                    <a:pt x="116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69" y="167"/>
                  </a:cubicBezTo>
                  <a:cubicBezTo>
                    <a:pt x="47" y="167"/>
                    <a:pt x="29" y="160"/>
                    <a:pt x="17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2" name=""/>
            <p:cNvSpPr/>
            <p:nvPr/>
          </p:nvSpPr>
          <p:spPr>
            <a:xfrm>
              <a:off x="3801600" y="28317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3" name=""/>
            <p:cNvSpPr/>
            <p:nvPr/>
          </p:nvSpPr>
          <p:spPr>
            <a:xfrm>
              <a:off x="386028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8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"/>
            <p:cNvSpPr/>
            <p:nvPr/>
          </p:nvSpPr>
          <p:spPr>
            <a:xfrm>
              <a:off x="3924720" y="28317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3" y="41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8" y="41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3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"/>
            <p:cNvSpPr/>
            <p:nvPr/>
          </p:nvSpPr>
          <p:spPr>
            <a:xfrm>
              <a:off x="3985200" y="284544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8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9"/>
                    <a:pt x="100" y="122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7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19" y="78"/>
                    <a:pt x="14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5"/>
                    <a:pt x="44" y="0"/>
                    <a:pt x="63" y="0"/>
                  </a:cubicBezTo>
                  <a:cubicBezTo>
                    <a:pt x="79" y="0"/>
                    <a:pt x="92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30"/>
                    <a:pt x="88" y="26"/>
                  </a:cubicBezTo>
                  <a:cubicBezTo>
                    <a:pt x="82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4"/>
                    <a:pt x="35" y="57"/>
                  </a:cubicBezTo>
                  <a:cubicBezTo>
                    <a:pt x="39" y="61"/>
                    <a:pt x="45" y="64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7"/>
                  </a:cubicBezTo>
                  <a:cubicBezTo>
                    <a:pt x="122" y="102"/>
                    <a:pt x="124" y="110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"/>
            <p:cNvSpPr/>
            <p:nvPr/>
          </p:nvSpPr>
          <p:spPr>
            <a:xfrm>
              <a:off x="4055040" y="287136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"/>
            <p:cNvSpPr/>
            <p:nvPr/>
          </p:nvSpPr>
          <p:spPr>
            <a:xfrm>
              <a:off x="4106160" y="284544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6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4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1"/>
                    <a:pt x="0" y="11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"/>
            <p:cNvSpPr/>
            <p:nvPr/>
          </p:nvSpPr>
          <p:spPr>
            <a:xfrm>
              <a:off x="4167720" y="284544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4"/>
                  </a:moveTo>
                  <a:cubicBezTo>
                    <a:pt x="135" y="111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6"/>
                    <a:pt x="135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6"/>
                    <a:pt x="36" y="36"/>
                  </a:cubicBezTo>
                  <a:cubicBezTo>
                    <a:pt x="30" y="47"/>
                    <a:pt x="26" y="63"/>
                    <a:pt x="26" y="84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"/>
            <p:cNvSpPr/>
            <p:nvPr/>
          </p:nvSpPr>
          <p:spPr>
            <a:xfrm>
              <a:off x="4232160" y="28465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"/>
            <p:cNvSpPr/>
            <p:nvPr/>
          </p:nvSpPr>
          <p:spPr>
            <a:xfrm>
              <a:off x="4293360" y="28454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1"/>
                  </a:lnTo>
                  <a:cubicBezTo>
                    <a:pt x="95" y="47"/>
                    <a:pt x="93" y="37"/>
                    <a:pt x="88" y="31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6"/>
                    <a:pt x="36" y="35"/>
                  </a:cubicBezTo>
                  <a:cubicBezTo>
                    <a:pt x="29" y="44"/>
                    <a:pt x="25" y="56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8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3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4" y="11"/>
                    <a:pt x="50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"/>
            <p:cNvSpPr/>
            <p:nvPr/>
          </p:nvSpPr>
          <p:spPr>
            <a:xfrm>
              <a:off x="4355280" y="28317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3"/>
                    <a:pt x="55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7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"/>
            <p:cNvSpPr/>
            <p:nvPr/>
          </p:nvSpPr>
          <p:spPr>
            <a:xfrm>
              <a:off x="4413960" y="28454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2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7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9" y="151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8"/>
                    <a:pt x="46" y="0"/>
                    <a:pt x="68" y="0"/>
                  </a:cubicBezTo>
                  <a:cubicBezTo>
                    <a:pt x="90" y="0"/>
                    <a:pt x="106" y="7"/>
                    <a:pt x="117" y="22"/>
                  </a:cubicBezTo>
                  <a:cubicBezTo>
                    <a:pt x="129" y="36"/>
                    <a:pt x="134" y="57"/>
                    <a:pt x="134" y="86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2"/>
                    <a:pt x="27" y="54"/>
                    <a:pt x="27" y="69"/>
                  </a:cubicBezTo>
                  <a:lnTo>
                    <a:pt x="108" y="69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3" name=""/>
            <p:cNvSpPr/>
            <p:nvPr/>
          </p:nvSpPr>
          <p:spPr>
            <a:xfrm>
              <a:off x="4480920" y="28454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3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1"/>
                  </a:cubicBezTo>
                  <a:lnTo>
                    <a:pt x="31" y="41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5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4" name=""/>
            <p:cNvSpPr/>
            <p:nvPr/>
          </p:nvSpPr>
          <p:spPr>
            <a:xfrm>
              <a:off x="4538880" y="282492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4"/>
                  </a:lnTo>
                  <a:lnTo>
                    <a:pt x="29" y="264"/>
                  </a:lnTo>
                  <a:cubicBezTo>
                    <a:pt x="38" y="264"/>
                    <a:pt x="44" y="261"/>
                    <a:pt x="48" y="257"/>
                  </a:cubicBezTo>
                  <a:cubicBezTo>
                    <a:pt x="51" y="253"/>
                    <a:pt x="53" y="245"/>
                    <a:pt x="53" y="235"/>
                  </a:cubicBezTo>
                  <a:lnTo>
                    <a:pt x="53" y="183"/>
                  </a:lnTo>
                  <a:cubicBezTo>
                    <a:pt x="53" y="173"/>
                    <a:pt x="56" y="164"/>
                    <a:pt x="62" y="157"/>
                  </a:cubicBezTo>
                  <a:cubicBezTo>
                    <a:pt x="68" y="150"/>
                    <a:pt x="76" y="145"/>
                    <a:pt x="85" y="142"/>
                  </a:cubicBezTo>
                  <a:lnTo>
                    <a:pt x="85" y="142"/>
                  </a:lnTo>
                  <a:cubicBezTo>
                    <a:pt x="76" y="140"/>
                    <a:pt x="68" y="135"/>
                    <a:pt x="62" y="127"/>
                  </a:cubicBezTo>
                  <a:cubicBezTo>
                    <a:pt x="56" y="120"/>
                    <a:pt x="53" y="111"/>
                    <a:pt x="53" y="102"/>
                  </a:cubicBezTo>
                  <a:lnTo>
                    <a:pt x="53" y="50"/>
                  </a:lnTo>
                  <a:cubicBezTo>
                    <a:pt x="53" y="40"/>
                    <a:pt x="51" y="32"/>
                    <a:pt x="48" y="28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5"/>
                    <a:pt x="66" y="13"/>
                  </a:cubicBezTo>
                  <a:cubicBezTo>
                    <a:pt x="74" y="21"/>
                    <a:pt x="78" y="32"/>
                    <a:pt x="78" y="46"/>
                  </a:cubicBezTo>
                  <a:lnTo>
                    <a:pt x="78" y="98"/>
                  </a:lnTo>
                  <a:cubicBezTo>
                    <a:pt x="78" y="109"/>
                    <a:pt x="81" y="117"/>
                    <a:pt x="88" y="123"/>
                  </a:cubicBezTo>
                  <a:cubicBezTo>
                    <a:pt x="94" y="129"/>
                    <a:pt x="104" y="132"/>
                    <a:pt x="116" y="132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8" y="176"/>
                    <a:pt x="78" y="187"/>
                  </a:cubicBezTo>
                  <a:lnTo>
                    <a:pt x="78" y="239"/>
                  </a:lnTo>
                  <a:cubicBezTo>
                    <a:pt x="78" y="253"/>
                    <a:pt x="74" y="263"/>
                    <a:pt x="66" y="272"/>
                  </a:cubicBezTo>
                  <a:cubicBezTo>
                    <a:pt x="58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5" name=""/>
            <p:cNvSpPr/>
            <p:nvPr/>
          </p:nvSpPr>
          <p:spPr>
            <a:xfrm>
              <a:off x="4596840" y="283140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5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79" y="131"/>
                    <a:pt x="77" y="136"/>
                  </a:cubicBezTo>
                  <a:cubicBezTo>
                    <a:pt x="76" y="140"/>
                    <a:pt x="75" y="145"/>
                    <a:pt x="74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3" y="132"/>
                  </a:cubicBezTo>
                  <a:cubicBezTo>
                    <a:pt x="56" y="126"/>
                    <a:pt x="58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6" name=""/>
            <p:cNvSpPr/>
            <p:nvPr/>
          </p:nvSpPr>
          <p:spPr>
            <a:xfrm>
              <a:off x="844920" y="296496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7" name=""/>
            <p:cNvSpPr/>
            <p:nvPr/>
          </p:nvSpPr>
          <p:spPr>
            <a:xfrm>
              <a:off x="917280" y="29948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8" name=""/>
            <p:cNvSpPr/>
            <p:nvPr/>
          </p:nvSpPr>
          <p:spPr>
            <a:xfrm>
              <a:off x="978840" y="299484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9" name=""/>
            <p:cNvSpPr/>
            <p:nvPr/>
          </p:nvSpPr>
          <p:spPr>
            <a:xfrm>
              <a:off x="1035720" y="29692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0" name=""/>
            <p:cNvSpPr/>
            <p:nvPr/>
          </p:nvSpPr>
          <p:spPr>
            <a:xfrm>
              <a:off x="1091520" y="296928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20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1" name=""/>
            <p:cNvSpPr/>
            <p:nvPr/>
          </p:nvSpPr>
          <p:spPr>
            <a:xfrm>
              <a:off x="1214640" y="29692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9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9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2" name=""/>
            <p:cNvSpPr/>
            <p:nvPr/>
          </p:nvSpPr>
          <p:spPr>
            <a:xfrm>
              <a:off x="1281960" y="29692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3" name=""/>
            <p:cNvSpPr/>
            <p:nvPr/>
          </p:nvSpPr>
          <p:spPr>
            <a:xfrm>
              <a:off x="1343160" y="29692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4" name=""/>
            <p:cNvSpPr/>
            <p:nvPr/>
          </p:nvSpPr>
          <p:spPr>
            <a:xfrm>
              <a:off x="1399320" y="29692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5" name=""/>
            <p:cNvSpPr/>
            <p:nvPr/>
          </p:nvSpPr>
          <p:spPr>
            <a:xfrm>
              <a:off x="1466280" y="29692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7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4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"/>
            <p:cNvSpPr/>
            <p:nvPr/>
          </p:nvSpPr>
          <p:spPr>
            <a:xfrm>
              <a:off x="1523880" y="2969280"/>
              <a:ext cx="44280" cy="5904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7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7"/>
                  </a:cubicBezTo>
                  <a:lnTo>
                    <a:pt x="23" y="122"/>
                  </a:lnTo>
                  <a:cubicBezTo>
                    <a:pt x="24" y="130"/>
                    <a:pt x="28" y="137"/>
                    <a:pt x="34" y="141"/>
                  </a:cubicBezTo>
                  <a:cubicBezTo>
                    <a:pt x="40" y="145"/>
                    <a:pt x="50" y="146"/>
                    <a:pt x="64" y="146"/>
                  </a:cubicBezTo>
                  <a:cubicBezTo>
                    <a:pt x="89" y="146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8"/>
                    <a:pt x="73" y="96"/>
                  </a:cubicBezTo>
                  <a:cubicBezTo>
                    <a:pt x="49" y="90"/>
                    <a:pt x="33" y="84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"/>
            <p:cNvSpPr/>
            <p:nvPr/>
          </p:nvSpPr>
          <p:spPr>
            <a:xfrm>
              <a:off x="1581840" y="2954880"/>
              <a:ext cx="48600" cy="7272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3" y="106"/>
                    <a:pt x="82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8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8" y="26"/>
                    <a:pt x="40" y="33"/>
                  </a:cubicBezTo>
                  <a:cubicBezTo>
                    <a:pt x="32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8" name=""/>
            <p:cNvSpPr/>
            <p:nvPr/>
          </p:nvSpPr>
          <p:spPr>
            <a:xfrm>
              <a:off x="2380320" y="297000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4" y="204"/>
                    <a:pt x="41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8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2"/>
                  </a:lnTo>
                  <a:cubicBezTo>
                    <a:pt x="81" y="185"/>
                    <a:pt x="73" y="201"/>
                    <a:pt x="64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9" name=""/>
            <p:cNvSpPr/>
            <p:nvPr/>
          </p:nvSpPr>
          <p:spPr>
            <a:xfrm>
              <a:off x="2444760" y="29689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6"/>
                    <a:pt x="125" y="166"/>
                  </a:cubicBezTo>
                  <a:cubicBezTo>
                    <a:pt x="115" y="166"/>
                    <a:pt x="109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7" y="167"/>
                    <a:pt x="45" y="167"/>
                  </a:cubicBezTo>
                  <a:cubicBezTo>
                    <a:pt x="30" y="167"/>
                    <a:pt x="19" y="163"/>
                    <a:pt x="12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2" y="67"/>
                    <a:pt x="64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5" y="21"/>
                    <a:pt x="47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5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4"/>
                  </a:lnTo>
                  <a:cubicBezTo>
                    <a:pt x="122" y="132"/>
                    <a:pt x="123" y="138"/>
                    <a:pt x="125" y="142"/>
                  </a:cubicBezTo>
                  <a:cubicBezTo>
                    <a:pt x="127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5" y="140"/>
                  </a:cubicBezTo>
                  <a:cubicBezTo>
                    <a:pt x="82" y="136"/>
                    <a:pt x="87" y="130"/>
                    <a:pt x="91" y="122"/>
                  </a:cubicBezTo>
                  <a:cubicBezTo>
                    <a:pt x="95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7"/>
                    <a:pt x="45" y="89"/>
                  </a:cubicBezTo>
                  <a:cubicBezTo>
                    <a:pt x="39" y="91"/>
                    <a:pt x="35" y="95"/>
                    <a:pt x="32" y="100"/>
                  </a:cubicBezTo>
                  <a:cubicBezTo>
                    <a:pt x="28" y="105"/>
                    <a:pt x="27" y="111"/>
                    <a:pt x="27" y="120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0" name=""/>
            <p:cNvSpPr/>
            <p:nvPr/>
          </p:nvSpPr>
          <p:spPr>
            <a:xfrm>
              <a:off x="2509200" y="29692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4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1" name=""/>
            <p:cNvSpPr/>
            <p:nvPr/>
          </p:nvSpPr>
          <p:spPr>
            <a:xfrm>
              <a:off x="2568960" y="29692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7"/>
                  </a:cubicBezTo>
                  <a:cubicBezTo>
                    <a:pt x="19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9" y="44"/>
                    <a:pt x="26" y="59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2" name=""/>
            <p:cNvSpPr/>
            <p:nvPr/>
          </p:nvSpPr>
          <p:spPr>
            <a:xfrm>
              <a:off x="2647800" y="297036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"/>
            <p:cNvSpPr/>
            <p:nvPr/>
          </p:nvSpPr>
          <p:spPr>
            <a:xfrm>
              <a:off x="2691360" y="296928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69" y="0"/>
                  </a:cubicBezTo>
                  <a:cubicBezTo>
                    <a:pt x="86" y="0"/>
                    <a:pt x="100" y="4"/>
                    <a:pt x="111" y="13"/>
                  </a:cubicBezTo>
                  <a:cubicBezTo>
                    <a:pt x="122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3" y="41"/>
                    <a:pt x="100" y="34"/>
                    <a:pt x="94" y="28"/>
                  </a:cubicBezTo>
                  <a:cubicBezTo>
                    <a:pt x="88" y="23"/>
                    <a:pt x="79" y="21"/>
                    <a:pt x="68" y="21"/>
                  </a:cubicBezTo>
                  <a:cubicBezTo>
                    <a:pt x="54" y="21"/>
                    <a:pt x="43" y="25"/>
                    <a:pt x="36" y="35"/>
                  </a:cubicBezTo>
                  <a:cubicBezTo>
                    <a:pt x="29" y="45"/>
                    <a:pt x="26" y="61"/>
                    <a:pt x="26" y="82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4" y="146"/>
                    <a:pt x="68" y="146"/>
                  </a:cubicBezTo>
                  <a:cubicBezTo>
                    <a:pt x="78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5" y="114"/>
                  </a:cubicBezTo>
                  <a:lnTo>
                    <a:pt x="132" y="116"/>
                  </a:lnTo>
                  <a:cubicBezTo>
                    <a:pt x="131" y="125"/>
                    <a:pt x="127" y="134"/>
                    <a:pt x="122" y="141"/>
                  </a:cubicBezTo>
                  <a:cubicBezTo>
                    <a:pt x="116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69" y="166"/>
                  </a:cubicBezTo>
                  <a:cubicBezTo>
                    <a:pt x="47" y="166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4" name=""/>
            <p:cNvSpPr/>
            <p:nvPr/>
          </p:nvSpPr>
          <p:spPr>
            <a:xfrm>
              <a:off x="2752920" y="29692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1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5" name=""/>
            <p:cNvSpPr/>
            <p:nvPr/>
          </p:nvSpPr>
          <p:spPr>
            <a:xfrm>
              <a:off x="2817000" y="29700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6" name=""/>
            <p:cNvSpPr/>
            <p:nvPr/>
          </p:nvSpPr>
          <p:spPr>
            <a:xfrm>
              <a:off x="2878200" y="29692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7" name=""/>
            <p:cNvSpPr/>
            <p:nvPr/>
          </p:nvSpPr>
          <p:spPr>
            <a:xfrm>
              <a:off x="2940480" y="29552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8" name=""/>
            <p:cNvSpPr/>
            <p:nvPr/>
          </p:nvSpPr>
          <p:spPr>
            <a:xfrm>
              <a:off x="2998800" y="29692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9" name=""/>
            <p:cNvSpPr/>
            <p:nvPr/>
          </p:nvSpPr>
          <p:spPr>
            <a:xfrm>
              <a:off x="3066120" y="296928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0" name=""/>
            <p:cNvSpPr/>
            <p:nvPr/>
          </p:nvSpPr>
          <p:spPr>
            <a:xfrm>
              <a:off x="3123000" y="2954520"/>
              <a:ext cx="46800" cy="73800"/>
            </a:xfrm>
            <a:custGeom>
              <a:avLst/>
              <a:gdLst/>
              <a:ahLst/>
              <a:rect l="l" t="t" r="r" b="b"/>
              <a:pathLst>
                <a:path w="132" h="207">
                  <a:moveTo>
                    <a:pt x="132" y="138"/>
                  </a:moveTo>
                  <a:cubicBezTo>
                    <a:pt x="132" y="159"/>
                    <a:pt x="126" y="176"/>
                    <a:pt x="115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30" y="199"/>
                    <a:pt x="18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7"/>
                    <a:pt x="18" y="29"/>
                  </a:cubicBezTo>
                  <a:cubicBezTo>
                    <a:pt x="31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7" y="22"/>
                    <a:pt x="70" y="22"/>
                  </a:cubicBezTo>
                  <a:cubicBezTo>
                    <a:pt x="56" y="22"/>
                    <a:pt x="45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30" y="92"/>
                    <a:pt x="36" y="85"/>
                    <a:pt x="44" y="81"/>
                  </a:cubicBezTo>
                  <a:cubicBezTo>
                    <a:pt x="52" y="76"/>
                    <a:pt x="62" y="74"/>
                    <a:pt x="73" y="74"/>
                  </a:cubicBezTo>
                  <a:cubicBezTo>
                    <a:pt x="90" y="74"/>
                    <a:pt x="105" y="80"/>
                    <a:pt x="115" y="91"/>
                  </a:cubicBezTo>
                  <a:cubicBezTo>
                    <a:pt x="126" y="103"/>
                    <a:pt x="132" y="119"/>
                    <a:pt x="132" y="138"/>
                  </a:cubicBezTo>
                  <a:moveTo>
                    <a:pt x="106" y="139"/>
                  </a:moveTo>
                  <a:cubicBezTo>
                    <a:pt x="106" y="125"/>
                    <a:pt x="103" y="114"/>
                    <a:pt x="95" y="106"/>
                  </a:cubicBezTo>
                  <a:cubicBezTo>
                    <a:pt x="88" y="98"/>
                    <a:pt x="79" y="94"/>
                    <a:pt x="67" y="94"/>
                  </a:cubicBezTo>
                  <a:cubicBezTo>
                    <a:pt x="60" y="94"/>
                    <a:pt x="53" y="96"/>
                    <a:pt x="47" y="99"/>
                  </a:cubicBezTo>
                  <a:cubicBezTo>
                    <a:pt x="41" y="103"/>
                    <a:pt x="36" y="107"/>
                    <a:pt x="33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9" y="171"/>
                  </a:cubicBezTo>
                  <a:cubicBezTo>
                    <a:pt x="46" y="181"/>
                    <a:pt x="56" y="186"/>
                    <a:pt x="67" y="186"/>
                  </a:cubicBezTo>
                  <a:cubicBezTo>
                    <a:pt x="79" y="186"/>
                    <a:pt x="89" y="182"/>
                    <a:pt x="96" y="173"/>
                  </a:cubicBezTo>
                  <a:cubicBezTo>
                    <a:pt x="103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"/>
            <p:cNvSpPr/>
            <p:nvPr/>
          </p:nvSpPr>
          <p:spPr>
            <a:xfrm>
              <a:off x="3182040" y="2955960"/>
              <a:ext cx="50400" cy="7164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7" y="201"/>
                    <a:pt x="99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0" y="153"/>
                    <a:pt x="30" y="153"/>
                    <a:pt x="0" y="153"/>
                  </a:cubicBezTo>
                  <a:cubicBezTo>
                    <a:pt x="0" y="146"/>
                    <a:pt x="0" y="139"/>
                    <a:pt x="0" y="133"/>
                  </a:cubicBezTo>
                  <a:cubicBezTo>
                    <a:pt x="29" y="88"/>
                    <a:pt x="59" y="44"/>
                    <a:pt x="88" y="0"/>
                  </a:cubicBezTo>
                  <a:cubicBezTo>
                    <a:pt x="97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3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3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4" y="98"/>
                    <a:pt x="21" y="132"/>
                  </a:cubicBezTo>
                  <a:cubicBezTo>
                    <a:pt x="44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"/>
            <p:cNvSpPr/>
            <p:nvPr/>
          </p:nvSpPr>
          <p:spPr>
            <a:xfrm>
              <a:off x="844920" y="3088440"/>
              <a:ext cx="48960" cy="53280"/>
            </a:xfrm>
            <a:custGeom>
              <a:avLst/>
              <a:gdLst/>
              <a:ahLst/>
              <a:rect l="l" t="t" r="r" b="b"/>
              <a:pathLst>
                <a:path w="138" h="150">
                  <a:moveTo>
                    <a:pt x="79" y="86"/>
                  </a:moveTo>
                  <a:cubicBezTo>
                    <a:pt x="79" y="107"/>
                    <a:pt x="79" y="128"/>
                    <a:pt x="79" y="150"/>
                  </a:cubicBezTo>
                  <a:cubicBezTo>
                    <a:pt x="72" y="150"/>
                    <a:pt x="65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19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2"/>
                    <a:pt x="79" y="43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9"/>
                    <a:pt x="138" y="86"/>
                  </a:cubicBezTo>
                  <a:cubicBezTo>
                    <a:pt x="118" y="86"/>
                    <a:pt x="99" y="86"/>
                    <a:pt x="79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"/>
            <p:cNvSpPr/>
            <p:nvPr/>
          </p:nvSpPr>
          <p:spPr>
            <a:xfrm>
              <a:off x="917280" y="31183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"/>
            <p:cNvSpPr/>
            <p:nvPr/>
          </p:nvSpPr>
          <p:spPr>
            <a:xfrm>
              <a:off x="978840" y="311832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"/>
            <p:cNvSpPr/>
            <p:nvPr/>
          </p:nvSpPr>
          <p:spPr>
            <a:xfrm>
              <a:off x="1035720" y="30927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"/>
            <p:cNvSpPr/>
            <p:nvPr/>
          </p:nvSpPr>
          <p:spPr>
            <a:xfrm>
              <a:off x="1091520" y="309276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30" y="35"/>
                    <a:pt x="135" y="56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3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1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"/>
            <p:cNvSpPr/>
            <p:nvPr/>
          </p:nvSpPr>
          <p:spPr>
            <a:xfrm>
              <a:off x="1217520" y="30787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"/>
            <p:cNvSpPr/>
            <p:nvPr/>
          </p:nvSpPr>
          <p:spPr>
            <a:xfrm>
              <a:off x="1276560" y="30927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0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2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"/>
            <p:cNvSpPr/>
            <p:nvPr/>
          </p:nvSpPr>
          <p:spPr>
            <a:xfrm>
              <a:off x="1339560" y="309276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3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0" y="138"/>
                    <a:pt x="100" y="121"/>
                  </a:cubicBezTo>
                  <a:cubicBezTo>
                    <a:pt x="100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4" y="73"/>
                    <a:pt x="11" y="68"/>
                  </a:cubicBezTo>
                  <a:cubicBezTo>
                    <a:pt x="7" y="62"/>
                    <a:pt x="6" y="55"/>
                    <a:pt x="6" y="47"/>
                  </a:cubicBezTo>
                  <a:cubicBezTo>
                    <a:pt x="6" y="32"/>
                    <a:pt x="11" y="21"/>
                    <a:pt x="20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79" y="0"/>
                    <a:pt x="93" y="4"/>
                    <a:pt x="102" y="10"/>
                  </a:cubicBezTo>
                  <a:cubicBezTo>
                    <a:pt x="112" y="17"/>
                    <a:pt x="118" y="26"/>
                    <a:pt x="120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0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4" y="91"/>
                    <a:pt x="118" y="97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"/>
            <p:cNvSpPr/>
            <p:nvPr/>
          </p:nvSpPr>
          <p:spPr>
            <a:xfrm>
              <a:off x="1402200" y="30787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"/>
            <p:cNvSpPr/>
            <p:nvPr/>
          </p:nvSpPr>
          <p:spPr>
            <a:xfrm>
              <a:off x="1461240" y="307224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2" y="81"/>
                  </a:moveTo>
                  <a:lnTo>
                    <a:pt x="62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5" y="0"/>
                  </a:cubicBezTo>
                  <a:cubicBezTo>
                    <a:pt x="101" y="0"/>
                    <a:pt x="109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8" y="23"/>
                  </a:cubicBezTo>
                  <a:cubicBezTo>
                    <a:pt x="88" y="23"/>
                    <a:pt x="81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3" y="42"/>
                    <a:pt x="62" y="50"/>
                    <a:pt x="62" y="59"/>
                  </a:cubicBezTo>
                  <a:lnTo>
                    <a:pt x="62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2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2" name=""/>
            <p:cNvSpPr/>
            <p:nvPr/>
          </p:nvSpPr>
          <p:spPr>
            <a:xfrm>
              <a:off x="1527840" y="30927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4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3" name=""/>
            <p:cNvSpPr/>
            <p:nvPr/>
          </p:nvSpPr>
          <p:spPr>
            <a:xfrm>
              <a:off x="1583640" y="30927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4" name=""/>
            <p:cNvSpPr/>
            <p:nvPr/>
          </p:nvSpPr>
          <p:spPr>
            <a:xfrm>
              <a:off x="1643760" y="309276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5" y="12"/>
                    <a:pt x="77" y="20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1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5" name=""/>
            <p:cNvSpPr/>
            <p:nvPr/>
          </p:nvSpPr>
          <p:spPr>
            <a:xfrm>
              <a:off x="1706760" y="30927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9" y="147"/>
                  </a:cubicBezTo>
                  <a:cubicBezTo>
                    <a:pt x="78" y="147"/>
                    <a:pt x="86" y="145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4"/>
                    <a:pt x="84" y="167"/>
                    <a:pt x="69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6" name=""/>
            <p:cNvSpPr/>
            <p:nvPr/>
          </p:nvSpPr>
          <p:spPr>
            <a:xfrm>
              <a:off x="1778400" y="31183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7" name=""/>
            <p:cNvSpPr/>
            <p:nvPr/>
          </p:nvSpPr>
          <p:spPr>
            <a:xfrm>
              <a:off x="1831680" y="309276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"/>
            <p:cNvSpPr/>
            <p:nvPr/>
          </p:nvSpPr>
          <p:spPr>
            <a:xfrm>
              <a:off x="1894320" y="30787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1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99" y="204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9" name=""/>
            <p:cNvSpPr/>
            <p:nvPr/>
          </p:nvSpPr>
          <p:spPr>
            <a:xfrm>
              <a:off x="1953000" y="30927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0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29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"/>
            <p:cNvSpPr/>
            <p:nvPr/>
          </p:nvSpPr>
          <p:spPr>
            <a:xfrm>
              <a:off x="2017440" y="30787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1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5" y="179"/>
                  </a:cubicBezTo>
                  <a:lnTo>
                    <a:pt x="115" y="199"/>
                  </a:lnTo>
                  <a:cubicBezTo>
                    <a:pt x="100" y="204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6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"/>
            <p:cNvSpPr/>
            <p:nvPr/>
          </p:nvSpPr>
          <p:spPr>
            <a:xfrm>
              <a:off x="2077560" y="309276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9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5" y="167"/>
                    <a:pt x="30" y="164"/>
                    <a:pt x="20" y="157"/>
                  </a:cubicBezTo>
                  <a:cubicBezTo>
                    <a:pt x="10" y="151"/>
                    <a:pt x="4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4" y="96"/>
                  </a:cubicBezTo>
                  <a:cubicBezTo>
                    <a:pt x="49" y="90"/>
                    <a:pt x="34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"/>
            <p:cNvSpPr/>
            <p:nvPr/>
          </p:nvSpPr>
          <p:spPr>
            <a:xfrm>
              <a:off x="865440" y="319608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3" name=""/>
            <p:cNvSpPr/>
            <p:nvPr/>
          </p:nvSpPr>
          <p:spPr>
            <a:xfrm>
              <a:off x="1029240" y="321228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4" name=""/>
            <p:cNvSpPr/>
            <p:nvPr/>
          </p:nvSpPr>
          <p:spPr>
            <a:xfrm>
              <a:off x="1101960" y="32421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5" name=""/>
            <p:cNvSpPr/>
            <p:nvPr/>
          </p:nvSpPr>
          <p:spPr>
            <a:xfrm>
              <a:off x="1163160" y="32421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6" name=""/>
            <p:cNvSpPr/>
            <p:nvPr/>
          </p:nvSpPr>
          <p:spPr>
            <a:xfrm>
              <a:off x="1220400" y="321660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7" name=""/>
            <p:cNvSpPr/>
            <p:nvPr/>
          </p:nvSpPr>
          <p:spPr>
            <a:xfrm>
              <a:off x="1276200" y="321660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7" y="130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1" y="147"/>
                    <a:pt x="92" y="141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8" name=""/>
            <p:cNvSpPr/>
            <p:nvPr/>
          </p:nvSpPr>
          <p:spPr>
            <a:xfrm>
              <a:off x="1402200" y="32025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9" name=""/>
            <p:cNvSpPr/>
            <p:nvPr/>
          </p:nvSpPr>
          <p:spPr>
            <a:xfrm>
              <a:off x="1460880" y="32166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8" y="156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0" name=""/>
            <p:cNvSpPr/>
            <p:nvPr/>
          </p:nvSpPr>
          <p:spPr>
            <a:xfrm>
              <a:off x="1523880" y="3216600"/>
              <a:ext cx="44280" cy="59040"/>
            </a:xfrm>
            <a:custGeom>
              <a:avLst/>
              <a:gdLst/>
              <a:ahLst/>
              <a:rect l="l" t="t" r="r" b="b"/>
              <a:pathLst>
                <a:path w="125" h="166">
                  <a:moveTo>
                    <a:pt x="125" y="117"/>
                  </a:moveTo>
                  <a:cubicBezTo>
                    <a:pt x="125" y="133"/>
                    <a:pt x="119" y="145"/>
                    <a:pt x="108" y="153"/>
                  </a:cubicBezTo>
                  <a:cubicBezTo>
                    <a:pt x="98" y="162"/>
                    <a:pt x="83" y="166"/>
                    <a:pt x="64" y="166"/>
                  </a:cubicBezTo>
                  <a:cubicBezTo>
                    <a:pt x="44" y="166"/>
                    <a:pt x="30" y="163"/>
                    <a:pt x="20" y="157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3" y="122"/>
                  </a:lnTo>
                  <a:cubicBezTo>
                    <a:pt x="24" y="130"/>
                    <a:pt x="28" y="137"/>
                    <a:pt x="34" y="140"/>
                  </a:cubicBezTo>
                  <a:cubicBezTo>
                    <a:pt x="40" y="144"/>
                    <a:pt x="50" y="146"/>
                    <a:pt x="64" y="146"/>
                  </a:cubicBezTo>
                  <a:cubicBezTo>
                    <a:pt x="89" y="146"/>
                    <a:pt x="101" y="138"/>
                    <a:pt x="101" y="121"/>
                  </a:cubicBezTo>
                  <a:cubicBezTo>
                    <a:pt x="101" y="115"/>
                    <a:pt x="99" y="109"/>
                    <a:pt x="94" y="106"/>
                  </a:cubicBezTo>
                  <a:cubicBezTo>
                    <a:pt x="90" y="102"/>
                    <a:pt x="83" y="98"/>
                    <a:pt x="73" y="96"/>
                  </a:cubicBezTo>
                  <a:cubicBezTo>
                    <a:pt x="49" y="89"/>
                    <a:pt x="33" y="84"/>
                    <a:pt x="27" y="81"/>
                  </a:cubicBezTo>
                  <a:cubicBezTo>
                    <a:pt x="20" y="77"/>
                    <a:pt x="15" y="72"/>
                    <a:pt x="12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6"/>
                    <a:pt x="119" y="26"/>
                    <a:pt x="121" y="38"/>
                  </a:cubicBezTo>
                  <a:lnTo>
                    <a:pt x="99" y="41"/>
                  </a:lnTo>
                  <a:cubicBezTo>
                    <a:pt x="98" y="34"/>
                    <a:pt x="94" y="29"/>
                    <a:pt x="89" y="25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7"/>
                    <a:pt x="30" y="42"/>
                  </a:cubicBezTo>
                  <a:cubicBezTo>
                    <a:pt x="30" y="48"/>
                    <a:pt x="32" y="53"/>
                    <a:pt x="36" y="56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3" y="102"/>
                    <a:pt x="125" y="109"/>
                    <a:pt x="125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1" name=""/>
            <p:cNvSpPr/>
            <p:nvPr/>
          </p:nvSpPr>
          <p:spPr>
            <a:xfrm>
              <a:off x="1586880" y="32025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2" name=""/>
            <p:cNvSpPr/>
            <p:nvPr/>
          </p:nvSpPr>
          <p:spPr>
            <a:xfrm>
              <a:off x="1645920" y="3196080"/>
              <a:ext cx="47160" cy="78840"/>
            </a:xfrm>
            <a:custGeom>
              <a:avLst/>
              <a:gdLst/>
              <a:ahLst/>
              <a:rect l="l" t="t" r="r" b="b"/>
              <a:pathLst>
                <a:path w="133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6"/>
                  </a:lnTo>
                  <a:cubicBezTo>
                    <a:pt x="36" y="36"/>
                    <a:pt x="41" y="21"/>
                    <a:pt x="50" y="13"/>
                  </a:cubicBezTo>
                  <a:cubicBezTo>
                    <a:pt x="59" y="4"/>
                    <a:pt x="73" y="0"/>
                    <a:pt x="94" y="0"/>
                  </a:cubicBezTo>
                  <a:cubicBezTo>
                    <a:pt x="101" y="0"/>
                    <a:pt x="108" y="0"/>
                    <a:pt x="116" y="1"/>
                  </a:cubicBezTo>
                  <a:cubicBezTo>
                    <a:pt x="124" y="1"/>
                    <a:pt x="130" y="2"/>
                    <a:pt x="133" y="3"/>
                  </a:cubicBezTo>
                  <a:lnTo>
                    <a:pt x="133" y="25"/>
                  </a:lnTo>
                  <a:cubicBezTo>
                    <a:pt x="131" y="24"/>
                    <a:pt x="125" y="24"/>
                    <a:pt x="117" y="23"/>
                  </a:cubicBezTo>
                  <a:cubicBezTo>
                    <a:pt x="108" y="22"/>
                    <a:pt x="102" y="22"/>
                    <a:pt x="97" y="22"/>
                  </a:cubicBezTo>
                  <a:cubicBezTo>
                    <a:pt x="88" y="22"/>
                    <a:pt x="80" y="23"/>
                    <a:pt x="75" y="25"/>
                  </a:cubicBezTo>
                  <a:cubicBezTo>
                    <a:pt x="70" y="28"/>
                    <a:pt x="67" y="31"/>
                    <a:pt x="65" y="37"/>
                  </a:cubicBezTo>
                  <a:cubicBezTo>
                    <a:pt x="62" y="42"/>
                    <a:pt x="61" y="49"/>
                    <a:pt x="61" y="58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3" name=""/>
            <p:cNvSpPr/>
            <p:nvPr/>
          </p:nvSpPr>
          <p:spPr>
            <a:xfrm>
              <a:off x="1712520" y="321660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4" name=""/>
            <p:cNvSpPr/>
            <p:nvPr/>
          </p:nvSpPr>
          <p:spPr>
            <a:xfrm>
              <a:off x="1768320" y="321624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8"/>
                  </a:moveTo>
                  <a:cubicBezTo>
                    <a:pt x="138" y="148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6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3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5" name=""/>
            <p:cNvSpPr/>
            <p:nvPr/>
          </p:nvSpPr>
          <p:spPr>
            <a:xfrm>
              <a:off x="1828440" y="321660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7" y="30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6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6"/>
                    <a:pt x="118" y="36"/>
                    <a:pt x="116" y="30"/>
                  </a:cubicBezTo>
                  <a:cubicBezTo>
                    <a:pt x="114" y="23"/>
                    <a:pt x="109" y="20"/>
                    <a:pt x="103" y="20"/>
                  </a:cubicBezTo>
                  <a:cubicBezTo>
                    <a:pt x="97" y="20"/>
                    <a:pt x="92" y="25"/>
                    <a:pt x="89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6" name=""/>
            <p:cNvSpPr/>
            <p:nvPr/>
          </p:nvSpPr>
          <p:spPr>
            <a:xfrm>
              <a:off x="1891440" y="32166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7" name=""/>
            <p:cNvSpPr/>
            <p:nvPr/>
          </p:nvSpPr>
          <p:spPr>
            <a:xfrm>
              <a:off x="1963080" y="32421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8" name=""/>
            <p:cNvSpPr/>
            <p:nvPr/>
          </p:nvSpPr>
          <p:spPr>
            <a:xfrm>
              <a:off x="2017080" y="321624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0" y="9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5" y="8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5" y="24"/>
                    <a:pt x="26" y="27"/>
                    <a:pt x="26" y="30"/>
                  </a:cubicBezTo>
                  <a:lnTo>
                    <a:pt x="26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7"/>
                    <a:pt x="113" y="20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2" y="35"/>
                  </a:cubicBezTo>
                  <a:cubicBezTo>
                    <a:pt x="87" y="25"/>
                    <a:pt x="78" y="21"/>
                    <a:pt x="65" y="21"/>
                  </a:cubicBezTo>
                  <a:cubicBezTo>
                    <a:pt x="51" y="21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3"/>
                    <a:pt x="51" y="148"/>
                    <a:pt x="65" y="148"/>
                  </a:cubicBezTo>
                  <a:cubicBezTo>
                    <a:pt x="78" y="148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"/>
            <p:cNvSpPr/>
            <p:nvPr/>
          </p:nvSpPr>
          <p:spPr>
            <a:xfrm>
              <a:off x="2081160" y="3196080"/>
              <a:ext cx="43920" cy="78840"/>
            </a:xfrm>
            <a:custGeom>
              <a:avLst/>
              <a:gdLst/>
              <a:ahLst/>
              <a:rect l="l" t="t" r="r" b="b"/>
              <a:pathLst>
                <a:path w="124" h="221">
                  <a:moveTo>
                    <a:pt x="94" y="221"/>
                  </a:moveTo>
                  <a:cubicBezTo>
                    <a:pt x="77" y="196"/>
                    <a:pt x="60" y="171"/>
                    <a:pt x="44" y="146"/>
                  </a:cubicBezTo>
                  <a:cubicBezTo>
                    <a:pt x="37" y="151"/>
                    <a:pt x="31" y="156"/>
                    <a:pt x="25" y="161"/>
                  </a:cubicBezTo>
                  <a:cubicBezTo>
                    <a:pt x="25" y="181"/>
                    <a:pt x="25" y="201"/>
                    <a:pt x="25" y="221"/>
                  </a:cubicBezTo>
                  <a:cubicBezTo>
                    <a:pt x="17" y="221"/>
                    <a:pt x="8" y="221"/>
                    <a:pt x="0" y="221"/>
                  </a:cubicBezTo>
                  <a:cubicBezTo>
                    <a:pt x="0" y="147"/>
                    <a:pt x="0" y="73"/>
                    <a:pt x="0" y="0"/>
                  </a:cubicBezTo>
                  <a:cubicBezTo>
                    <a:pt x="8" y="0"/>
                    <a:pt x="17" y="0"/>
                    <a:pt x="25" y="0"/>
                  </a:cubicBezTo>
                  <a:cubicBezTo>
                    <a:pt x="25" y="46"/>
                    <a:pt x="25" y="92"/>
                    <a:pt x="25" y="138"/>
                  </a:cubicBezTo>
                  <a:cubicBezTo>
                    <a:pt x="47" y="112"/>
                    <a:pt x="69" y="86"/>
                    <a:pt x="91" y="60"/>
                  </a:cubicBezTo>
                  <a:cubicBezTo>
                    <a:pt x="101" y="60"/>
                    <a:pt x="111" y="60"/>
                    <a:pt x="121" y="60"/>
                  </a:cubicBezTo>
                  <a:cubicBezTo>
                    <a:pt x="100" y="83"/>
                    <a:pt x="80" y="106"/>
                    <a:pt x="60" y="129"/>
                  </a:cubicBezTo>
                  <a:cubicBezTo>
                    <a:pt x="81" y="160"/>
                    <a:pt x="102" y="190"/>
                    <a:pt x="124" y="221"/>
                  </a:cubicBezTo>
                  <a:cubicBezTo>
                    <a:pt x="114" y="221"/>
                    <a:pt x="104" y="221"/>
                    <a:pt x="94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"/>
            <p:cNvSpPr/>
            <p:nvPr/>
          </p:nvSpPr>
          <p:spPr>
            <a:xfrm>
              <a:off x="2140560" y="32025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1" name=""/>
            <p:cNvSpPr/>
            <p:nvPr/>
          </p:nvSpPr>
          <p:spPr>
            <a:xfrm>
              <a:off x="2201040" y="321660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5"/>
                    <a:pt x="98" y="109"/>
                    <a:pt x="94" y="106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5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2" name=""/>
            <p:cNvSpPr/>
            <p:nvPr/>
          </p:nvSpPr>
          <p:spPr>
            <a:xfrm>
              <a:off x="2258640" y="320220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3" name=""/>
            <p:cNvSpPr/>
            <p:nvPr/>
          </p:nvSpPr>
          <p:spPr>
            <a:xfrm>
              <a:off x="2565000" y="321732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4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1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4" name=""/>
            <p:cNvSpPr/>
            <p:nvPr/>
          </p:nvSpPr>
          <p:spPr>
            <a:xfrm>
              <a:off x="2629440" y="32162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5" name=""/>
            <p:cNvSpPr/>
            <p:nvPr/>
          </p:nvSpPr>
          <p:spPr>
            <a:xfrm>
              <a:off x="2693520" y="3216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"/>
            <p:cNvSpPr/>
            <p:nvPr/>
          </p:nvSpPr>
          <p:spPr>
            <a:xfrm>
              <a:off x="2753640" y="3216600"/>
              <a:ext cx="44640" cy="8100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8"/>
                  </a:cubicBezTo>
                  <a:cubicBezTo>
                    <a:pt x="90" y="13"/>
                    <a:pt x="96" y="20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1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2"/>
                  </a:cubicBezTo>
                  <a:cubicBezTo>
                    <a:pt x="25" y="97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2" y="123"/>
                    <a:pt x="96" y="114"/>
                  </a:cubicBezTo>
                  <a:cubicBezTo>
                    <a:pt x="99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7" name=""/>
            <p:cNvSpPr/>
            <p:nvPr/>
          </p:nvSpPr>
          <p:spPr>
            <a:xfrm>
              <a:off x="2832480" y="321768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8" name=""/>
            <p:cNvSpPr/>
            <p:nvPr/>
          </p:nvSpPr>
          <p:spPr>
            <a:xfrm>
              <a:off x="2875680" y="321624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8" y="0"/>
                    <a:pt x="70" y="0"/>
                  </a:cubicBezTo>
                  <a:cubicBezTo>
                    <a:pt x="87" y="0"/>
                    <a:pt x="101" y="5"/>
                    <a:pt x="112" y="14"/>
                  </a:cubicBezTo>
                  <a:cubicBezTo>
                    <a:pt x="123" y="22"/>
                    <a:pt x="130" y="34"/>
                    <a:pt x="132" y="49"/>
                  </a:cubicBezTo>
                  <a:lnTo>
                    <a:pt x="105" y="51"/>
                  </a:lnTo>
                  <a:cubicBezTo>
                    <a:pt x="104" y="42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6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2"/>
                    <a:pt x="54" y="147"/>
                    <a:pt x="69" y="147"/>
                  </a:cubicBezTo>
                  <a:cubicBezTo>
                    <a:pt x="79" y="147"/>
                    <a:pt x="87" y="144"/>
                    <a:pt x="94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8" y="135"/>
                    <a:pt x="122" y="142"/>
                  </a:cubicBezTo>
                  <a:cubicBezTo>
                    <a:pt x="117" y="150"/>
                    <a:pt x="110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9" name=""/>
            <p:cNvSpPr/>
            <p:nvPr/>
          </p:nvSpPr>
          <p:spPr>
            <a:xfrm>
              <a:off x="2937240" y="321660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0" name=""/>
            <p:cNvSpPr/>
            <p:nvPr/>
          </p:nvSpPr>
          <p:spPr>
            <a:xfrm>
              <a:off x="3001320" y="321732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1"/>
                  </a:cubicBezTo>
                  <a:cubicBezTo>
                    <a:pt x="92" y="122"/>
                    <a:pt x="96" y="109"/>
                    <a:pt x="96" y="94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8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1" name=""/>
            <p:cNvSpPr/>
            <p:nvPr/>
          </p:nvSpPr>
          <p:spPr>
            <a:xfrm>
              <a:off x="3062880" y="3216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2" name=""/>
            <p:cNvSpPr/>
            <p:nvPr/>
          </p:nvSpPr>
          <p:spPr>
            <a:xfrm>
              <a:off x="3125160" y="32025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3" name=""/>
            <p:cNvSpPr/>
            <p:nvPr/>
          </p:nvSpPr>
          <p:spPr>
            <a:xfrm>
              <a:off x="3183480" y="32166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4" name=""/>
            <p:cNvSpPr/>
            <p:nvPr/>
          </p:nvSpPr>
          <p:spPr>
            <a:xfrm>
              <a:off x="3250440" y="32166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"/>
            <p:cNvSpPr/>
            <p:nvPr/>
          </p:nvSpPr>
          <p:spPr>
            <a:xfrm>
              <a:off x="3307680" y="320184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79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"/>
            <p:cNvSpPr/>
            <p:nvPr/>
          </p:nvSpPr>
          <p:spPr>
            <a:xfrm>
              <a:off x="3366360" y="3203280"/>
              <a:ext cx="50760" cy="7164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7" y="153"/>
                  </a:moveTo>
                  <a:cubicBezTo>
                    <a:pt x="117" y="169"/>
                    <a:pt x="117" y="185"/>
                    <a:pt x="117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"/>
            <p:cNvSpPr/>
            <p:nvPr/>
          </p:nvSpPr>
          <p:spPr>
            <a:xfrm>
              <a:off x="865440" y="331956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"/>
            <p:cNvSpPr/>
            <p:nvPr/>
          </p:nvSpPr>
          <p:spPr>
            <a:xfrm>
              <a:off x="1029240" y="333576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"/>
            <p:cNvSpPr/>
            <p:nvPr/>
          </p:nvSpPr>
          <p:spPr>
            <a:xfrm>
              <a:off x="1101960" y="33656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"/>
            <p:cNvSpPr/>
            <p:nvPr/>
          </p:nvSpPr>
          <p:spPr>
            <a:xfrm>
              <a:off x="1163160" y="33656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"/>
            <p:cNvSpPr/>
            <p:nvPr/>
          </p:nvSpPr>
          <p:spPr>
            <a:xfrm>
              <a:off x="1220400" y="334008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"/>
            <p:cNvSpPr/>
            <p:nvPr/>
          </p:nvSpPr>
          <p:spPr>
            <a:xfrm>
              <a:off x="1276200" y="334008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0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"/>
            <p:cNvSpPr/>
            <p:nvPr/>
          </p:nvSpPr>
          <p:spPr>
            <a:xfrm>
              <a:off x="1401120" y="334008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"/>
            <p:cNvSpPr/>
            <p:nvPr/>
          </p:nvSpPr>
          <p:spPr>
            <a:xfrm>
              <a:off x="1460880" y="33400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6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"/>
            <p:cNvSpPr/>
            <p:nvPr/>
          </p:nvSpPr>
          <p:spPr>
            <a:xfrm>
              <a:off x="1522440" y="33400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5" y="0"/>
                  </a:moveTo>
                  <a:cubicBezTo>
                    <a:pt x="67" y="0"/>
                    <a:pt x="76" y="2"/>
                    <a:pt x="83" y="7"/>
                  </a:cubicBezTo>
                  <a:cubicBezTo>
                    <a:pt x="91" y="11"/>
                    <a:pt x="96" y="18"/>
                    <a:pt x="101" y="28"/>
                  </a:cubicBezTo>
                  <a:lnTo>
                    <a:pt x="101" y="28"/>
                  </a:lnTo>
                  <a:cubicBezTo>
                    <a:pt x="101" y="25"/>
                    <a:pt x="101" y="20"/>
                    <a:pt x="102" y="14"/>
                  </a:cubicBezTo>
                  <a:cubicBezTo>
                    <a:pt x="102" y="7"/>
                    <a:pt x="102" y="4"/>
                    <a:pt x="103" y="2"/>
                  </a:cubicBezTo>
                  <a:lnTo>
                    <a:pt x="127" y="2"/>
                  </a:lnTo>
                  <a:cubicBezTo>
                    <a:pt x="127" y="8"/>
                    <a:pt x="126" y="22"/>
                    <a:pt x="126" y="45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2"/>
                  </a:lnTo>
                  <a:lnTo>
                    <a:pt x="102" y="137"/>
                  </a:lnTo>
                  <a:lnTo>
                    <a:pt x="102" y="137"/>
                  </a:lnTo>
                  <a:cubicBezTo>
                    <a:pt x="97" y="147"/>
                    <a:pt x="90" y="155"/>
                    <a:pt x="83" y="160"/>
                  </a:cubicBezTo>
                  <a:cubicBezTo>
                    <a:pt x="76" y="165"/>
                    <a:pt x="66" y="168"/>
                    <a:pt x="55" y="168"/>
                  </a:cubicBezTo>
                  <a:cubicBezTo>
                    <a:pt x="36" y="168"/>
                    <a:pt x="22" y="161"/>
                    <a:pt x="14" y="147"/>
                  </a:cubicBezTo>
                  <a:cubicBezTo>
                    <a:pt x="5" y="133"/>
                    <a:pt x="0" y="112"/>
                    <a:pt x="0" y="85"/>
                  </a:cubicBezTo>
                  <a:cubicBezTo>
                    <a:pt x="0" y="28"/>
                    <a:pt x="18" y="0"/>
                    <a:pt x="55" y="0"/>
                  </a:cubicBezTo>
                  <a:moveTo>
                    <a:pt x="101" y="81"/>
                  </a:moveTo>
                  <a:cubicBezTo>
                    <a:pt x="101" y="60"/>
                    <a:pt x="98" y="45"/>
                    <a:pt x="92" y="35"/>
                  </a:cubicBezTo>
                  <a:cubicBezTo>
                    <a:pt x="85" y="25"/>
                    <a:pt x="75" y="20"/>
                    <a:pt x="62" y="20"/>
                  </a:cubicBezTo>
                  <a:cubicBezTo>
                    <a:pt x="49" y="20"/>
                    <a:pt x="40" y="25"/>
                    <a:pt x="35" y="35"/>
                  </a:cubicBezTo>
                  <a:cubicBezTo>
                    <a:pt x="29" y="45"/>
                    <a:pt x="26" y="61"/>
                    <a:pt x="26" y="84"/>
                  </a:cubicBezTo>
                  <a:cubicBezTo>
                    <a:pt x="26" y="106"/>
                    <a:pt x="29" y="122"/>
                    <a:pt x="35" y="132"/>
                  </a:cubicBezTo>
                  <a:cubicBezTo>
                    <a:pt x="40" y="142"/>
                    <a:pt x="49" y="147"/>
                    <a:pt x="61" y="147"/>
                  </a:cubicBezTo>
                  <a:cubicBezTo>
                    <a:pt x="75" y="147"/>
                    <a:pt x="85" y="142"/>
                    <a:pt x="92" y="131"/>
                  </a:cubicBezTo>
                  <a:cubicBezTo>
                    <a:pt x="98" y="120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6" name=""/>
            <p:cNvSpPr/>
            <p:nvPr/>
          </p:nvSpPr>
          <p:spPr>
            <a:xfrm>
              <a:off x="1586520" y="33411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4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"/>
            <p:cNvSpPr/>
            <p:nvPr/>
          </p:nvSpPr>
          <p:spPr>
            <a:xfrm>
              <a:off x="1645560" y="33400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"/>
            <p:cNvSpPr/>
            <p:nvPr/>
          </p:nvSpPr>
          <p:spPr>
            <a:xfrm>
              <a:off x="1709280" y="3340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9" name=""/>
            <p:cNvSpPr/>
            <p:nvPr/>
          </p:nvSpPr>
          <p:spPr>
            <a:xfrm>
              <a:off x="1768320" y="334008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5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0" name=""/>
            <p:cNvSpPr/>
            <p:nvPr/>
          </p:nvSpPr>
          <p:spPr>
            <a:xfrm>
              <a:off x="1830240" y="334008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1" name=""/>
            <p:cNvSpPr/>
            <p:nvPr/>
          </p:nvSpPr>
          <p:spPr>
            <a:xfrm>
              <a:off x="1901520" y="33656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"/>
            <p:cNvSpPr/>
            <p:nvPr/>
          </p:nvSpPr>
          <p:spPr>
            <a:xfrm>
              <a:off x="1953000" y="33400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7"/>
                    <a:pt x="68" y="167"/>
                  </a:cubicBezTo>
                  <a:cubicBezTo>
                    <a:pt x="47" y="167"/>
                    <a:pt x="30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3" name=""/>
            <p:cNvSpPr/>
            <p:nvPr/>
          </p:nvSpPr>
          <p:spPr>
            <a:xfrm>
              <a:off x="2020320" y="334008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"/>
            <p:cNvSpPr/>
            <p:nvPr/>
          </p:nvSpPr>
          <p:spPr>
            <a:xfrm>
              <a:off x="2081520" y="33400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2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"/>
            <p:cNvSpPr/>
            <p:nvPr/>
          </p:nvSpPr>
          <p:spPr>
            <a:xfrm>
              <a:off x="2137320" y="334008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9" y="21"/>
                  </a:cubicBezTo>
                  <a:cubicBezTo>
                    <a:pt x="130" y="35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2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4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0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"/>
            <p:cNvSpPr/>
            <p:nvPr/>
          </p:nvSpPr>
          <p:spPr>
            <a:xfrm>
              <a:off x="2204640" y="33400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7" name=""/>
            <p:cNvSpPr/>
            <p:nvPr/>
          </p:nvSpPr>
          <p:spPr>
            <a:xfrm>
              <a:off x="2262240" y="334008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2" y="17"/>
                    <a:pt x="119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1" y="53"/>
                    <a:pt x="35" y="57"/>
                  </a:cubicBezTo>
                  <a:cubicBezTo>
                    <a:pt x="39" y="60"/>
                    <a:pt x="45" y="63"/>
                    <a:pt x="54" y="66"/>
                  </a:cubicBezTo>
                  <a:lnTo>
                    <a:pt x="70" y="70"/>
                  </a:lnTo>
                  <a:cubicBezTo>
                    <a:pt x="86" y="74"/>
                    <a:pt x="96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8" name=""/>
            <p:cNvSpPr/>
            <p:nvPr/>
          </p:nvSpPr>
          <p:spPr>
            <a:xfrm>
              <a:off x="2320200" y="332604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1"/>
                    <a:pt x="135" y="68"/>
                    <a:pt x="133" y="74"/>
                  </a:cubicBezTo>
                  <a:cubicBezTo>
                    <a:pt x="131" y="79"/>
                    <a:pt x="128" y="84"/>
                    <a:pt x="125" y="89"/>
                  </a:cubicBezTo>
                  <a:cubicBezTo>
                    <a:pt x="121" y="94"/>
                    <a:pt x="114" y="100"/>
                    <a:pt x="106" y="106"/>
                  </a:cubicBezTo>
                  <a:cubicBezTo>
                    <a:pt x="96" y="114"/>
                    <a:pt x="89" y="120"/>
                    <a:pt x="86" y="124"/>
                  </a:cubicBezTo>
                  <a:cubicBezTo>
                    <a:pt x="82" y="127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1" y="150"/>
                  </a:lnTo>
                  <a:cubicBezTo>
                    <a:pt x="51" y="143"/>
                    <a:pt x="52" y="137"/>
                    <a:pt x="54" y="131"/>
                  </a:cubicBezTo>
                  <a:cubicBezTo>
                    <a:pt x="56" y="126"/>
                    <a:pt x="59" y="121"/>
                    <a:pt x="63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5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5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8" y="22"/>
                    <a:pt x="47" y="25"/>
                    <a:pt x="39" y="33"/>
                  </a:cubicBezTo>
                  <a:cubicBezTo>
                    <a:pt x="32" y="40"/>
                    <a:pt x="27" y="50"/>
                    <a:pt x="26" y="62"/>
                  </a:cubicBezTo>
                  <a:lnTo>
                    <a:pt x="0" y="60"/>
                  </a:lnTo>
                  <a:cubicBezTo>
                    <a:pt x="3" y="41"/>
                    <a:pt x="10" y="26"/>
                    <a:pt x="22" y="15"/>
                  </a:cubicBezTo>
                  <a:cubicBezTo>
                    <a:pt x="35" y="5"/>
                    <a:pt x="51" y="0"/>
                    <a:pt x="70" y="0"/>
                  </a:cubicBezTo>
                  <a:cubicBezTo>
                    <a:pt x="90" y="0"/>
                    <a:pt x="107" y="4"/>
                    <a:pt x="119" y="14"/>
                  </a:cubicBezTo>
                  <a:cubicBezTo>
                    <a:pt x="130" y="23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7" y="173"/>
                  </a:lnTo>
                  <a:lnTo>
                    <a:pt x="77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9" name=""/>
            <p:cNvSpPr/>
            <p:nvPr/>
          </p:nvSpPr>
          <p:spPr>
            <a:xfrm>
              <a:off x="2565000" y="334116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4"/>
                    <a:pt x="14" y="223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5"/>
                  </a:cubicBezTo>
                  <a:cubicBezTo>
                    <a:pt x="53" y="189"/>
                    <a:pt x="59" y="179"/>
                    <a:pt x="63" y="167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8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1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0" name=""/>
            <p:cNvSpPr/>
            <p:nvPr/>
          </p:nvSpPr>
          <p:spPr>
            <a:xfrm>
              <a:off x="2629440" y="33400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6" y="167"/>
                    <a:pt x="44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4" y="140"/>
                  </a:cubicBezTo>
                  <a:cubicBezTo>
                    <a:pt x="81" y="135"/>
                    <a:pt x="87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1" name=""/>
            <p:cNvSpPr/>
            <p:nvPr/>
          </p:nvSpPr>
          <p:spPr>
            <a:xfrm>
              <a:off x="2693520" y="3340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2" name=""/>
            <p:cNvSpPr/>
            <p:nvPr/>
          </p:nvSpPr>
          <p:spPr>
            <a:xfrm>
              <a:off x="2753640" y="3340080"/>
              <a:ext cx="44640" cy="8100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5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2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7"/>
                    <a:pt x="36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0" y="13"/>
                    <a:pt x="96" y="21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6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8"/>
                    <a:pt x="90" y="37"/>
                  </a:cubicBezTo>
                  <a:cubicBezTo>
                    <a:pt x="83" y="26"/>
                    <a:pt x="74" y="20"/>
                    <a:pt x="61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5" y="60"/>
                    <a:pt x="25" y="82"/>
                  </a:cubicBezTo>
                  <a:cubicBezTo>
                    <a:pt x="25" y="97"/>
                    <a:pt x="27" y="109"/>
                    <a:pt x="29" y="118"/>
                  </a:cubicBezTo>
                  <a:cubicBezTo>
                    <a:pt x="31" y="126"/>
                    <a:pt x="35" y="133"/>
                    <a:pt x="40" y="137"/>
                  </a:cubicBezTo>
                  <a:cubicBezTo>
                    <a:pt x="45" y="141"/>
                    <a:pt x="52" y="143"/>
                    <a:pt x="61" y="143"/>
                  </a:cubicBezTo>
                  <a:cubicBezTo>
                    <a:pt x="69" y="143"/>
                    <a:pt x="76" y="140"/>
                    <a:pt x="82" y="135"/>
                  </a:cubicBezTo>
                  <a:cubicBezTo>
                    <a:pt x="88" y="131"/>
                    <a:pt x="92" y="124"/>
                    <a:pt x="96" y="115"/>
                  </a:cubicBezTo>
                  <a:cubicBezTo>
                    <a:pt x="99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3" name=""/>
            <p:cNvSpPr/>
            <p:nvPr/>
          </p:nvSpPr>
          <p:spPr>
            <a:xfrm>
              <a:off x="2832480" y="334116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2"/>
                    <a:pt x="0" y="117"/>
                  </a:cubicBezTo>
                  <a:cubicBezTo>
                    <a:pt x="11" y="117"/>
                    <a:pt x="22" y="117"/>
                    <a:pt x="33" y="117"/>
                  </a:cubicBezTo>
                  <a:cubicBezTo>
                    <a:pt x="33" y="132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5"/>
                    <a:pt x="33" y="30"/>
                    <a:pt x="33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4" name=""/>
            <p:cNvSpPr/>
            <p:nvPr/>
          </p:nvSpPr>
          <p:spPr>
            <a:xfrm>
              <a:off x="2875680" y="334008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8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30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5"/>
                  </a:cubicBezTo>
                  <a:cubicBezTo>
                    <a:pt x="30" y="45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5" name=""/>
            <p:cNvSpPr/>
            <p:nvPr/>
          </p:nvSpPr>
          <p:spPr>
            <a:xfrm>
              <a:off x="2937240" y="334008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6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7" y="62"/>
                    <a:pt x="27" y="83"/>
                  </a:cubicBezTo>
                  <a:cubicBezTo>
                    <a:pt x="27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2" y="147"/>
                    <a:pt x="92" y="142"/>
                    <a:pt x="99" y="131"/>
                  </a:cubicBezTo>
                  <a:cubicBezTo>
                    <a:pt x="105" y="120"/>
                    <a:pt x="109" y="105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6" name=""/>
            <p:cNvSpPr/>
            <p:nvPr/>
          </p:nvSpPr>
          <p:spPr>
            <a:xfrm>
              <a:off x="3001320" y="334116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7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9" y="143"/>
                    <a:pt x="78" y="139"/>
                    <a:pt x="85" y="130"/>
                  </a:cubicBezTo>
                  <a:cubicBezTo>
                    <a:pt x="92" y="121"/>
                    <a:pt x="96" y="109"/>
                    <a:pt x="96" y="93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6"/>
                  </a:lnTo>
                  <a:cubicBezTo>
                    <a:pt x="121" y="145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0"/>
                    <a:pt x="98" y="159"/>
                    <a:pt x="98" y="157"/>
                  </a:cubicBezTo>
                  <a:cubicBezTo>
                    <a:pt x="98" y="155"/>
                    <a:pt x="97" y="152"/>
                    <a:pt x="97" y="149"/>
                  </a:cubicBezTo>
                  <a:cubicBezTo>
                    <a:pt x="97" y="146"/>
                    <a:pt x="97" y="141"/>
                    <a:pt x="97" y="133"/>
                  </a:cubicBezTo>
                  <a:lnTo>
                    <a:pt x="96" y="133"/>
                  </a:lnTo>
                  <a:cubicBezTo>
                    <a:pt x="91" y="144"/>
                    <a:pt x="84" y="152"/>
                    <a:pt x="76" y="157"/>
                  </a:cubicBezTo>
                  <a:cubicBezTo>
                    <a:pt x="69" y="161"/>
                    <a:pt x="59" y="164"/>
                    <a:pt x="48" y="164"/>
                  </a:cubicBezTo>
                  <a:cubicBezTo>
                    <a:pt x="32" y="164"/>
                    <a:pt x="20" y="159"/>
                    <a:pt x="12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7" name=""/>
            <p:cNvSpPr/>
            <p:nvPr/>
          </p:nvSpPr>
          <p:spPr>
            <a:xfrm>
              <a:off x="3062880" y="3340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8" name=""/>
            <p:cNvSpPr/>
            <p:nvPr/>
          </p:nvSpPr>
          <p:spPr>
            <a:xfrm>
              <a:off x="3125160" y="332604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4"/>
                    <a:pt x="73" y="184"/>
                  </a:cubicBezTo>
                  <a:cubicBezTo>
                    <a:pt x="86" y="184"/>
                    <a:pt x="99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9" name=""/>
            <p:cNvSpPr/>
            <p:nvPr/>
          </p:nvSpPr>
          <p:spPr>
            <a:xfrm>
              <a:off x="3183480" y="33400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0" name=""/>
            <p:cNvSpPr/>
            <p:nvPr/>
          </p:nvSpPr>
          <p:spPr>
            <a:xfrm>
              <a:off x="3250440" y="33400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1" name=""/>
            <p:cNvSpPr/>
            <p:nvPr/>
          </p:nvSpPr>
          <p:spPr>
            <a:xfrm>
              <a:off x="3307680" y="332568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5"/>
                    <a:pt x="114" y="188"/>
                  </a:cubicBezTo>
                  <a:cubicBezTo>
                    <a:pt x="103" y="200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6" y="21"/>
                    <a:pt x="70" y="21"/>
                  </a:cubicBezTo>
                  <a:cubicBezTo>
                    <a:pt x="55" y="21"/>
                    <a:pt x="44" y="28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5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2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3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5"/>
                    <a:pt x="47" y="99"/>
                  </a:cubicBezTo>
                  <a:cubicBezTo>
                    <a:pt x="41" y="102"/>
                    <a:pt x="36" y="107"/>
                    <a:pt x="32" y="112"/>
                  </a:cubicBezTo>
                  <a:cubicBezTo>
                    <a:pt x="29" y="118"/>
                    <a:pt x="27" y="125"/>
                    <a:pt x="27" y="132"/>
                  </a:cubicBezTo>
                  <a:cubicBezTo>
                    <a:pt x="27" y="147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4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2" name=""/>
            <p:cNvSpPr/>
            <p:nvPr/>
          </p:nvSpPr>
          <p:spPr>
            <a:xfrm>
              <a:off x="3366360" y="3327120"/>
              <a:ext cx="50760" cy="7128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7" y="153"/>
                  </a:moveTo>
                  <a:cubicBezTo>
                    <a:pt x="117" y="169"/>
                    <a:pt x="117" y="184"/>
                    <a:pt x="117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4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"/>
            <p:cNvSpPr/>
            <p:nvPr/>
          </p:nvSpPr>
          <p:spPr>
            <a:xfrm>
              <a:off x="865440" y="344340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"/>
            <p:cNvSpPr/>
            <p:nvPr/>
          </p:nvSpPr>
          <p:spPr>
            <a:xfrm>
              <a:off x="1029240" y="345960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40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40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100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100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5" name=""/>
            <p:cNvSpPr/>
            <p:nvPr/>
          </p:nvSpPr>
          <p:spPr>
            <a:xfrm>
              <a:off x="1101960" y="3489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6" name=""/>
            <p:cNvSpPr/>
            <p:nvPr/>
          </p:nvSpPr>
          <p:spPr>
            <a:xfrm>
              <a:off x="1163160" y="3489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7" name=""/>
            <p:cNvSpPr/>
            <p:nvPr/>
          </p:nvSpPr>
          <p:spPr>
            <a:xfrm>
              <a:off x="1220400" y="346392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8" name=""/>
            <p:cNvSpPr/>
            <p:nvPr/>
          </p:nvSpPr>
          <p:spPr>
            <a:xfrm>
              <a:off x="1276200" y="346392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3" y="25"/>
                    <a:pt x="82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1" y="146"/>
                    <a:pt x="92" y="141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9" name=""/>
            <p:cNvSpPr/>
            <p:nvPr/>
          </p:nvSpPr>
          <p:spPr>
            <a:xfrm>
              <a:off x="1401840" y="3463560"/>
              <a:ext cx="44640" cy="81360"/>
            </a:xfrm>
            <a:custGeom>
              <a:avLst/>
              <a:gdLst/>
              <a:ahLst/>
              <a:rect l="l" t="t" r="r" b="b"/>
              <a:pathLst>
                <a:path w="126" h="228">
                  <a:moveTo>
                    <a:pt x="126" y="83"/>
                  </a:moveTo>
                  <a:cubicBezTo>
                    <a:pt x="126" y="139"/>
                    <a:pt x="108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5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0" y="228"/>
                  </a:lnTo>
                  <a:lnTo>
                    <a:pt x="0" y="36"/>
                  </a:lnTo>
                  <a:cubicBezTo>
                    <a:pt x="0" y="20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10"/>
                    <a:pt x="25" y="14"/>
                    <a:pt x="25" y="19"/>
                  </a:cubicBezTo>
                  <a:cubicBezTo>
                    <a:pt x="25" y="24"/>
                    <a:pt x="25" y="27"/>
                    <a:pt x="25" y="30"/>
                  </a:cubicBezTo>
                  <a:lnTo>
                    <a:pt x="26" y="30"/>
                  </a:lnTo>
                  <a:cubicBezTo>
                    <a:pt x="30" y="19"/>
                    <a:pt x="36" y="12"/>
                    <a:pt x="44" y="7"/>
                  </a:cubicBezTo>
                  <a:cubicBezTo>
                    <a:pt x="51" y="2"/>
                    <a:pt x="60" y="0"/>
                    <a:pt x="72" y="0"/>
                  </a:cubicBezTo>
                  <a:cubicBezTo>
                    <a:pt x="90" y="0"/>
                    <a:pt x="104" y="7"/>
                    <a:pt x="113" y="20"/>
                  </a:cubicBezTo>
                  <a:cubicBezTo>
                    <a:pt x="122" y="34"/>
                    <a:pt x="126" y="55"/>
                    <a:pt x="126" y="83"/>
                  </a:cubicBezTo>
                  <a:moveTo>
                    <a:pt x="100" y="83"/>
                  </a:moveTo>
                  <a:cubicBezTo>
                    <a:pt x="100" y="60"/>
                    <a:pt x="98" y="44"/>
                    <a:pt x="92" y="35"/>
                  </a:cubicBezTo>
                  <a:cubicBezTo>
                    <a:pt x="86" y="25"/>
                    <a:pt x="77" y="20"/>
                    <a:pt x="65" y="20"/>
                  </a:cubicBezTo>
                  <a:cubicBezTo>
                    <a:pt x="51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1" y="147"/>
                    <a:pt x="65" y="147"/>
                  </a:cubicBezTo>
                  <a:cubicBezTo>
                    <a:pt x="77" y="147"/>
                    <a:pt x="86" y="142"/>
                    <a:pt x="92" y="132"/>
                  </a:cubicBezTo>
                  <a:cubicBezTo>
                    <a:pt x="98" y="122"/>
                    <a:pt x="100" y="106"/>
                    <a:pt x="10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"/>
            <p:cNvSpPr/>
            <p:nvPr/>
          </p:nvSpPr>
          <p:spPr>
            <a:xfrm>
              <a:off x="1460880" y="34635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0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99" y="153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3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1" name=""/>
            <p:cNvSpPr/>
            <p:nvPr/>
          </p:nvSpPr>
          <p:spPr>
            <a:xfrm>
              <a:off x="1518840" y="346464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5" y="223"/>
                  </a:cubicBezTo>
                  <a:lnTo>
                    <a:pt x="15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4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4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2" name=""/>
            <p:cNvSpPr/>
            <p:nvPr/>
          </p:nvSpPr>
          <p:spPr>
            <a:xfrm>
              <a:off x="1590480" y="3443400"/>
              <a:ext cx="42120" cy="7884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199"/>
                  </a:moveTo>
                  <a:lnTo>
                    <a:pt x="119" y="199"/>
                  </a:lnTo>
                  <a:lnTo>
                    <a:pt x="119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6"/>
                  </a:cubicBezTo>
                  <a:cubicBezTo>
                    <a:pt x="71" y="197"/>
                    <a:pt x="75" y="199"/>
                    <a:pt x="80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3" name=""/>
            <p:cNvSpPr/>
            <p:nvPr/>
          </p:nvSpPr>
          <p:spPr>
            <a:xfrm>
              <a:off x="1645560" y="346392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8" y="130"/>
                    <a:pt x="117" y="145"/>
                  </a:cubicBezTo>
                  <a:cubicBezTo>
                    <a:pt x="105" y="159"/>
                    <a:pt x="88" y="166"/>
                    <a:pt x="66" y="166"/>
                  </a:cubicBezTo>
                  <a:cubicBezTo>
                    <a:pt x="45" y="166"/>
                    <a:pt x="28" y="159"/>
                    <a:pt x="17" y="145"/>
                  </a:cubicBezTo>
                  <a:cubicBezTo>
                    <a:pt x="5" y="130"/>
                    <a:pt x="0" y="109"/>
                    <a:pt x="0" y="83"/>
                  </a:cubicBezTo>
                  <a:cubicBezTo>
                    <a:pt x="0" y="55"/>
                    <a:pt x="5" y="34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8" y="35"/>
                  </a:cubicBezTo>
                  <a:cubicBezTo>
                    <a:pt x="92" y="25"/>
                    <a:pt x="82" y="19"/>
                    <a:pt x="67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29" y="46"/>
                    <a:pt x="26" y="62"/>
                    <a:pt x="26" y="83"/>
                  </a:cubicBezTo>
                  <a:cubicBezTo>
                    <a:pt x="26" y="104"/>
                    <a:pt x="29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1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4" name=""/>
            <p:cNvSpPr/>
            <p:nvPr/>
          </p:nvSpPr>
          <p:spPr>
            <a:xfrm>
              <a:off x="1706760" y="34635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7"/>
                  </a:cubicBezTo>
                  <a:lnTo>
                    <a:pt x="143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99" y="153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29" y="167"/>
                    <a:pt x="18" y="163"/>
                    <a:pt x="11" y="154"/>
                  </a:cubicBezTo>
                  <a:cubicBezTo>
                    <a:pt x="3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8" y="29"/>
                  </a:cubicBezTo>
                  <a:cubicBezTo>
                    <a:pt x="83" y="23"/>
                    <a:pt x="76" y="20"/>
                    <a:pt x="65" y="20"/>
                  </a:cubicBezTo>
                  <a:cubicBezTo>
                    <a:pt x="54" y="20"/>
                    <a:pt x="46" y="23"/>
                    <a:pt x="41" y="27"/>
                  </a:cubicBezTo>
                  <a:cubicBezTo>
                    <a:pt x="36" y="31"/>
                    <a:pt x="33" y="37"/>
                    <a:pt x="32" y="46"/>
                  </a:cubicBezTo>
                  <a:lnTo>
                    <a:pt x="6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6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5"/>
                    <a:pt x="86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9"/>
                  </a:cubicBezTo>
                  <a:cubicBezTo>
                    <a:pt x="38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6" y="144"/>
                    <a:pt x="42" y="147"/>
                    <a:pt x="50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5" name=""/>
            <p:cNvSpPr/>
            <p:nvPr/>
          </p:nvSpPr>
          <p:spPr>
            <a:xfrm>
              <a:off x="1768680" y="344340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01" y="194"/>
                  </a:moveTo>
                  <a:cubicBezTo>
                    <a:pt x="96" y="205"/>
                    <a:pt x="90" y="212"/>
                    <a:pt x="83" y="217"/>
                  </a:cubicBezTo>
                  <a:cubicBezTo>
                    <a:pt x="75" y="222"/>
                    <a:pt x="66" y="224"/>
                    <a:pt x="55" y="224"/>
                  </a:cubicBezTo>
                  <a:cubicBezTo>
                    <a:pt x="36" y="224"/>
                    <a:pt x="22" y="217"/>
                    <a:pt x="13" y="203"/>
                  </a:cubicBezTo>
                  <a:cubicBezTo>
                    <a:pt x="5" y="190"/>
                    <a:pt x="0" y="169"/>
                    <a:pt x="0" y="141"/>
                  </a:cubicBezTo>
                  <a:cubicBezTo>
                    <a:pt x="0" y="85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1" y="68"/>
                    <a:pt x="97" y="75"/>
                    <a:pt x="101" y="85"/>
                  </a:cubicBezTo>
                  <a:lnTo>
                    <a:pt x="101" y="85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7"/>
                  </a:lnTo>
                  <a:cubicBezTo>
                    <a:pt x="126" y="204"/>
                    <a:pt x="126" y="215"/>
                    <a:pt x="127" y="220"/>
                  </a:cubicBezTo>
                  <a:lnTo>
                    <a:pt x="103" y="220"/>
                  </a:lnTo>
                  <a:cubicBezTo>
                    <a:pt x="103" y="219"/>
                    <a:pt x="102" y="215"/>
                    <a:pt x="102" y="209"/>
                  </a:cubicBezTo>
                  <a:cubicBezTo>
                    <a:pt x="102" y="204"/>
                    <a:pt x="102" y="199"/>
                    <a:pt x="102" y="194"/>
                  </a:cubicBezTo>
                  <a:lnTo>
                    <a:pt x="101" y="194"/>
                  </a:lnTo>
                  <a:moveTo>
                    <a:pt x="26" y="140"/>
                  </a:moveTo>
                  <a:cubicBezTo>
                    <a:pt x="26" y="162"/>
                    <a:pt x="29" y="178"/>
                    <a:pt x="34" y="188"/>
                  </a:cubicBezTo>
                  <a:cubicBezTo>
                    <a:pt x="40" y="198"/>
                    <a:pt x="49" y="203"/>
                    <a:pt x="61" y="203"/>
                  </a:cubicBezTo>
                  <a:cubicBezTo>
                    <a:pt x="75" y="203"/>
                    <a:pt x="85" y="198"/>
                    <a:pt x="91" y="188"/>
                  </a:cubicBezTo>
                  <a:cubicBezTo>
                    <a:pt x="98" y="177"/>
                    <a:pt x="101" y="161"/>
                    <a:pt x="101" y="138"/>
                  </a:cubicBezTo>
                  <a:cubicBezTo>
                    <a:pt x="101" y="117"/>
                    <a:pt x="98" y="101"/>
                    <a:pt x="92" y="92"/>
                  </a:cubicBezTo>
                  <a:cubicBezTo>
                    <a:pt x="85" y="82"/>
                    <a:pt x="75" y="77"/>
                    <a:pt x="62" y="77"/>
                  </a:cubicBezTo>
                  <a:cubicBezTo>
                    <a:pt x="49" y="77"/>
                    <a:pt x="40" y="82"/>
                    <a:pt x="34" y="93"/>
                  </a:cubicBezTo>
                  <a:cubicBezTo>
                    <a:pt x="29" y="103"/>
                    <a:pt x="26" y="119"/>
                    <a:pt x="2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6" name=""/>
            <p:cNvSpPr/>
            <p:nvPr/>
          </p:nvSpPr>
          <p:spPr>
            <a:xfrm>
              <a:off x="1840320" y="34894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7" name=""/>
            <p:cNvSpPr/>
            <p:nvPr/>
          </p:nvSpPr>
          <p:spPr>
            <a:xfrm>
              <a:off x="1891440" y="346392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8" name=""/>
            <p:cNvSpPr/>
            <p:nvPr/>
          </p:nvSpPr>
          <p:spPr>
            <a:xfrm>
              <a:off x="1958400" y="3463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"/>
            <p:cNvSpPr/>
            <p:nvPr/>
          </p:nvSpPr>
          <p:spPr>
            <a:xfrm>
              <a:off x="2020320" y="346392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6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3" y="3"/>
                  </a:lnTo>
                  <a:cubicBezTo>
                    <a:pt x="27" y="16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5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0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"/>
            <p:cNvSpPr/>
            <p:nvPr/>
          </p:nvSpPr>
          <p:spPr>
            <a:xfrm>
              <a:off x="2075760" y="346392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7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5" y="46"/>
                    <a:pt x="99" y="35"/>
                  </a:cubicBezTo>
                  <a:cubicBezTo>
                    <a:pt x="93" y="25"/>
                    <a:pt x="82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1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"/>
            <p:cNvSpPr/>
            <p:nvPr/>
          </p:nvSpPr>
          <p:spPr>
            <a:xfrm>
              <a:off x="2143080" y="3463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2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69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2"/>
                    <a:pt x="2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5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"/>
            <p:cNvSpPr/>
            <p:nvPr/>
          </p:nvSpPr>
          <p:spPr>
            <a:xfrm>
              <a:off x="2201040" y="346392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7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7"/>
                    <a:pt x="103" y="81"/>
                  </a:cubicBezTo>
                  <a:cubicBezTo>
                    <a:pt x="109" y="85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"/>
            <p:cNvSpPr/>
            <p:nvPr/>
          </p:nvSpPr>
          <p:spPr>
            <a:xfrm>
              <a:off x="2258640" y="344952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"/>
            <p:cNvSpPr/>
            <p:nvPr/>
          </p:nvSpPr>
          <p:spPr>
            <a:xfrm>
              <a:off x="2565000" y="3464640"/>
              <a:ext cx="54360" cy="80280"/>
            </a:xfrm>
            <a:custGeom>
              <a:avLst/>
              <a:gdLst/>
              <a:ahLst/>
              <a:rect l="l" t="t" r="r" b="b"/>
              <a:pathLst>
                <a:path w="153" h="225">
                  <a:moveTo>
                    <a:pt x="32" y="225"/>
                  </a:moveTo>
                  <a:cubicBezTo>
                    <a:pt x="25" y="225"/>
                    <a:pt x="19" y="224"/>
                    <a:pt x="14" y="223"/>
                  </a:cubicBezTo>
                  <a:lnTo>
                    <a:pt x="14" y="203"/>
                  </a:lnTo>
                  <a:cubicBezTo>
                    <a:pt x="18" y="203"/>
                    <a:pt x="22" y="204"/>
                    <a:pt x="26" y="204"/>
                  </a:cubicBezTo>
                  <a:cubicBezTo>
                    <a:pt x="33" y="204"/>
                    <a:pt x="40" y="201"/>
                    <a:pt x="47" y="195"/>
                  </a:cubicBezTo>
                  <a:cubicBezTo>
                    <a:pt x="53" y="189"/>
                    <a:pt x="59" y="180"/>
                    <a:pt x="63" y="167"/>
                  </a:cubicBezTo>
                  <a:lnTo>
                    <a:pt x="66" y="160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6"/>
                  </a:lnTo>
                  <a:cubicBezTo>
                    <a:pt x="72" y="118"/>
                    <a:pt x="77" y="131"/>
                    <a:pt x="77" y="134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5"/>
                    <a:pt x="72" y="201"/>
                    <a:pt x="63" y="210"/>
                  </a:cubicBezTo>
                  <a:cubicBezTo>
                    <a:pt x="55" y="220"/>
                    <a:pt x="44" y="225"/>
                    <a:pt x="32" y="2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"/>
            <p:cNvSpPr/>
            <p:nvPr/>
          </p:nvSpPr>
          <p:spPr>
            <a:xfrm>
              <a:off x="2629440" y="34635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5"/>
                    <a:pt x="124" y="165"/>
                  </a:cubicBezTo>
                  <a:cubicBezTo>
                    <a:pt x="115" y="165"/>
                    <a:pt x="108" y="163"/>
                    <a:pt x="104" y="158"/>
                  </a:cubicBezTo>
                  <a:cubicBezTo>
                    <a:pt x="100" y="153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3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5"/>
                    <a:pt x="87" y="129"/>
                    <a:pt x="90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"/>
            <p:cNvSpPr/>
            <p:nvPr/>
          </p:nvSpPr>
          <p:spPr>
            <a:xfrm>
              <a:off x="2693520" y="34639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"/>
            <p:cNvSpPr/>
            <p:nvPr/>
          </p:nvSpPr>
          <p:spPr>
            <a:xfrm>
              <a:off x="2753640" y="3463920"/>
              <a:ext cx="44640" cy="81000"/>
            </a:xfrm>
            <a:custGeom>
              <a:avLst/>
              <a:gdLst/>
              <a:ahLst/>
              <a:rect l="l" t="t" r="r" b="b"/>
              <a:pathLst>
                <a:path w="126" h="227">
                  <a:moveTo>
                    <a:pt x="65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8" y="209"/>
                    <a:pt x="12" y="200"/>
                    <a:pt x="10" y="187"/>
                  </a:cubicBezTo>
                  <a:lnTo>
                    <a:pt x="35" y="183"/>
                  </a:lnTo>
                  <a:cubicBezTo>
                    <a:pt x="37" y="191"/>
                    <a:pt x="40" y="196"/>
                    <a:pt x="45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0" y="131"/>
                  </a:lnTo>
                  <a:cubicBezTo>
                    <a:pt x="96" y="141"/>
                    <a:pt x="89" y="149"/>
                    <a:pt x="81" y="154"/>
                  </a:cubicBezTo>
                  <a:cubicBezTo>
                    <a:pt x="73" y="159"/>
                    <a:pt x="64" y="162"/>
                    <a:pt x="53" y="162"/>
                  </a:cubicBezTo>
                  <a:cubicBezTo>
                    <a:pt x="34" y="162"/>
                    <a:pt x="21" y="155"/>
                    <a:pt x="12" y="143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2" y="6"/>
                    <a:pt x="36" y="0"/>
                    <a:pt x="55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0" y="13"/>
                    <a:pt x="96" y="20"/>
                    <a:pt x="100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1" y="15"/>
                  </a:cubicBezTo>
                  <a:cubicBezTo>
                    <a:pt x="102" y="8"/>
                    <a:pt x="102" y="3"/>
                    <a:pt x="103" y="2"/>
                  </a:cubicBezTo>
                  <a:lnTo>
                    <a:pt x="126" y="2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0" y="36"/>
                  </a:cubicBezTo>
                  <a:cubicBezTo>
                    <a:pt x="83" y="25"/>
                    <a:pt x="74" y="20"/>
                    <a:pt x="61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8" y="43"/>
                    <a:pt x="25" y="59"/>
                    <a:pt x="25" y="81"/>
                  </a:cubicBezTo>
                  <a:cubicBezTo>
                    <a:pt x="25" y="96"/>
                    <a:pt x="27" y="108"/>
                    <a:pt x="29" y="117"/>
                  </a:cubicBezTo>
                  <a:cubicBezTo>
                    <a:pt x="31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2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"/>
            <p:cNvSpPr/>
            <p:nvPr/>
          </p:nvSpPr>
          <p:spPr>
            <a:xfrm>
              <a:off x="2832480" y="3465000"/>
              <a:ext cx="11160" cy="57240"/>
            </a:xfrm>
            <a:custGeom>
              <a:avLst/>
              <a:gdLst/>
              <a:ahLst/>
              <a:rect l="l" t="t" r="r" b="b"/>
              <a:pathLst>
                <a:path w="33" h="161">
                  <a:moveTo>
                    <a:pt x="0" y="161"/>
                  </a:moveTo>
                  <a:cubicBezTo>
                    <a:pt x="0" y="146"/>
                    <a:pt x="0" y="131"/>
                    <a:pt x="0" y="116"/>
                  </a:cubicBezTo>
                  <a:cubicBezTo>
                    <a:pt x="11" y="116"/>
                    <a:pt x="22" y="116"/>
                    <a:pt x="33" y="116"/>
                  </a:cubicBezTo>
                  <a:cubicBezTo>
                    <a:pt x="33" y="131"/>
                    <a:pt x="33" y="146"/>
                    <a:pt x="33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4"/>
                  </a:moveTo>
                  <a:cubicBezTo>
                    <a:pt x="0" y="29"/>
                    <a:pt x="0" y="14"/>
                    <a:pt x="0" y="0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33" y="14"/>
                    <a:pt x="33" y="29"/>
                    <a:pt x="33" y="44"/>
                  </a:cubicBezTo>
                  <a:cubicBezTo>
                    <a:pt x="22" y="44"/>
                    <a:pt x="11" y="44"/>
                    <a:pt x="0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"/>
            <p:cNvSpPr/>
            <p:nvPr/>
          </p:nvSpPr>
          <p:spPr>
            <a:xfrm>
              <a:off x="2875680" y="346356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8" y="0"/>
                    <a:pt x="70" y="0"/>
                  </a:cubicBezTo>
                  <a:cubicBezTo>
                    <a:pt x="87" y="0"/>
                    <a:pt x="101" y="5"/>
                    <a:pt x="112" y="13"/>
                  </a:cubicBezTo>
                  <a:cubicBezTo>
                    <a:pt x="123" y="22"/>
                    <a:pt x="130" y="34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4" y="26"/>
                    <a:pt x="37" y="36"/>
                  </a:cubicBezTo>
                  <a:cubicBezTo>
                    <a:pt x="30" y="46"/>
                    <a:pt x="27" y="61"/>
                    <a:pt x="27" y="83"/>
                  </a:cubicBezTo>
                  <a:cubicBezTo>
                    <a:pt x="27" y="105"/>
                    <a:pt x="30" y="121"/>
                    <a:pt x="37" y="131"/>
                  </a:cubicBezTo>
                  <a:cubicBezTo>
                    <a:pt x="44" y="141"/>
                    <a:pt x="54" y="147"/>
                    <a:pt x="69" y="147"/>
                  </a:cubicBezTo>
                  <a:cubicBezTo>
                    <a:pt x="79" y="147"/>
                    <a:pt x="87" y="144"/>
                    <a:pt x="94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8" y="134"/>
                    <a:pt x="122" y="142"/>
                  </a:cubicBezTo>
                  <a:cubicBezTo>
                    <a:pt x="117" y="150"/>
                    <a:pt x="110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0" name=""/>
            <p:cNvSpPr/>
            <p:nvPr/>
          </p:nvSpPr>
          <p:spPr>
            <a:xfrm>
              <a:off x="2937240" y="346392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0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19"/>
                    <a:pt x="68" y="19"/>
                  </a:cubicBezTo>
                  <a:cubicBezTo>
                    <a:pt x="54" y="19"/>
                    <a:pt x="43" y="25"/>
                    <a:pt x="37" y="35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3" y="146"/>
                    <a:pt x="67" y="146"/>
                  </a:cubicBezTo>
                  <a:cubicBezTo>
                    <a:pt x="82" y="146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1" name=""/>
            <p:cNvSpPr/>
            <p:nvPr/>
          </p:nvSpPr>
          <p:spPr>
            <a:xfrm>
              <a:off x="3001320" y="346464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26" y="0"/>
                  </a:moveTo>
                  <a:lnTo>
                    <a:pt x="26" y="102"/>
                  </a:lnTo>
                  <a:cubicBezTo>
                    <a:pt x="26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6" y="109"/>
                    <a:pt x="96" y="94"/>
                  </a:cubicBezTo>
                  <a:lnTo>
                    <a:pt x="96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2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8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2" name=""/>
            <p:cNvSpPr/>
            <p:nvPr/>
          </p:nvSpPr>
          <p:spPr>
            <a:xfrm>
              <a:off x="3062880" y="34639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3" name=""/>
            <p:cNvSpPr/>
            <p:nvPr/>
          </p:nvSpPr>
          <p:spPr>
            <a:xfrm>
              <a:off x="3125160" y="344988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99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4" name=""/>
            <p:cNvSpPr/>
            <p:nvPr/>
          </p:nvSpPr>
          <p:spPr>
            <a:xfrm>
              <a:off x="3183480" y="346392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0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5" name=""/>
            <p:cNvSpPr/>
            <p:nvPr/>
          </p:nvSpPr>
          <p:spPr>
            <a:xfrm>
              <a:off x="3250440" y="34639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"/>
            <p:cNvSpPr/>
            <p:nvPr/>
          </p:nvSpPr>
          <p:spPr>
            <a:xfrm>
              <a:off x="3307680" y="344916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1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1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7" name=""/>
            <p:cNvSpPr/>
            <p:nvPr/>
          </p:nvSpPr>
          <p:spPr>
            <a:xfrm>
              <a:off x="3366360" y="3450600"/>
              <a:ext cx="50760" cy="7164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7" y="153"/>
                  </a:moveTo>
                  <a:cubicBezTo>
                    <a:pt x="117" y="169"/>
                    <a:pt x="117" y="185"/>
                    <a:pt x="117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7" y="0"/>
                  </a:cubicBezTo>
                  <a:cubicBezTo>
                    <a:pt x="117" y="44"/>
                    <a:pt x="117" y="88"/>
                    <a:pt x="117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7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"/>
            <p:cNvSpPr/>
            <p:nvPr/>
          </p:nvSpPr>
          <p:spPr>
            <a:xfrm>
              <a:off x="865440" y="356688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"/>
            <p:cNvSpPr/>
            <p:nvPr/>
          </p:nvSpPr>
          <p:spPr>
            <a:xfrm>
              <a:off x="1029240" y="358308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"/>
            <p:cNvSpPr/>
            <p:nvPr/>
          </p:nvSpPr>
          <p:spPr>
            <a:xfrm>
              <a:off x="1101960" y="36129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1" name=""/>
            <p:cNvSpPr/>
            <p:nvPr/>
          </p:nvSpPr>
          <p:spPr>
            <a:xfrm>
              <a:off x="1163160" y="36129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2" name=""/>
            <p:cNvSpPr/>
            <p:nvPr/>
          </p:nvSpPr>
          <p:spPr>
            <a:xfrm>
              <a:off x="1220400" y="358740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3" name=""/>
            <p:cNvSpPr/>
            <p:nvPr/>
          </p:nvSpPr>
          <p:spPr>
            <a:xfrm>
              <a:off x="1276200" y="358740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1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4" name=""/>
            <p:cNvSpPr/>
            <p:nvPr/>
          </p:nvSpPr>
          <p:spPr>
            <a:xfrm>
              <a:off x="1406160" y="356688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1"/>
                  </a:lnTo>
                  <a:lnTo>
                    <a:pt x="66" y="221"/>
                  </a:lnTo>
                  <a:cubicBezTo>
                    <a:pt x="56" y="219"/>
                    <a:pt x="48" y="214"/>
                    <a:pt x="43" y="207"/>
                  </a:cubicBezTo>
                  <a:cubicBezTo>
                    <a:pt x="41" y="204"/>
                    <a:pt x="40" y="196"/>
                    <a:pt x="40" y="183"/>
                  </a:cubicBezTo>
                  <a:lnTo>
                    <a:pt x="4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186"/>
                  </a:lnTo>
                  <a:cubicBezTo>
                    <a:pt x="65" y="191"/>
                    <a:pt x="66" y="194"/>
                    <a:pt x="69" y="196"/>
                  </a:cubicBezTo>
                  <a:cubicBezTo>
                    <a:pt x="70" y="198"/>
                    <a:pt x="74" y="199"/>
                    <a:pt x="79" y="199"/>
                  </a:cubicBezTo>
                  <a:moveTo>
                    <a:pt x="79" y="200"/>
                  </a:moveTo>
                  <a:lnTo>
                    <a:pt x="79" y="200"/>
                  </a:lnTo>
                  <a:moveTo>
                    <a:pt x="65" y="186"/>
                  </a:moveTo>
                  <a:lnTo>
                    <a:pt x="65" y="186"/>
                  </a:lnTo>
                  <a:moveTo>
                    <a:pt x="67" y="221"/>
                  </a:moveTo>
                  <a:lnTo>
                    <a:pt x="67" y="221"/>
                  </a:lnTo>
                  <a:moveTo>
                    <a:pt x="40" y="200"/>
                  </a:moveTo>
                  <a:lnTo>
                    <a:pt x="40" y="183"/>
                  </a:lnTo>
                  <a:lnTo>
                    <a:pt x="40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5" name=""/>
            <p:cNvSpPr/>
            <p:nvPr/>
          </p:nvSpPr>
          <p:spPr>
            <a:xfrm>
              <a:off x="1460880" y="358740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6" name=""/>
            <p:cNvSpPr/>
            <p:nvPr/>
          </p:nvSpPr>
          <p:spPr>
            <a:xfrm>
              <a:off x="1525320" y="357336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4" y="183"/>
                    <a:pt x="73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3" y="206"/>
                    <a:pt x="68" y="206"/>
                  </a:cubicBezTo>
                  <a:cubicBezTo>
                    <a:pt x="53" y="206"/>
                    <a:pt x="42" y="202"/>
                    <a:pt x="34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7" name=""/>
            <p:cNvSpPr/>
            <p:nvPr/>
          </p:nvSpPr>
          <p:spPr>
            <a:xfrm>
              <a:off x="1584000" y="35874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29"/>
                    <a:pt x="108" y="122"/>
                  </a:cubicBezTo>
                  <a:lnTo>
                    <a:pt x="130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8" name=""/>
            <p:cNvSpPr/>
            <p:nvPr/>
          </p:nvSpPr>
          <p:spPr>
            <a:xfrm>
              <a:off x="1647720" y="35874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5" y="12"/>
                    <a:pt x="25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9" name=""/>
            <p:cNvSpPr/>
            <p:nvPr/>
          </p:nvSpPr>
          <p:spPr>
            <a:xfrm>
              <a:off x="1706760" y="358740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2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6"/>
                    <a:pt x="36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1"/>
                    <a:pt x="36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3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4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0" name=""/>
            <p:cNvSpPr/>
            <p:nvPr/>
          </p:nvSpPr>
          <p:spPr>
            <a:xfrm>
              <a:off x="1765080" y="3588480"/>
              <a:ext cx="54360" cy="79920"/>
            </a:xfrm>
            <a:custGeom>
              <a:avLst/>
              <a:gdLst/>
              <a:ahLst/>
              <a:rect l="l" t="t" r="r" b="b"/>
              <a:pathLst>
                <a:path w="153" h="224">
                  <a:moveTo>
                    <a:pt x="32" y="224"/>
                  </a:moveTo>
                  <a:cubicBezTo>
                    <a:pt x="25" y="224"/>
                    <a:pt x="19" y="223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2" y="203"/>
                    <a:pt x="26" y="203"/>
                  </a:cubicBezTo>
                  <a:cubicBezTo>
                    <a:pt x="33" y="203"/>
                    <a:pt x="40" y="200"/>
                    <a:pt x="47" y="194"/>
                  </a:cubicBezTo>
                  <a:cubicBezTo>
                    <a:pt x="53" y="189"/>
                    <a:pt x="59" y="179"/>
                    <a:pt x="63" y="166"/>
                  </a:cubicBezTo>
                  <a:lnTo>
                    <a:pt x="66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4" y="95"/>
                  </a:lnTo>
                  <a:cubicBezTo>
                    <a:pt x="72" y="118"/>
                    <a:pt x="77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3" y="0"/>
                  </a:lnTo>
                  <a:lnTo>
                    <a:pt x="89" y="161"/>
                  </a:lnTo>
                  <a:cubicBezTo>
                    <a:pt x="81" y="184"/>
                    <a:pt x="72" y="200"/>
                    <a:pt x="63" y="210"/>
                  </a:cubicBezTo>
                  <a:cubicBezTo>
                    <a:pt x="55" y="219"/>
                    <a:pt x="44" y="224"/>
                    <a:pt x="32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1" name=""/>
            <p:cNvSpPr/>
            <p:nvPr/>
          </p:nvSpPr>
          <p:spPr>
            <a:xfrm>
              <a:off x="865440" y="369072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4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4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2" name=""/>
            <p:cNvSpPr/>
            <p:nvPr/>
          </p:nvSpPr>
          <p:spPr>
            <a:xfrm>
              <a:off x="1213920" y="370692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3" name=""/>
            <p:cNvSpPr/>
            <p:nvPr/>
          </p:nvSpPr>
          <p:spPr>
            <a:xfrm>
              <a:off x="1286640" y="373680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4" name=""/>
            <p:cNvSpPr/>
            <p:nvPr/>
          </p:nvSpPr>
          <p:spPr>
            <a:xfrm>
              <a:off x="1347840" y="373680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5" name=""/>
            <p:cNvSpPr/>
            <p:nvPr/>
          </p:nvSpPr>
          <p:spPr>
            <a:xfrm>
              <a:off x="1404720" y="37112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3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6" name=""/>
            <p:cNvSpPr/>
            <p:nvPr/>
          </p:nvSpPr>
          <p:spPr>
            <a:xfrm>
              <a:off x="1460880" y="37112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3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"/>
            <p:cNvSpPr/>
            <p:nvPr/>
          </p:nvSpPr>
          <p:spPr>
            <a:xfrm>
              <a:off x="1585800" y="371124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8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6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3" y="130"/>
                    <a:pt x="27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0" y="138"/>
                    <a:pt x="100" y="121"/>
                  </a:cubicBezTo>
                  <a:cubicBezTo>
                    <a:pt x="100" y="114"/>
                    <a:pt x="98" y="109"/>
                    <a:pt x="93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19" y="77"/>
                    <a:pt x="14" y="72"/>
                    <a:pt x="11" y="67"/>
                  </a:cubicBezTo>
                  <a:cubicBezTo>
                    <a:pt x="7" y="61"/>
                    <a:pt x="6" y="54"/>
                    <a:pt x="6" y="46"/>
                  </a:cubicBezTo>
                  <a:cubicBezTo>
                    <a:pt x="6" y="32"/>
                    <a:pt x="10" y="20"/>
                    <a:pt x="20" y="12"/>
                  </a:cubicBezTo>
                  <a:cubicBezTo>
                    <a:pt x="30" y="4"/>
                    <a:pt x="44" y="0"/>
                    <a:pt x="63" y="0"/>
                  </a:cubicBezTo>
                  <a:cubicBezTo>
                    <a:pt x="79" y="0"/>
                    <a:pt x="92" y="3"/>
                    <a:pt x="102" y="9"/>
                  </a:cubicBezTo>
                  <a:cubicBezTo>
                    <a:pt x="112" y="16"/>
                    <a:pt x="118" y="26"/>
                    <a:pt x="120" y="38"/>
                  </a:cubicBezTo>
                  <a:lnTo>
                    <a:pt x="98" y="41"/>
                  </a:lnTo>
                  <a:cubicBezTo>
                    <a:pt x="97" y="34"/>
                    <a:pt x="93" y="29"/>
                    <a:pt x="88" y="25"/>
                  </a:cubicBezTo>
                  <a:cubicBezTo>
                    <a:pt x="82" y="21"/>
                    <a:pt x="74" y="19"/>
                    <a:pt x="63" y="19"/>
                  </a:cubicBezTo>
                  <a:cubicBezTo>
                    <a:pt x="40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2" y="81"/>
                  </a:cubicBezTo>
                  <a:cubicBezTo>
                    <a:pt x="109" y="85"/>
                    <a:pt x="114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"/>
            <p:cNvSpPr/>
            <p:nvPr/>
          </p:nvSpPr>
          <p:spPr>
            <a:xfrm>
              <a:off x="1645200" y="37108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8" y="165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7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8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9" name=""/>
            <p:cNvSpPr/>
            <p:nvPr/>
          </p:nvSpPr>
          <p:spPr>
            <a:xfrm>
              <a:off x="1705320" y="371124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1"/>
                  </a:lnTo>
                  <a:cubicBezTo>
                    <a:pt x="60" y="46"/>
                    <a:pt x="59" y="35"/>
                    <a:pt x="56" y="29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29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8"/>
                    <a:pt x="0" y="7"/>
                    <a:pt x="0" y="3"/>
                  </a:cubicBezTo>
                  <a:lnTo>
                    <a:pt x="20" y="3"/>
                  </a:lnTo>
                  <a:lnTo>
                    <a:pt x="21" y="21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8"/>
                    <a:pt x="29" y="11"/>
                    <a:pt x="33" y="6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1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2"/>
                  </a:cubicBezTo>
                  <a:cubicBezTo>
                    <a:pt x="140" y="21"/>
                    <a:pt x="142" y="36"/>
                    <a:pt x="142" y="56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1"/>
                  </a:lnTo>
                  <a:cubicBezTo>
                    <a:pt x="119" y="46"/>
                    <a:pt x="118" y="35"/>
                    <a:pt x="115" y="29"/>
                  </a:cubicBezTo>
                  <a:cubicBezTo>
                    <a:pt x="113" y="23"/>
                    <a:pt x="109" y="20"/>
                    <a:pt x="103" y="20"/>
                  </a:cubicBezTo>
                  <a:cubicBezTo>
                    <a:pt x="97" y="20"/>
                    <a:pt x="92" y="24"/>
                    <a:pt x="88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0" name=""/>
            <p:cNvSpPr/>
            <p:nvPr/>
          </p:nvSpPr>
          <p:spPr>
            <a:xfrm>
              <a:off x="1770840" y="371088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2" y="167"/>
                  </a:cubicBezTo>
                  <a:cubicBezTo>
                    <a:pt x="49" y="167"/>
                    <a:pt x="34" y="158"/>
                    <a:pt x="26" y="140"/>
                  </a:cubicBezTo>
                  <a:lnTo>
                    <a:pt x="25" y="140"/>
                  </a:lnTo>
                  <a:cubicBezTo>
                    <a:pt x="26" y="141"/>
                    <a:pt x="26" y="149"/>
                    <a:pt x="26" y="164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6"/>
                  </a:lnTo>
                  <a:cubicBezTo>
                    <a:pt x="1" y="19"/>
                    <a:pt x="0" y="8"/>
                    <a:pt x="0" y="3"/>
                  </a:cubicBezTo>
                  <a:lnTo>
                    <a:pt x="24" y="3"/>
                  </a:lnTo>
                  <a:cubicBezTo>
                    <a:pt x="24" y="3"/>
                    <a:pt x="25" y="5"/>
                    <a:pt x="25" y="7"/>
                  </a:cubicBezTo>
                  <a:cubicBezTo>
                    <a:pt x="25" y="10"/>
                    <a:pt x="25" y="14"/>
                    <a:pt x="25" y="19"/>
                  </a:cubicBezTo>
                  <a:cubicBezTo>
                    <a:pt x="26" y="23"/>
                    <a:pt x="26" y="27"/>
                    <a:pt x="26" y="29"/>
                  </a:cubicBezTo>
                  <a:lnTo>
                    <a:pt x="26" y="29"/>
                  </a:lnTo>
                  <a:cubicBezTo>
                    <a:pt x="31" y="19"/>
                    <a:pt x="37" y="11"/>
                    <a:pt x="44" y="7"/>
                  </a:cubicBezTo>
                  <a:cubicBezTo>
                    <a:pt x="51" y="2"/>
                    <a:pt x="61" y="0"/>
                    <a:pt x="72" y="0"/>
                  </a:cubicBezTo>
                  <a:cubicBezTo>
                    <a:pt x="91" y="0"/>
                    <a:pt x="104" y="6"/>
                    <a:pt x="113" y="20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0"/>
                    <a:pt x="98" y="44"/>
                    <a:pt x="92" y="35"/>
                  </a:cubicBezTo>
                  <a:cubicBezTo>
                    <a:pt x="87" y="25"/>
                    <a:pt x="78" y="20"/>
                    <a:pt x="66" y="20"/>
                  </a:cubicBezTo>
                  <a:cubicBezTo>
                    <a:pt x="52" y="20"/>
                    <a:pt x="41" y="26"/>
                    <a:pt x="35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5" y="133"/>
                  </a:cubicBezTo>
                  <a:cubicBezTo>
                    <a:pt x="41" y="142"/>
                    <a:pt x="52" y="147"/>
                    <a:pt x="65" y="147"/>
                  </a:cubicBezTo>
                  <a:cubicBezTo>
                    <a:pt x="78" y="147"/>
                    <a:pt x="87" y="142"/>
                    <a:pt x="92" y="132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1" name=""/>
            <p:cNvSpPr/>
            <p:nvPr/>
          </p:nvSpPr>
          <p:spPr>
            <a:xfrm>
              <a:off x="1836720" y="3690720"/>
              <a:ext cx="41760" cy="78840"/>
            </a:xfrm>
            <a:custGeom>
              <a:avLst/>
              <a:gdLst/>
              <a:ahLst/>
              <a:rect l="l" t="t" r="r" b="b"/>
              <a:pathLst>
                <a:path w="118" h="221">
                  <a:moveTo>
                    <a:pt x="79" y="199"/>
                  </a:moveTo>
                  <a:lnTo>
                    <a:pt x="118" y="199"/>
                  </a:lnTo>
                  <a:lnTo>
                    <a:pt x="118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5"/>
                  </a:cubicBezTo>
                  <a:cubicBezTo>
                    <a:pt x="71" y="197"/>
                    <a:pt x="74" y="199"/>
                    <a:pt x="79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2" name=""/>
            <p:cNvSpPr/>
            <p:nvPr/>
          </p:nvSpPr>
          <p:spPr>
            <a:xfrm>
              <a:off x="1891440" y="37112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0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5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3" name=""/>
            <p:cNvSpPr/>
            <p:nvPr/>
          </p:nvSpPr>
          <p:spPr>
            <a:xfrm>
              <a:off x="1954800" y="371124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2"/>
                    <a:pt x="119" y="144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20" y="156"/>
                  </a:cubicBezTo>
                  <a:cubicBezTo>
                    <a:pt x="10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4" y="130"/>
                    <a:pt x="28" y="136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1" y="138"/>
                    <a:pt x="101" y="121"/>
                  </a:cubicBezTo>
                  <a:cubicBezTo>
                    <a:pt x="101" y="114"/>
                    <a:pt x="98" y="109"/>
                    <a:pt x="94" y="105"/>
                  </a:cubicBezTo>
                  <a:cubicBezTo>
                    <a:pt x="89" y="101"/>
                    <a:pt x="82" y="98"/>
                    <a:pt x="73" y="96"/>
                  </a:cubicBezTo>
                  <a:cubicBezTo>
                    <a:pt x="49" y="89"/>
                    <a:pt x="33" y="84"/>
                    <a:pt x="26" y="81"/>
                  </a:cubicBezTo>
                  <a:cubicBezTo>
                    <a:pt x="20" y="77"/>
                    <a:pt x="15" y="72"/>
                    <a:pt x="11" y="67"/>
                  </a:cubicBezTo>
                  <a:cubicBezTo>
                    <a:pt x="8" y="61"/>
                    <a:pt x="6" y="54"/>
                    <a:pt x="6" y="46"/>
                  </a:cubicBezTo>
                  <a:cubicBezTo>
                    <a:pt x="6" y="32"/>
                    <a:pt x="11" y="20"/>
                    <a:pt x="21" y="12"/>
                  </a:cubicBezTo>
                  <a:cubicBezTo>
                    <a:pt x="31" y="4"/>
                    <a:pt x="45" y="0"/>
                    <a:pt x="63" y="0"/>
                  </a:cubicBezTo>
                  <a:cubicBezTo>
                    <a:pt x="80" y="0"/>
                    <a:pt x="93" y="3"/>
                    <a:pt x="103" y="9"/>
                  </a:cubicBezTo>
                  <a:cubicBezTo>
                    <a:pt x="112" y="16"/>
                    <a:pt x="118" y="26"/>
                    <a:pt x="121" y="38"/>
                  </a:cubicBezTo>
                  <a:lnTo>
                    <a:pt x="98" y="41"/>
                  </a:lnTo>
                  <a:cubicBezTo>
                    <a:pt x="97" y="34"/>
                    <a:pt x="94" y="29"/>
                    <a:pt x="88" y="25"/>
                  </a:cubicBezTo>
                  <a:cubicBezTo>
                    <a:pt x="83" y="21"/>
                    <a:pt x="74" y="19"/>
                    <a:pt x="63" y="19"/>
                  </a:cubicBezTo>
                  <a:cubicBezTo>
                    <a:pt x="41" y="19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69"/>
                  </a:lnTo>
                  <a:cubicBezTo>
                    <a:pt x="85" y="73"/>
                    <a:pt x="96" y="77"/>
                    <a:pt x="103" y="81"/>
                  </a:cubicBezTo>
                  <a:cubicBezTo>
                    <a:pt x="110" y="85"/>
                    <a:pt x="115" y="90"/>
                    <a:pt x="119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"/>
            <p:cNvSpPr/>
            <p:nvPr/>
          </p:nvSpPr>
          <p:spPr>
            <a:xfrm>
              <a:off x="2012760" y="369684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6" y="115"/>
                    <a:pt x="89" y="120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1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5" name=""/>
            <p:cNvSpPr/>
            <p:nvPr/>
          </p:nvSpPr>
          <p:spPr>
            <a:xfrm>
              <a:off x="2263320" y="37119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50"/>
                  </a:cubicBezTo>
                  <a:cubicBezTo>
                    <a:pt x="96" y="147"/>
                    <a:pt x="96" y="141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6" name=""/>
            <p:cNvSpPr/>
            <p:nvPr/>
          </p:nvSpPr>
          <p:spPr>
            <a:xfrm>
              <a:off x="2322720" y="369072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1" y="199"/>
                    <a:pt x="119" y="199"/>
                    <a:pt x="137" y="199"/>
                  </a:cubicBezTo>
                  <a:cubicBezTo>
                    <a:pt x="137" y="206"/>
                    <a:pt x="137" y="213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3"/>
                    <a:pt x="0" y="206"/>
                    <a:pt x="0" y="199"/>
                  </a:cubicBezTo>
                  <a:cubicBezTo>
                    <a:pt x="20" y="199"/>
                    <a:pt x="39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5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7" name=""/>
            <p:cNvSpPr/>
            <p:nvPr/>
          </p:nvSpPr>
          <p:spPr>
            <a:xfrm>
              <a:off x="2386080" y="37112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09" y="13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8" name=""/>
            <p:cNvSpPr/>
            <p:nvPr/>
          </p:nvSpPr>
          <p:spPr>
            <a:xfrm>
              <a:off x="2448000" y="36972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9" name=""/>
            <p:cNvSpPr/>
            <p:nvPr/>
          </p:nvSpPr>
          <p:spPr>
            <a:xfrm>
              <a:off x="2507760" y="369648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6"/>
                    <a:pt x="67" y="186"/>
                  </a:cubicBezTo>
                  <a:cubicBezTo>
                    <a:pt x="79" y="186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0" name=""/>
            <p:cNvSpPr/>
            <p:nvPr/>
          </p:nvSpPr>
          <p:spPr>
            <a:xfrm>
              <a:off x="2566800" y="3697920"/>
              <a:ext cx="50760" cy="7164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1" name=""/>
            <p:cNvSpPr/>
            <p:nvPr/>
          </p:nvSpPr>
          <p:spPr>
            <a:xfrm>
              <a:off x="865440" y="381420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2" name=""/>
            <p:cNvSpPr/>
            <p:nvPr/>
          </p:nvSpPr>
          <p:spPr>
            <a:xfrm>
              <a:off x="1213920" y="383040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"/>
            <p:cNvSpPr/>
            <p:nvPr/>
          </p:nvSpPr>
          <p:spPr>
            <a:xfrm>
              <a:off x="1286640" y="38602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"/>
            <p:cNvSpPr/>
            <p:nvPr/>
          </p:nvSpPr>
          <p:spPr>
            <a:xfrm>
              <a:off x="1347840" y="38602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"/>
            <p:cNvSpPr/>
            <p:nvPr/>
          </p:nvSpPr>
          <p:spPr>
            <a:xfrm>
              <a:off x="1404720" y="38347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"/>
            <p:cNvSpPr/>
            <p:nvPr/>
          </p:nvSpPr>
          <p:spPr>
            <a:xfrm>
              <a:off x="1460880" y="38347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"/>
            <p:cNvSpPr/>
            <p:nvPr/>
          </p:nvSpPr>
          <p:spPr>
            <a:xfrm>
              <a:off x="1582200" y="383472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5"/>
                    <a:pt x="30" y="35"/>
                  </a:cubicBezTo>
                  <a:cubicBezTo>
                    <a:pt x="26" y="44"/>
                    <a:pt x="24" y="57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0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"/>
            <p:cNvSpPr/>
            <p:nvPr/>
          </p:nvSpPr>
          <p:spPr>
            <a:xfrm>
              <a:off x="1645920" y="38142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"/>
            <p:cNvSpPr/>
            <p:nvPr/>
          </p:nvSpPr>
          <p:spPr>
            <a:xfrm>
              <a:off x="1709280" y="38347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4" y="17"/>
                    <a:pt x="24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"/>
            <p:cNvSpPr/>
            <p:nvPr/>
          </p:nvSpPr>
          <p:spPr>
            <a:xfrm>
              <a:off x="1766520" y="382032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0" y="0"/>
                    <a:pt x="70" y="0"/>
                  </a:cubicBezTo>
                  <a:cubicBezTo>
                    <a:pt x="90" y="0"/>
                    <a:pt x="107" y="5"/>
                    <a:pt x="119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"/>
            <p:cNvSpPr/>
            <p:nvPr/>
          </p:nvSpPr>
          <p:spPr>
            <a:xfrm>
              <a:off x="2263320" y="38358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8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6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4"/>
                    <a:pt x="97" y="152"/>
                    <a:pt x="96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7" y="164"/>
                  </a:cubicBezTo>
                  <a:cubicBezTo>
                    <a:pt x="31" y="164"/>
                    <a:pt x="19" y="159"/>
                    <a:pt x="11" y="150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"/>
            <p:cNvSpPr/>
            <p:nvPr/>
          </p:nvSpPr>
          <p:spPr>
            <a:xfrm>
              <a:off x="2322720" y="38142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"/>
            <p:cNvSpPr/>
            <p:nvPr/>
          </p:nvSpPr>
          <p:spPr>
            <a:xfrm>
              <a:off x="2386080" y="38347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4" name=""/>
            <p:cNvSpPr/>
            <p:nvPr/>
          </p:nvSpPr>
          <p:spPr>
            <a:xfrm>
              <a:off x="2448000" y="382068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5" name=""/>
            <p:cNvSpPr/>
            <p:nvPr/>
          </p:nvSpPr>
          <p:spPr>
            <a:xfrm>
              <a:off x="2507760" y="3819960"/>
              <a:ext cx="46440" cy="74160"/>
            </a:xfrm>
            <a:custGeom>
              <a:avLst/>
              <a:gdLst/>
              <a:ahLst/>
              <a:rect l="l" t="t" r="r" b="b"/>
              <a:pathLst>
                <a:path w="131" h="208">
                  <a:moveTo>
                    <a:pt x="131" y="138"/>
                  </a:moveTo>
                  <a:cubicBezTo>
                    <a:pt x="131" y="159"/>
                    <a:pt x="126" y="176"/>
                    <a:pt x="114" y="189"/>
                  </a:cubicBezTo>
                  <a:cubicBezTo>
                    <a:pt x="103" y="201"/>
                    <a:pt x="88" y="208"/>
                    <a:pt x="68" y="208"/>
                  </a:cubicBezTo>
                  <a:cubicBezTo>
                    <a:pt x="46" y="208"/>
                    <a:pt x="29" y="199"/>
                    <a:pt x="17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6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80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40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3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4"/>
                  </a:cubicBezTo>
                  <a:cubicBezTo>
                    <a:pt x="102" y="165"/>
                    <a:pt x="106" y="154"/>
                    <a:pt x="106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6" name=""/>
            <p:cNvSpPr/>
            <p:nvPr/>
          </p:nvSpPr>
          <p:spPr>
            <a:xfrm>
              <a:off x="2566800" y="3821400"/>
              <a:ext cx="50760" cy="7164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7"/>
                    <a:pt x="0" y="140"/>
                    <a:pt x="0" y="133"/>
                  </a:cubicBezTo>
                  <a:cubicBezTo>
                    <a:pt x="30" y="89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7" name=""/>
            <p:cNvSpPr/>
            <p:nvPr/>
          </p:nvSpPr>
          <p:spPr>
            <a:xfrm>
              <a:off x="865440" y="393768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8" name=""/>
            <p:cNvSpPr/>
            <p:nvPr/>
          </p:nvSpPr>
          <p:spPr>
            <a:xfrm>
              <a:off x="1213920" y="395424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7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7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0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0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9" name=""/>
            <p:cNvSpPr/>
            <p:nvPr/>
          </p:nvSpPr>
          <p:spPr>
            <a:xfrm>
              <a:off x="1286640" y="398412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"/>
            <p:cNvSpPr/>
            <p:nvPr/>
          </p:nvSpPr>
          <p:spPr>
            <a:xfrm>
              <a:off x="1347840" y="3984120"/>
              <a:ext cx="27360" cy="7560"/>
            </a:xfrm>
            <a:custGeom>
              <a:avLst/>
              <a:gdLst/>
              <a:ahLst/>
              <a:rect l="l" t="t" r="r" b="b"/>
              <a:pathLst>
                <a:path w="78" h="23">
                  <a:moveTo>
                    <a:pt x="0" y="23"/>
                  </a:moveTo>
                  <a:cubicBezTo>
                    <a:pt x="0" y="15"/>
                    <a:pt x="0" y="7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7"/>
                    <a:pt x="78" y="15"/>
                    <a:pt x="78" y="23"/>
                  </a:cubicBezTo>
                  <a:cubicBezTo>
                    <a:pt x="52" y="23"/>
                    <a:pt x="26" y="23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1" name=""/>
            <p:cNvSpPr/>
            <p:nvPr/>
          </p:nvSpPr>
          <p:spPr>
            <a:xfrm>
              <a:off x="1404720" y="39582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3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30"/>
                    <a:pt x="31" y="41"/>
                  </a:cubicBezTo>
                  <a:lnTo>
                    <a:pt x="31" y="41"/>
                  </a:lnTo>
                  <a:cubicBezTo>
                    <a:pt x="36" y="30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"/>
            <p:cNvSpPr/>
            <p:nvPr/>
          </p:nvSpPr>
          <p:spPr>
            <a:xfrm>
              <a:off x="1460880" y="395820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4"/>
                  </a:moveTo>
                  <a:cubicBezTo>
                    <a:pt x="134" y="111"/>
                    <a:pt x="129" y="131"/>
                    <a:pt x="117" y="146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4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4"/>
                  </a:cubicBezTo>
                  <a:moveTo>
                    <a:pt x="108" y="84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6"/>
                    <a:pt x="36" y="36"/>
                  </a:cubicBezTo>
                  <a:cubicBezTo>
                    <a:pt x="30" y="47"/>
                    <a:pt x="26" y="63"/>
                    <a:pt x="26" y="84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"/>
            <p:cNvSpPr/>
            <p:nvPr/>
          </p:nvSpPr>
          <p:spPr>
            <a:xfrm>
              <a:off x="1582200" y="395820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8"/>
                  </a:cubicBezTo>
                  <a:cubicBezTo>
                    <a:pt x="74" y="12"/>
                    <a:pt x="77" y="20"/>
                    <a:pt x="79" y="30"/>
                  </a:cubicBezTo>
                  <a:lnTo>
                    <a:pt x="79" y="30"/>
                  </a:lnTo>
                  <a:cubicBezTo>
                    <a:pt x="83" y="19"/>
                    <a:pt x="87" y="12"/>
                    <a:pt x="93" y="7"/>
                  </a:cubicBezTo>
                  <a:cubicBezTo>
                    <a:pt x="98" y="3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4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"/>
            <p:cNvSpPr/>
            <p:nvPr/>
          </p:nvSpPr>
          <p:spPr>
            <a:xfrm>
              <a:off x="1645200" y="395820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8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7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5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9"/>
                  </a:cubicBezTo>
                  <a:cubicBezTo>
                    <a:pt x="39" y="91"/>
                    <a:pt x="35" y="95"/>
                    <a:pt x="31" y="100"/>
                  </a:cubicBezTo>
                  <a:cubicBezTo>
                    <a:pt x="28" y="105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5" name=""/>
            <p:cNvSpPr/>
            <p:nvPr/>
          </p:nvSpPr>
          <p:spPr>
            <a:xfrm>
              <a:off x="1704960" y="3959280"/>
              <a:ext cx="51480" cy="57240"/>
            </a:xfrm>
            <a:custGeom>
              <a:avLst/>
              <a:gdLst/>
              <a:ahLst/>
              <a:rect l="l" t="t" r="r" b="b"/>
              <a:pathLst>
                <a:path w="145" h="161">
                  <a:moveTo>
                    <a:pt x="117" y="161"/>
                  </a:moveTo>
                  <a:cubicBezTo>
                    <a:pt x="102" y="139"/>
                    <a:pt x="87" y="117"/>
                    <a:pt x="72" y="95"/>
                  </a:cubicBezTo>
                  <a:cubicBezTo>
                    <a:pt x="57" y="117"/>
                    <a:pt x="42" y="139"/>
                    <a:pt x="27" y="161"/>
                  </a:cubicBezTo>
                  <a:cubicBezTo>
                    <a:pt x="18" y="161"/>
                    <a:pt x="9" y="161"/>
                    <a:pt x="0" y="161"/>
                  </a:cubicBezTo>
                  <a:cubicBezTo>
                    <a:pt x="19" y="134"/>
                    <a:pt x="38" y="106"/>
                    <a:pt x="58" y="79"/>
                  </a:cubicBezTo>
                  <a:cubicBezTo>
                    <a:pt x="39" y="53"/>
                    <a:pt x="21" y="27"/>
                    <a:pt x="2" y="0"/>
                  </a:cubicBezTo>
                  <a:cubicBezTo>
                    <a:pt x="12" y="0"/>
                    <a:pt x="21" y="0"/>
                    <a:pt x="30" y="0"/>
                  </a:cubicBezTo>
                  <a:cubicBezTo>
                    <a:pt x="44" y="21"/>
                    <a:pt x="58" y="42"/>
                    <a:pt x="72" y="63"/>
                  </a:cubicBezTo>
                  <a:cubicBezTo>
                    <a:pt x="86" y="42"/>
                    <a:pt x="100" y="21"/>
                    <a:pt x="113" y="0"/>
                  </a:cubicBezTo>
                  <a:cubicBezTo>
                    <a:pt x="123" y="0"/>
                    <a:pt x="132" y="0"/>
                    <a:pt x="141" y="0"/>
                  </a:cubicBezTo>
                  <a:cubicBezTo>
                    <a:pt x="123" y="26"/>
                    <a:pt x="104" y="52"/>
                    <a:pt x="86" y="78"/>
                  </a:cubicBezTo>
                  <a:cubicBezTo>
                    <a:pt x="106" y="106"/>
                    <a:pt x="125" y="134"/>
                    <a:pt x="145" y="161"/>
                  </a:cubicBezTo>
                  <a:cubicBezTo>
                    <a:pt x="135" y="161"/>
                    <a:pt x="126" y="161"/>
                    <a:pt x="117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6" name=""/>
            <p:cNvSpPr/>
            <p:nvPr/>
          </p:nvSpPr>
          <p:spPr>
            <a:xfrm>
              <a:off x="1766520" y="394416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1" y="94"/>
                    <a:pt x="114" y="100"/>
                    <a:pt x="106" y="106"/>
                  </a:cubicBezTo>
                  <a:cubicBezTo>
                    <a:pt x="96" y="114"/>
                    <a:pt x="89" y="120"/>
                    <a:pt x="86" y="124"/>
                  </a:cubicBezTo>
                  <a:cubicBezTo>
                    <a:pt x="82" y="128"/>
                    <a:pt x="80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1" y="143"/>
                    <a:pt x="52" y="137"/>
                    <a:pt x="54" y="132"/>
                  </a:cubicBezTo>
                  <a:cubicBezTo>
                    <a:pt x="56" y="126"/>
                    <a:pt x="59" y="121"/>
                    <a:pt x="63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8" y="86"/>
                    <a:pt x="101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5"/>
                    <a:pt x="83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2" y="40"/>
                    <a:pt x="27" y="50"/>
                    <a:pt x="26" y="62"/>
                  </a:cubicBezTo>
                  <a:lnTo>
                    <a:pt x="0" y="61"/>
                  </a:lnTo>
                  <a:cubicBezTo>
                    <a:pt x="3" y="41"/>
                    <a:pt x="10" y="26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9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7" name=""/>
            <p:cNvSpPr/>
            <p:nvPr/>
          </p:nvSpPr>
          <p:spPr>
            <a:xfrm>
              <a:off x="2263320" y="39592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8" name=""/>
            <p:cNvSpPr/>
            <p:nvPr/>
          </p:nvSpPr>
          <p:spPr>
            <a:xfrm>
              <a:off x="2322720" y="39376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5"/>
                    <a:pt x="14" y="68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20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20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9" name=""/>
            <p:cNvSpPr/>
            <p:nvPr/>
          </p:nvSpPr>
          <p:spPr>
            <a:xfrm>
              <a:off x="2386080" y="39582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8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6"/>
                    <a:pt x="37" y="35"/>
                  </a:cubicBezTo>
                  <a:cubicBezTo>
                    <a:pt x="30" y="44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8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0" name=""/>
            <p:cNvSpPr/>
            <p:nvPr/>
          </p:nvSpPr>
          <p:spPr>
            <a:xfrm>
              <a:off x="2448000" y="39445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1" name=""/>
            <p:cNvSpPr/>
            <p:nvPr/>
          </p:nvSpPr>
          <p:spPr>
            <a:xfrm>
              <a:off x="2507760" y="394380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2" name=""/>
            <p:cNvSpPr/>
            <p:nvPr/>
          </p:nvSpPr>
          <p:spPr>
            <a:xfrm>
              <a:off x="2566800" y="3945240"/>
              <a:ext cx="50760" cy="7128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6" y="153"/>
                  </a:moveTo>
                  <a:cubicBezTo>
                    <a:pt x="116" y="169"/>
                    <a:pt x="116" y="185"/>
                    <a:pt x="116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3" name=""/>
            <p:cNvSpPr/>
            <p:nvPr/>
          </p:nvSpPr>
          <p:spPr>
            <a:xfrm>
              <a:off x="865440" y="406152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89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89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"/>
            <p:cNvSpPr/>
            <p:nvPr/>
          </p:nvSpPr>
          <p:spPr>
            <a:xfrm>
              <a:off x="1213920" y="407772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5" name=""/>
            <p:cNvSpPr/>
            <p:nvPr/>
          </p:nvSpPr>
          <p:spPr>
            <a:xfrm>
              <a:off x="1286640" y="41076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6" name=""/>
            <p:cNvSpPr/>
            <p:nvPr/>
          </p:nvSpPr>
          <p:spPr>
            <a:xfrm>
              <a:off x="1347840" y="41076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7" name=""/>
            <p:cNvSpPr/>
            <p:nvPr/>
          </p:nvSpPr>
          <p:spPr>
            <a:xfrm>
              <a:off x="1404720" y="40820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8" name=""/>
            <p:cNvSpPr/>
            <p:nvPr/>
          </p:nvSpPr>
          <p:spPr>
            <a:xfrm>
              <a:off x="1460880" y="40820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20"/>
                    <a:pt x="36" y="130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9" name=""/>
            <p:cNvSpPr/>
            <p:nvPr/>
          </p:nvSpPr>
          <p:spPr>
            <a:xfrm>
              <a:off x="1583640" y="40816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8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7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2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6" y="148"/>
                  </a:cubicBezTo>
                  <a:moveTo>
                    <a:pt x="51" y="147"/>
                  </a:moveTo>
                  <a:cubicBezTo>
                    <a:pt x="60" y="147"/>
                    <a:pt x="68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9" y="135"/>
                    <a:pt x="33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0" name=""/>
            <p:cNvSpPr/>
            <p:nvPr/>
          </p:nvSpPr>
          <p:spPr>
            <a:xfrm>
              <a:off x="1642320" y="4083120"/>
              <a:ext cx="54000" cy="57240"/>
            </a:xfrm>
            <a:custGeom>
              <a:avLst/>
              <a:gdLst/>
              <a:ahLst/>
              <a:rect l="l" t="t" r="r" b="b"/>
              <a:pathLst>
                <a:path w="152" h="161">
                  <a:moveTo>
                    <a:pt x="90" y="161"/>
                  </a:moveTo>
                  <a:cubicBezTo>
                    <a:pt x="80" y="161"/>
                    <a:pt x="70" y="161"/>
                    <a:pt x="60" y="161"/>
                  </a:cubicBezTo>
                  <a:cubicBezTo>
                    <a:pt x="40" y="107"/>
                    <a:pt x="20" y="54"/>
                    <a:pt x="0" y="0"/>
                  </a:cubicBezTo>
                  <a:cubicBezTo>
                    <a:pt x="9" y="0"/>
                    <a:pt x="19" y="0"/>
                    <a:pt x="28" y="0"/>
                  </a:cubicBezTo>
                  <a:cubicBezTo>
                    <a:pt x="41" y="35"/>
                    <a:pt x="53" y="70"/>
                    <a:pt x="65" y="105"/>
                  </a:cubicBezTo>
                  <a:cubicBezTo>
                    <a:pt x="66" y="107"/>
                    <a:pt x="67" y="110"/>
                    <a:pt x="68" y="113"/>
                  </a:cubicBezTo>
                  <a:cubicBezTo>
                    <a:pt x="70" y="122"/>
                    <a:pt x="73" y="131"/>
                    <a:pt x="75" y="140"/>
                  </a:cubicBezTo>
                  <a:cubicBezTo>
                    <a:pt x="77" y="134"/>
                    <a:pt x="78" y="128"/>
                    <a:pt x="80" y="122"/>
                  </a:cubicBezTo>
                  <a:cubicBezTo>
                    <a:pt x="82" y="117"/>
                    <a:pt x="84" y="111"/>
                    <a:pt x="85" y="105"/>
                  </a:cubicBezTo>
                  <a:cubicBezTo>
                    <a:pt x="98" y="70"/>
                    <a:pt x="111" y="35"/>
                    <a:pt x="124" y="0"/>
                  </a:cubicBezTo>
                  <a:cubicBezTo>
                    <a:pt x="133" y="0"/>
                    <a:pt x="142" y="0"/>
                    <a:pt x="152" y="0"/>
                  </a:cubicBezTo>
                  <a:cubicBezTo>
                    <a:pt x="131" y="54"/>
                    <a:pt x="111" y="107"/>
                    <a:pt x="90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"/>
            <p:cNvSpPr/>
            <p:nvPr/>
          </p:nvSpPr>
          <p:spPr>
            <a:xfrm>
              <a:off x="1706760" y="40820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8" y="157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6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"/>
            <p:cNvSpPr/>
            <p:nvPr/>
          </p:nvSpPr>
          <p:spPr>
            <a:xfrm>
              <a:off x="1774080" y="40820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4" y="16"/>
                  </a:cubicBezTo>
                  <a:cubicBezTo>
                    <a:pt x="49" y="10"/>
                    <a:pt x="54" y="6"/>
                    <a:pt x="60" y="4"/>
                  </a:cubicBezTo>
                  <a:cubicBezTo>
                    <a:pt x="66" y="1"/>
                    <a:pt x="74" y="0"/>
                    <a:pt x="83" y="0"/>
                  </a:cubicBezTo>
                  <a:cubicBezTo>
                    <a:pt x="92" y="0"/>
                    <a:pt x="102" y="1"/>
                    <a:pt x="111" y="2"/>
                  </a:cubicBezTo>
                  <a:lnTo>
                    <a:pt x="111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3" name=""/>
            <p:cNvSpPr/>
            <p:nvPr/>
          </p:nvSpPr>
          <p:spPr>
            <a:xfrm>
              <a:off x="1829880" y="40816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60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4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9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7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2"/>
                    <a:pt x="26" y="120"/>
                  </a:cubicBezTo>
                  <a:cubicBezTo>
                    <a:pt x="26" y="128"/>
                    <a:pt x="28" y="135"/>
                    <a:pt x="32" y="140"/>
                  </a:cubicBezTo>
                  <a:cubicBezTo>
                    <a:pt x="37" y="145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4" name=""/>
            <p:cNvSpPr/>
            <p:nvPr/>
          </p:nvSpPr>
          <p:spPr>
            <a:xfrm>
              <a:off x="1891800" y="408204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1" y="227"/>
                    <a:pt x="38" y="223"/>
                    <a:pt x="29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8" y="191"/>
                    <a:pt x="41" y="197"/>
                    <a:pt x="46" y="201"/>
                  </a:cubicBezTo>
                  <a:cubicBezTo>
                    <a:pt x="52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7" y="141"/>
                    <a:pt x="90" y="149"/>
                    <a:pt x="82" y="154"/>
                  </a:cubicBezTo>
                  <a:cubicBezTo>
                    <a:pt x="74" y="159"/>
                    <a:pt x="65" y="162"/>
                    <a:pt x="53" y="162"/>
                  </a:cubicBezTo>
                  <a:cubicBezTo>
                    <a:pt x="35" y="162"/>
                    <a:pt x="22" y="156"/>
                    <a:pt x="13" y="143"/>
                  </a:cubicBezTo>
                  <a:cubicBezTo>
                    <a:pt x="5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7" y="0"/>
                    <a:pt x="76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2" y="30"/>
                  </a:lnTo>
                  <a:cubicBezTo>
                    <a:pt x="102" y="27"/>
                    <a:pt x="102" y="22"/>
                    <a:pt x="102" y="15"/>
                  </a:cubicBezTo>
                  <a:cubicBezTo>
                    <a:pt x="103" y="8"/>
                    <a:pt x="103" y="4"/>
                    <a:pt x="103" y="2"/>
                  </a:cubicBezTo>
                  <a:lnTo>
                    <a:pt x="127" y="2"/>
                  </a:lnTo>
                  <a:cubicBezTo>
                    <a:pt x="127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2" y="210"/>
                  </a:cubicBezTo>
                  <a:cubicBezTo>
                    <a:pt x="102" y="221"/>
                    <a:pt x="87" y="227"/>
                    <a:pt x="66" y="227"/>
                  </a:cubicBezTo>
                  <a:moveTo>
                    <a:pt x="101" y="82"/>
                  </a:moveTo>
                  <a:cubicBezTo>
                    <a:pt x="101" y="62"/>
                    <a:pt x="98" y="47"/>
                    <a:pt x="91" y="36"/>
                  </a:cubicBezTo>
                  <a:cubicBezTo>
                    <a:pt x="84" y="25"/>
                    <a:pt x="75" y="20"/>
                    <a:pt x="62" y="20"/>
                  </a:cubicBezTo>
                  <a:cubicBezTo>
                    <a:pt x="50" y="20"/>
                    <a:pt x="40" y="25"/>
                    <a:pt x="35" y="34"/>
                  </a:cubicBezTo>
                  <a:cubicBezTo>
                    <a:pt x="29" y="44"/>
                    <a:pt x="26" y="59"/>
                    <a:pt x="26" y="82"/>
                  </a:cubicBezTo>
                  <a:cubicBezTo>
                    <a:pt x="26" y="97"/>
                    <a:pt x="28" y="109"/>
                    <a:pt x="30" y="117"/>
                  </a:cubicBezTo>
                  <a:cubicBezTo>
                    <a:pt x="32" y="126"/>
                    <a:pt x="36" y="132"/>
                    <a:pt x="41" y="136"/>
                  </a:cubicBezTo>
                  <a:cubicBezTo>
                    <a:pt x="46" y="140"/>
                    <a:pt x="53" y="142"/>
                    <a:pt x="62" y="142"/>
                  </a:cubicBezTo>
                  <a:cubicBezTo>
                    <a:pt x="70" y="142"/>
                    <a:pt x="77" y="140"/>
                    <a:pt x="83" y="135"/>
                  </a:cubicBezTo>
                  <a:cubicBezTo>
                    <a:pt x="89" y="130"/>
                    <a:pt x="93" y="124"/>
                    <a:pt x="97" y="114"/>
                  </a:cubicBezTo>
                  <a:cubicBezTo>
                    <a:pt x="100" y="105"/>
                    <a:pt x="101" y="94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5" name=""/>
            <p:cNvSpPr/>
            <p:nvPr/>
          </p:nvSpPr>
          <p:spPr>
            <a:xfrm>
              <a:off x="1953000" y="408204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4" y="140"/>
                  </a:cubicBezTo>
                  <a:cubicBezTo>
                    <a:pt x="101" y="135"/>
                    <a:pt x="106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4" y="166"/>
                    <a:pt x="68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6" name=""/>
            <p:cNvSpPr/>
            <p:nvPr/>
          </p:nvSpPr>
          <p:spPr>
            <a:xfrm>
              <a:off x="2012760" y="406764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5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2" y="117"/>
                  </a:cubicBezTo>
                  <a:cubicBezTo>
                    <a:pt x="66" y="112"/>
                    <a:pt x="72" y="107"/>
                    <a:pt x="81" y="100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1"/>
                  </a:cubicBezTo>
                  <a:cubicBezTo>
                    <a:pt x="110" y="66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3"/>
                    <a:pt x="70" y="23"/>
                  </a:cubicBezTo>
                  <a:cubicBezTo>
                    <a:pt x="57" y="23"/>
                    <a:pt x="47" y="26"/>
                    <a:pt x="39" y="33"/>
                  </a:cubicBezTo>
                  <a:cubicBezTo>
                    <a:pt x="31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5"/>
                  </a:cubicBezTo>
                  <a:cubicBezTo>
                    <a:pt x="130" y="24"/>
                    <a:pt x="136" y="38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7" name=""/>
            <p:cNvSpPr/>
            <p:nvPr/>
          </p:nvSpPr>
          <p:spPr>
            <a:xfrm>
              <a:off x="2263320" y="40827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3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8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3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"/>
            <p:cNvSpPr/>
            <p:nvPr/>
          </p:nvSpPr>
          <p:spPr>
            <a:xfrm>
              <a:off x="2322720" y="406152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9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9" name=""/>
            <p:cNvSpPr/>
            <p:nvPr/>
          </p:nvSpPr>
          <p:spPr>
            <a:xfrm>
              <a:off x="2386080" y="40820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5"/>
                    <a:pt x="24" y="7"/>
                  </a:cubicBezTo>
                  <a:cubicBezTo>
                    <a:pt x="24" y="9"/>
                    <a:pt x="24" y="12"/>
                    <a:pt x="24" y="14"/>
                  </a:cubicBezTo>
                  <a:cubicBezTo>
                    <a:pt x="25" y="17"/>
                    <a:pt x="25" y="23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0" name=""/>
            <p:cNvSpPr/>
            <p:nvPr/>
          </p:nvSpPr>
          <p:spPr>
            <a:xfrm>
              <a:off x="2448000" y="406800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1" name=""/>
            <p:cNvSpPr/>
            <p:nvPr/>
          </p:nvSpPr>
          <p:spPr>
            <a:xfrm>
              <a:off x="2507760" y="406728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9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5"/>
                    <a:pt x="0" y="140"/>
                    <a:pt x="0" y="109"/>
                  </a:cubicBezTo>
                  <a:cubicBezTo>
                    <a:pt x="0" y="74"/>
                    <a:pt x="6" y="48"/>
                    <a:pt x="18" y="29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100" y="0"/>
                    <a:pt x="118" y="15"/>
                    <a:pt x="126" y="43"/>
                  </a:cubicBezTo>
                  <a:lnTo>
                    <a:pt x="102" y="48"/>
                  </a:lnTo>
                  <a:cubicBezTo>
                    <a:pt x="97" y="31"/>
                    <a:pt x="86" y="22"/>
                    <a:pt x="70" y="22"/>
                  </a:cubicBezTo>
                  <a:cubicBezTo>
                    <a:pt x="55" y="22"/>
                    <a:pt x="44" y="29"/>
                    <a:pt x="37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4"/>
                    <a:pt x="72" y="74"/>
                  </a:cubicBezTo>
                  <a:cubicBezTo>
                    <a:pt x="90" y="74"/>
                    <a:pt x="104" y="80"/>
                    <a:pt x="115" y="91"/>
                  </a:cubicBezTo>
                  <a:cubicBezTo>
                    <a:pt x="126" y="103"/>
                    <a:pt x="131" y="119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3"/>
                    <a:pt x="36" y="107"/>
                    <a:pt x="32" y="113"/>
                  </a:cubicBezTo>
                  <a:cubicBezTo>
                    <a:pt x="29" y="119"/>
                    <a:pt x="27" y="126"/>
                    <a:pt x="27" y="133"/>
                  </a:cubicBezTo>
                  <a:cubicBezTo>
                    <a:pt x="27" y="148"/>
                    <a:pt x="31" y="161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2" name=""/>
            <p:cNvSpPr/>
            <p:nvPr/>
          </p:nvSpPr>
          <p:spPr>
            <a:xfrm>
              <a:off x="2566800" y="4068720"/>
              <a:ext cx="50760" cy="71640"/>
            </a:xfrm>
            <a:custGeom>
              <a:avLst/>
              <a:gdLst/>
              <a:ahLst/>
              <a:rect l="l" t="t" r="r" b="b"/>
              <a:pathLst>
                <a:path w="143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40"/>
                    <a:pt x="0" y="133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4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4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3" name=""/>
            <p:cNvSpPr/>
            <p:nvPr/>
          </p:nvSpPr>
          <p:spPr>
            <a:xfrm>
              <a:off x="865440" y="4185000"/>
              <a:ext cx="7920" cy="101520"/>
            </a:xfrm>
            <a:custGeom>
              <a:avLst/>
              <a:gdLst/>
              <a:ahLst/>
              <a:rect l="l" t="t" r="r" b="b"/>
              <a:pathLst>
                <a:path w="24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8" y="0"/>
                    <a:pt x="16" y="0"/>
                    <a:pt x="24" y="0"/>
                  </a:cubicBezTo>
                  <a:cubicBezTo>
                    <a:pt x="24" y="95"/>
                    <a:pt x="24" y="190"/>
                    <a:pt x="24" y="284"/>
                  </a:cubicBezTo>
                  <a:cubicBezTo>
                    <a:pt x="16" y="284"/>
                    <a:pt x="8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4" name=""/>
            <p:cNvSpPr/>
            <p:nvPr/>
          </p:nvSpPr>
          <p:spPr>
            <a:xfrm>
              <a:off x="1213920" y="4201200"/>
              <a:ext cx="49320" cy="53280"/>
            </a:xfrm>
            <a:custGeom>
              <a:avLst/>
              <a:gdLst/>
              <a:ahLst/>
              <a:rect l="l" t="t" r="r" b="b"/>
              <a:pathLst>
                <a:path w="139" h="150">
                  <a:moveTo>
                    <a:pt x="80" y="86"/>
                  </a:moveTo>
                  <a:cubicBezTo>
                    <a:pt x="80" y="107"/>
                    <a:pt x="80" y="128"/>
                    <a:pt x="80" y="150"/>
                  </a:cubicBezTo>
                  <a:cubicBezTo>
                    <a:pt x="73" y="150"/>
                    <a:pt x="66" y="150"/>
                    <a:pt x="59" y="150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5" name=""/>
            <p:cNvSpPr/>
            <p:nvPr/>
          </p:nvSpPr>
          <p:spPr>
            <a:xfrm>
              <a:off x="1286640" y="42310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6" name=""/>
            <p:cNvSpPr/>
            <p:nvPr/>
          </p:nvSpPr>
          <p:spPr>
            <a:xfrm>
              <a:off x="1347840" y="423108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"/>
            <p:cNvSpPr/>
            <p:nvPr/>
          </p:nvSpPr>
          <p:spPr>
            <a:xfrm>
              <a:off x="1404720" y="420552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4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1"/>
                  </a:cubicBezTo>
                  <a:lnTo>
                    <a:pt x="31" y="41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"/>
            <p:cNvSpPr/>
            <p:nvPr/>
          </p:nvSpPr>
          <p:spPr>
            <a:xfrm>
              <a:off x="1460880" y="420552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6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3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2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"/>
            <p:cNvSpPr/>
            <p:nvPr/>
          </p:nvSpPr>
          <p:spPr>
            <a:xfrm>
              <a:off x="1590480" y="4185000"/>
              <a:ext cx="42120" cy="7884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200"/>
                  </a:moveTo>
                  <a:lnTo>
                    <a:pt x="119" y="200"/>
                  </a:lnTo>
                  <a:lnTo>
                    <a:pt x="119" y="221"/>
                  </a:lnTo>
                  <a:lnTo>
                    <a:pt x="67" y="221"/>
                  </a:lnTo>
                  <a:cubicBezTo>
                    <a:pt x="57" y="219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3"/>
                  </a:cubicBezTo>
                  <a:lnTo>
                    <a:pt x="41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1"/>
                    <a:pt x="67" y="194"/>
                    <a:pt x="69" y="196"/>
                  </a:cubicBezTo>
                  <a:cubicBezTo>
                    <a:pt x="71" y="198"/>
                    <a:pt x="75" y="199"/>
                    <a:pt x="80" y="200"/>
                  </a:cubicBezTo>
                  <a:moveTo>
                    <a:pt x="80" y="200"/>
                  </a:moveTo>
                  <a:lnTo>
                    <a:pt x="80" y="200"/>
                  </a:lnTo>
                  <a:moveTo>
                    <a:pt x="66" y="186"/>
                  </a:moveTo>
                  <a:lnTo>
                    <a:pt x="66" y="186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200"/>
                  </a:moveTo>
                  <a:lnTo>
                    <a:pt x="41" y="183"/>
                  </a:lnTo>
                  <a:lnTo>
                    <a:pt x="41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"/>
            <p:cNvSpPr/>
            <p:nvPr/>
          </p:nvSpPr>
          <p:spPr>
            <a:xfrm>
              <a:off x="1645200" y="420552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3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4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7"/>
                  </a:moveTo>
                  <a:cubicBezTo>
                    <a:pt x="60" y="147"/>
                    <a:pt x="68" y="144"/>
                    <a:pt x="75" y="140"/>
                  </a:cubicBezTo>
                  <a:cubicBezTo>
                    <a:pt x="81" y="135"/>
                    <a:pt x="87" y="129"/>
                    <a:pt x="91" y="122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5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"/>
            <p:cNvSpPr/>
            <p:nvPr/>
          </p:nvSpPr>
          <p:spPr>
            <a:xfrm>
              <a:off x="1709640" y="41918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1" y="173"/>
                    <a:pt x="55" y="177"/>
                  </a:cubicBezTo>
                  <a:cubicBezTo>
                    <a:pt x="59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1"/>
                    <a:pt x="35" y="195"/>
                  </a:cubicBezTo>
                  <a:cubicBezTo>
                    <a:pt x="27" y="188"/>
                    <a:pt x="24" y="177"/>
                    <a:pt x="24" y="162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"/>
            <p:cNvSpPr/>
            <p:nvPr/>
          </p:nvSpPr>
          <p:spPr>
            <a:xfrm>
              <a:off x="1768680" y="420552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4" y="142"/>
                    <a:pt x="55" y="147"/>
                    <a:pt x="68" y="147"/>
                  </a:cubicBezTo>
                  <a:cubicBezTo>
                    <a:pt x="77" y="147"/>
                    <a:pt x="86" y="145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1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5" y="131"/>
                    <a:pt x="0" y="110"/>
                    <a:pt x="0" y="83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2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2"/>
                    <a:pt x="27" y="53"/>
                    <a:pt x="26" y="69"/>
                  </a:cubicBezTo>
                  <a:lnTo>
                    <a:pt x="107" y="69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"/>
            <p:cNvSpPr/>
            <p:nvPr/>
          </p:nvSpPr>
          <p:spPr>
            <a:xfrm>
              <a:off x="1831680" y="420552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3"/>
                    <a:pt x="83" y="167"/>
                    <a:pt x="64" y="167"/>
                  </a:cubicBezTo>
                  <a:cubicBezTo>
                    <a:pt x="44" y="167"/>
                    <a:pt x="30" y="164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8"/>
                    <a:pt x="15" y="73"/>
                    <a:pt x="12" y="68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4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1"/>
                    <a:pt x="46" y="63"/>
                    <a:pt x="54" y="66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7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"/>
            <p:cNvSpPr/>
            <p:nvPr/>
          </p:nvSpPr>
          <p:spPr>
            <a:xfrm>
              <a:off x="1894320" y="41918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7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1"/>
                    <a:pt x="35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"/>
            <p:cNvSpPr/>
            <p:nvPr/>
          </p:nvSpPr>
          <p:spPr>
            <a:xfrm>
              <a:off x="1951200" y="4191480"/>
              <a:ext cx="48240" cy="72360"/>
            </a:xfrm>
            <a:custGeom>
              <a:avLst/>
              <a:gdLst/>
              <a:ahLst/>
              <a:rect l="l" t="t" r="r" b="b"/>
              <a:pathLst>
                <a:path w="136" h="203">
                  <a:moveTo>
                    <a:pt x="136" y="54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79"/>
                    <a:pt x="128" y="85"/>
                    <a:pt x="124" y="89"/>
                  </a:cubicBezTo>
                  <a:cubicBezTo>
                    <a:pt x="120" y="94"/>
                    <a:pt x="114" y="100"/>
                    <a:pt x="106" y="106"/>
                  </a:cubicBezTo>
                  <a:cubicBezTo>
                    <a:pt x="95" y="114"/>
                    <a:pt x="89" y="120"/>
                    <a:pt x="85" y="124"/>
                  </a:cubicBezTo>
                  <a:cubicBezTo>
                    <a:pt x="82" y="127"/>
                    <a:pt x="79" y="131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3"/>
                    <a:pt x="51" y="137"/>
                    <a:pt x="54" y="132"/>
                  </a:cubicBezTo>
                  <a:cubicBezTo>
                    <a:pt x="56" y="126"/>
                    <a:pt x="59" y="121"/>
                    <a:pt x="62" y="116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4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6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2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5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4"/>
                    <a:pt x="118" y="14"/>
                  </a:cubicBezTo>
                  <a:cubicBezTo>
                    <a:pt x="130" y="24"/>
                    <a:pt x="136" y="37"/>
                    <a:pt x="136" y="54"/>
                  </a:cubicBezTo>
                  <a:moveTo>
                    <a:pt x="49" y="203"/>
                  </a:moveTo>
                  <a:lnTo>
                    <a:pt x="49" y="173"/>
                  </a:lnTo>
                  <a:lnTo>
                    <a:pt x="76" y="173"/>
                  </a:lnTo>
                  <a:lnTo>
                    <a:pt x="76" y="203"/>
                  </a:lnTo>
                  <a:lnTo>
                    <a:pt x="49" y="2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"/>
            <p:cNvSpPr/>
            <p:nvPr/>
          </p:nvSpPr>
          <p:spPr>
            <a:xfrm>
              <a:off x="2263320" y="42066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6" y="149"/>
                  </a:cubicBezTo>
                  <a:cubicBezTo>
                    <a:pt x="96" y="147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"/>
            <p:cNvSpPr/>
            <p:nvPr/>
          </p:nvSpPr>
          <p:spPr>
            <a:xfrm>
              <a:off x="2322720" y="418500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1"/>
                    <a:pt x="59" y="121"/>
                    <a:pt x="59" y="82"/>
                  </a:cubicBezTo>
                  <a:cubicBezTo>
                    <a:pt x="44" y="82"/>
                    <a:pt x="29" y="82"/>
                    <a:pt x="14" y="82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7"/>
                    <a:pt x="84" y="154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8" name=""/>
            <p:cNvSpPr/>
            <p:nvPr/>
          </p:nvSpPr>
          <p:spPr>
            <a:xfrm>
              <a:off x="2386080" y="42055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6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10"/>
                    <a:pt x="24" y="12"/>
                    <a:pt x="24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1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4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9" name=""/>
            <p:cNvSpPr/>
            <p:nvPr/>
          </p:nvSpPr>
          <p:spPr>
            <a:xfrm>
              <a:off x="2448000" y="41918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1"/>
                  </a:lnTo>
                  <a:lnTo>
                    <a:pt x="24" y="41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1"/>
                  </a:lnTo>
                  <a:lnTo>
                    <a:pt x="109" y="41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7"/>
                    <a:pt x="50" y="173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1"/>
                    <a:pt x="35" y="195"/>
                  </a:cubicBezTo>
                  <a:cubicBezTo>
                    <a:pt x="27" y="188"/>
                    <a:pt x="23" y="177"/>
                    <a:pt x="23" y="162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0" name=""/>
            <p:cNvSpPr/>
            <p:nvPr/>
          </p:nvSpPr>
          <p:spPr>
            <a:xfrm>
              <a:off x="2507760" y="419112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5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8"/>
                    <a:pt x="17" y="181"/>
                  </a:cubicBezTo>
                  <a:cubicBezTo>
                    <a:pt x="6" y="164"/>
                    <a:pt x="0" y="140"/>
                    <a:pt x="0" y="108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9"/>
                    <a:pt x="48" y="0"/>
                    <a:pt x="70" y="0"/>
                  </a:cubicBezTo>
                  <a:cubicBezTo>
                    <a:pt x="100" y="0"/>
                    <a:pt x="118" y="14"/>
                    <a:pt x="126" y="43"/>
                  </a:cubicBezTo>
                  <a:lnTo>
                    <a:pt x="102" y="47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8"/>
                    <a:pt x="37" y="42"/>
                  </a:cubicBezTo>
                  <a:cubicBezTo>
                    <a:pt x="29" y="56"/>
                    <a:pt x="25" y="76"/>
                    <a:pt x="25" y="101"/>
                  </a:cubicBezTo>
                  <a:cubicBezTo>
                    <a:pt x="29" y="92"/>
                    <a:pt x="36" y="85"/>
                    <a:pt x="44" y="80"/>
                  </a:cubicBezTo>
                  <a:cubicBezTo>
                    <a:pt x="52" y="75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2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5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8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0"/>
                  </a:cubicBezTo>
                  <a:cubicBezTo>
                    <a:pt x="46" y="180"/>
                    <a:pt x="55" y="185"/>
                    <a:pt x="67" y="185"/>
                  </a:cubicBezTo>
                  <a:cubicBezTo>
                    <a:pt x="79" y="185"/>
                    <a:pt x="88" y="181"/>
                    <a:pt x="95" y="173"/>
                  </a:cubicBezTo>
                  <a:cubicBezTo>
                    <a:pt x="102" y="165"/>
                    <a:pt x="106" y="153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1" name=""/>
            <p:cNvSpPr/>
            <p:nvPr/>
          </p:nvSpPr>
          <p:spPr>
            <a:xfrm>
              <a:off x="2566800" y="4192560"/>
              <a:ext cx="50760" cy="71280"/>
            </a:xfrm>
            <a:custGeom>
              <a:avLst/>
              <a:gdLst/>
              <a:ahLst/>
              <a:rect l="l" t="t" r="r" b="b"/>
              <a:pathLst>
                <a:path w="143" h="200">
                  <a:moveTo>
                    <a:pt x="116" y="153"/>
                  </a:moveTo>
                  <a:cubicBezTo>
                    <a:pt x="116" y="169"/>
                    <a:pt x="116" y="184"/>
                    <a:pt x="116" y="200"/>
                  </a:cubicBezTo>
                  <a:cubicBezTo>
                    <a:pt x="108" y="200"/>
                    <a:pt x="100" y="200"/>
                    <a:pt x="91" y="200"/>
                  </a:cubicBezTo>
                  <a:cubicBezTo>
                    <a:pt x="91" y="184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3" y="132"/>
                  </a:cubicBezTo>
                  <a:cubicBezTo>
                    <a:pt x="143" y="139"/>
                    <a:pt x="143" y="146"/>
                    <a:pt x="143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7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7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2" name=""/>
            <p:cNvSpPr/>
            <p:nvPr/>
          </p:nvSpPr>
          <p:spPr>
            <a:xfrm>
              <a:off x="844920" y="4325040"/>
              <a:ext cx="48960" cy="52920"/>
            </a:xfrm>
            <a:custGeom>
              <a:avLst/>
              <a:gdLst/>
              <a:ahLst/>
              <a:rect l="l" t="t" r="r" b="b"/>
              <a:pathLst>
                <a:path w="138" h="149">
                  <a:moveTo>
                    <a:pt x="79" y="85"/>
                  </a:moveTo>
                  <a:cubicBezTo>
                    <a:pt x="79" y="107"/>
                    <a:pt x="79" y="128"/>
                    <a:pt x="79" y="149"/>
                  </a:cubicBezTo>
                  <a:cubicBezTo>
                    <a:pt x="72" y="149"/>
                    <a:pt x="65" y="149"/>
                    <a:pt x="59" y="149"/>
                  </a:cubicBezTo>
                  <a:cubicBezTo>
                    <a:pt x="59" y="128"/>
                    <a:pt x="59" y="107"/>
                    <a:pt x="59" y="85"/>
                  </a:cubicBezTo>
                  <a:cubicBezTo>
                    <a:pt x="39" y="85"/>
                    <a:pt x="19" y="85"/>
                    <a:pt x="0" y="85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19" y="64"/>
                    <a:pt x="39" y="64"/>
                    <a:pt x="59" y="64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5" y="0"/>
                    <a:pt x="72" y="0"/>
                    <a:pt x="79" y="0"/>
                  </a:cubicBezTo>
                  <a:cubicBezTo>
                    <a:pt x="79" y="21"/>
                    <a:pt x="79" y="42"/>
                    <a:pt x="79" y="64"/>
                  </a:cubicBezTo>
                  <a:cubicBezTo>
                    <a:pt x="99" y="64"/>
                    <a:pt x="118" y="64"/>
                    <a:pt x="138" y="64"/>
                  </a:cubicBezTo>
                  <a:cubicBezTo>
                    <a:pt x="138" y="71"/>
                    <a:pt x="138" y="78"/>
                    <a:pt x="138" y="85"/>
                  </a:cubicBezTo>
                  <a:cubicBezTo>
                    <a:pt x="118" y="85"/>
                    <a:pt x="99" y="85"/>
                    <a:pt x="79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"/>
            <p:cNvSpPr/>
            <p:nvPr/>
          </p:nvSpPr>
          <p:spPr>
            <a:xfrm>
              <a:off x="917280" y="43549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4" name=""/>
            <p:cNvSpPr/>
            <p:nvPr/>
          </p:nvSpPr>
          <p:spPr>
            <a:xfrm>
              <a:off x="978840" y="4354920"/>
              <a:ext cx="27000" cy="7920"/>
            </a:xfrm>
            <a:custGeom>
              <a:avLst/>
              <a:gdLst/>
              <a:ahLst/>
              <a:rect l="l" t="t" r="r" b="b"/>
              <a:pathLst>
                <a:path w="77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1" y="0"/>
                    <a:pt x="77" y="0"/>
                  </a:cubicBezTo>
                  <a:cubicBezTo>
                    <a:pt x="77" y="8"/>
                    <a:pt x="77" y="16"/>
                    <a:pt x="77" y="24"/>
                  </a:cubicBezTo>
                  <a:cubicBezTo>
                    <a:pt x="51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"/>
            <p:cNvSpPr/>
            <p:nvPr/>
          </p:nvSpPr>
          <p:spPr>
            <a:xfrm>
              <a:off x="1035720" y="43293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"/>
            <p:cNvSpPr/>
            <p:nvPr/>
          </p:nvSpPr>
          <p:spPr>
            <a:xfrm>
              <a:off x="1091520" y="4329360"/>
              <a:ext cx="47880" cy="59040"/>
            </a:xfrm>
            <a:custGeom>
              <a:avLst/>
              <a:gdLst/>
              <a:ahLst/>
              <a:rect l="l" t="t" r="r" b="b"/>
              <a:pathLst>
                <a:path w="135" h="166">
                  <a:moveTo>
                    <a:pt x="135" y="83"/>
                  </a:moveTo>
                  <a:cubicBezTo>
                    <a:pt x="135" y="110"/>
                    <a:pt x="129" y="131"/>
                    <a:pt x="118" y="145"/>
                  </a:cubicBezTo>
                  <a:cubicBezTo>
                    <a:pt x="106" y="159"/>
                    <a:pt x="89" y="166"/>
                    <a:pt x="67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1" y="0"/>
                    <a:pt x="107" y="7"/>
                    <a:pt x="118" y="20"/>
                  </a:cubicBezTo>
                  <a:cubicBezTo>
                    <a:pt x="130" y="34"/>
                    <a:pt x="135" y="55"/>
                    <a:pt x="135" y="83"/>
                  </a:cubicBezTo>
                  <a:moveTo>
                    <a:pt x="109" y="83"/>
                  </a:moveTo>
                  <a:cubicBezTo>
                    <a:pt x="109" y="62"/>
                    <a:pt x="106" y="46"/>
                    <a:pt x="99" y="35"/>
                  </a:cubicBezTo>
                  <a:cubicBezTo>
                    <a:pt x="93" y="25"/>
                    <a:pt x="83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6"/>
                    <a:pt x="27" y="62"/>
                    <a:pt x="27" y="83"/>
                  </a:cubicBezTo>
                  <a:cubicBezTo>
                    <a:pt x="27" y="104"/>
                    <a:pt x="30" y="119"/>
                    <a:pt x="37" y="130"/>
                  </a:cubicBezTo>
                  <a:cubicBezTo>
                    <a:pt x="43" y="141"/>
                    <a:pt x="54" y="147"/>
                    <a:pt x="67" y="147"/>
                  </a:cubicBezTo>
                  <a:cubicBezTo>
                    <a:pt x="82" y="147"/>
                    <a:pt x="92" y="141"/>
                    <a:pt x="99" y="131"/>
                  </a:cubicBezTo>
                  <a:cubicBezTo>
                    <a:pt x="105" y="120"/>
                    <a:pt x="109" y="104"/>
                    <a:pt x="109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"/>
            <p:cNvSpPr/>
            <p:nvPr/>
          </p:nvSpPr>
          <p:spPr>
            <a:xfrm>
              <a:off x="1214640" y="432936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5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8" name=""/>
            <p:cNvSpPr/>
            <p:nvPr/>
          </p:nvSpPr>
          <p:spPr>
            <a:xfrm>
              <a:off x="1276200" y="432900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0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8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3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0" y="0"/>
                    <a:pt x="65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59" y="147"/>
                    <a:pt x="67" y="145"/>
                    <a:pt x="74" y="140"/>
                  </a:cubicBezTo>
                  <a:cubicBezTo>
                    <a:pt x="81" y="136"/>
                    <a:pt x="86" y="130"/>
                    <a:pt x="90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9" name=""/>
            <p:cNvSpPr/>
            <p:nvPr/>
          </p:nvSpPr>
          <p:spPr>
            <a:xfrm>
              <a:off x="1339920" y="43290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4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29" y="48"/>
                    <a:pt x="26" y="64"/>
                    <a:pt x="26" y="86"/>
                  </a:cubicBezTo>
                  <a:cubicBezTo>
                    <a:pt x="26" y="107"/>
                    <a:pt x="29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8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0" name=""/>
            <p:cNvSpPr/>
            <p:nvPr/>
          </p:nvSpPr>
          <p:spPr>
            <a:xfrm>
              <a:off x="1402200" y="43153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1" name=""/>
            <p:cNvSpPr/>
            <p:nvPr/>
          </p:nvSpPr>
          <p:spPr>
            <a:xfrm>
              <a:off x="1463760" y="4330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1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6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5" y="134"/>
                  </a:lnTo>
                  <a:cubicBezTo>
                    <a:pt x="90" y="145"/>
                    <a:pt x="83" y="153"/>
                    <a:pt x="75" y="157"/>
                  </a:cubicBezTo>
                  <a:cubicBezTo>
                    <a:pt x="68" y="162"/>
                    <a:pt x="58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3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2" name=""/>
            <p:cNvSpPr/>
            <p:nvPr/>
          </p:nvSpPr>
          <p:spPr>
            <a:xfrm>
              <a:off x="1527840" y="43293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3" name=""/>
            <p:cNvSpPr/>
            <p:nvPr/>
          </p:nvSpPr>
          <p:spPr>
            <a:xfrm>
              <a:off x="1584000" y="43293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4" name=""/>
            <p:cNvSpPr/>
            <p:nvPr/>
          </p:nvSpPr>
          <p:spPr>
            <a:xfrm>
              <a:off x="1711440" y="430884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80" y="284"/>
                  </a:moveTo>
                  <a:cubicBezTo>
                    <a:pt x="68" y="284"/>
                    <a:pt x="58" y="280"/>
                    <a:pt x="50" y="271"/>
                  </a:cubicBezTo>
                  <a:cubicBezTo>
                    <a:pt x="43" y="263"/>
                    <a:pt x="39" y="252"/>
                    <a:pt x="39" y="239"/>
                  </a:cubicBezTo>
                  <a:lnTo>
                    <a:pt x="39" y="186"/>
                  </a:lnTo>
                  <a:cubicBezTo>
                    <a:pt x="39" y="176"/>
                    <a:pt x="35" y="167"/>
                    <a:pt x="29" y="162"/>
                  </a:cubicBezTo>
                  <a:cubicBezTo>
                    <a:pt x="22" y="156"/>
                    <a:pt x="12" y="153"/>
                    <a:pt x="0" y="153"/>
                  </a:cubicBezTo>
                  <a:lnTo>
                    <a:pt x="0" y="131"/>
                  </a:lnTo>
                  <a:cubicBezTo>
                    <a:pt x="12" y="131"/>
                    <a:pt x="22" y="128"/>
                    <a:pt x="29" y="122"/>
                  </a:cubicBezTo>
                  <a:cubicBezTo>
                    <a:pt x="35" y="116"/>
                    <a:pt x="39" y="108"/>
                    <a:pt x="39" y="98"/>
                  </a:cubicBezTo>
                  <a:lnTo>
                    <a:pt x="39" y="45"/>
                  </a:lnTo>
                  <a:cubicBezTo>
                    <a:pt x="39" y="31"/>
                    <a:pt x="42" y="21"/>
                    <a:pt x="50" y="12"/>
                  </a:cubicBezTo>
                  <a:cubicBezTo>
                    <a:pt x="57" y="4"/>
                    <a:pt x="67" y="0"/>
                    <a:pt x="80" y="0"/>
                  </a:cubicBezTo>
                  <a:lnTo>
                    <a:pt x="116" y="0"/>
                  </a:lnTo>
                  <a:lnTo>
                    <a:pt x="116" y="21"/>
                  </a:lnTo>
                  <a:lnTo>
                    <a:pt x="87" y="21"/>
                  </a:lnTo>
                  <a:cubicBezTo>
                    <a:pt x="78" y="21"/>
                    <a:pt x="72" y="23"/>
                    <a:pt x="69" y="27"/>
                  </a:cubicBezTo>
                  <a:cubicBezTo>
                    <a:pt x="65" y="31"/>
                    <a:pt x="63" y="39"/>
                    <a:pt x="63" y="50"/>
                  </a:cubicBezTo>
                  <a:lnTo>
                    <a:pt x="63" y="101"/>
                  </a:lnTo>
                  <a:cubicBezTo>
                    <a:pt x="63" y="111"/>
                    <a:pt x="60" y="119"/>
                    <a:pt x="54" y="127"/>
                  </a:cubicBezTo>
                  <a:cubicBezTo>
                    <a:pt x="48" y="134"/>
                    <a:pt x="40" y="139"/>
                    <a:pt x="31" y="142"/>
                  </a:cubicBezTo>
                  <a:lnTo>
                    <a:pt x="31" y="142"/>
                  </a:lnTo>
                  <a:cubicBezTo>
                    <a:pt x="40" y="144"/>
                    <a:pt x="48" y="149"/>
                    <a:pt x="54" y="156"/>
                  </a:cubicBezTo>
                  <a:cubicBezTo>
                    <a:pt x="60" y="164"/>
                    <a:pt x="63" y="172"/>
                    <a:pt x="63" y="183"/>
                  </a:cubicBezTo>
                  <a:lnTo>
                    <a:pt x="63" y="234"/>
                  </a:lnTo>
                  <a:cubicBezTo>
                    <a:pt x="63" y="245"/>
                    <a:pt x="65" y="252"/>
                    <a:pt x="69" y="256"/>
                  </a:cubicBezTo>
                  <a:cubicBezTo>
                    <a:pt x="72" y="261"/>
                    <a:pt x="78" y="263"/>
                    <a:pt x="87" y="263"/>
                  </a:cubicBezTo>
                  <a:lnTo>
                    <a:pt x="116" y="263"/>
                  </a:lnTo>
                  <a:lnTo>
                    <a:pt x="116" y="284"/>
                  </a:lnTo>
                  <a:lnTo>
                    <a:pt x="8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5" name=""/>
            <p:cNvSpPr/>
            <p:nvPr/>
          </p:nvSpPr>
          <p:spPr>
            <a:xfrm>
              <a:off x="1768320" y="4329360"/>
              <a:ext cx="46800" cy="59040"/>
            </a:xfrm>
            <a:custGeom>
              <a:avLst/>
              <a:gdLst/>
              <a:ahLst/>
              <a:rect l="l" t="t" r="r" b="b"/>
              <a:pathLst>
                <a:path w="132" h="166">
                  <a:moveTo>
                    <a:pt x="0" y="83"/>
                  </a:move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1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8"/>
                  </a:cubicBezTo>
                  <a:cubicBezTo>
                    <a:pt x="88" y="23"/>
                    <a:pt x="80" y="21"/>
                    <a:pt x="69" y="21"/>
                  </a:cubicBezTo>
                  <a:cubicBezTo>
                    <a:pt x="54" y="21"/>
                    <a:pt x="43" y="25"/>
                    <a:pt x="37" y="35"/>
                  </a:cubicBezTo>
                  <a:cubicBezTo>
                    <a:pt x="30" y="45"/>
                    <a:pt x="26" y="61"/>
                    <a:pt x="26" y="82"/>
                  </a:cubicBezTo>
                  <a:cubicBezTo>
                    <a:pt x="26" y="104"/>
                    <a:pt x="30" y="120"/>
                    <a:pt x="37" y="130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5"/>
                  </a:lnTo>
                  <a:cubicBezTo>
                    <a:pt x="131" y="125"/>
                    <a:pt x="128" y="134"/>
                    <a:pt x="122" y="141"/>
                  </a:cubicBezTo>
                  <a:cubicBezTo>
                    <a:pt x="117" y="149"/>
                    <a:pt x="109" y="155"/>
                    <a:pt x="100" y="160"/>
                  </a:cubicBezTo>
                  <a:cubicBezTo>
                    <a:pt x="91" y="164"/>
                    <a:pt x="81" y="166"/>
                    <a:pt x="70" y="166"/>
                  </a:cubicBezTo>
                  <a:cubicBezTo>
                    <a:pt x="47" y="166"/>
                    <a:pt x="30" y="159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6" name=""/>
            <p:cNvSpPr/>
            <p:nvPr/>
          </p:nvSpPr>
          <p:spPr>
            <a:xfrm>
              <a:off x="1829880" y="432900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8"/>
                  </a:moveTo>
                  <a:cubicBezTo>
                    <a:pt x="138" y="148"/>
                    <a:pt x="141" y="147"/>
                    <a:pt x="144" y="147"/>
                  </a:cubicBezTo>
                  <a:lnTo>
                    <a:pt x="144" y="163"/>
                  </a:lnTo>
                  <a:cubicBezTo>
                    <a:pt x="137" y="165"/>
                    <a:pt x="131" y="166"/>
                    <a:pt x="124" y="166"/>
                  </a:cubicBezTo>
                  <a:cubicBezTo>
                    <a:pt x="115" y="166"/>
                    <a:pt x="108" y="163"/>
                    <a:pt x="104" y="158"/>
                  </a:cubicBezTo>
                  <a:cubicBezTo>
                    <a:pt x="100" y="153"/>
                    <a:pt x="97" y="145"/>
                    <a:pt x="97" y="134"/>
                  </a:cubicBezTo>
                  <a:lnTo>
                    <a:pt x="96" y="134"/>
                  </a:lnTo>
                  <a:cubicBezTo>
                    <a:pt x="90" y="146"/>
                    <a:pt x="83" y="154"/>
                    <a:pt x="75" y="159"/>
                  </a:cubicBezTo>
                  <a:cubicBezTo>
                    <a:pt x="66" y="165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5"/>
                  </a:cubicBezTo>
                  <a:cubicBezTo>
                    <a:pt x="4" y="146"/>
                    <a:pt x="0" y="134"/>
                    <a:pt x="0" y="119"/>
                  </a:cubicBezTo>
                  <a:cubicBezTo>
                    <a:pt x="0" y="85"/>
                    <a:pt x="21" y="67"/>
                    <a:pt x="63" y="67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5"/>
                    <a:pt x="89" y="29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6" y="23"/>
                    <a:pt x="41" y="27"/>
                  </a:cubicBezTo>
                  <a:cubicBezTo>
                    <a:pt x="37" y="31"/>
                    <a:pt x="34" y="38"/>
                    <a:pt x="33" y="46"/>
                  </a:cubicBezTo>
                  <a:lnTo>
                    <a:pt x="7" y="44"/>
                  </a:lnTo>
                  <a:cubicBezTo>
                    <a:pt x="11" y="15"/>
                    <a:pt x="31" y="0"/>
                    <a:pt x="66" y="0"/>
                  </a:cubicBezTo>
                  <a:cubicBezTo>
                    <a:pt x="84" y="0"/>
                    <a:pt x="98" y="5"/>
                    <a:pt x="107" y="14"/>
                  </a:cubicBezTo>
                  <a:cubicBezTo>
                    <a:pt x="117" y="23"/>
                    <a:pt x="121" y="37"/>
                    <a:pt x="121" y="54"/>
                  </a:cubicBezTo>
                  <a:lnTo>
                    <a:pt x="121" y="124"/>
                  </a:lnTo>
                  <a:cubicBezTo>
                    <a:pt x="121" y="132"/>
                    <a:pt x="122" y="138"/>
                    <a:pt x="124" y="142"/>
                  </a:cubicBezTo>
                  <a:cubicBezTo>
                    <a:pt x="126" y="146"/>
                    <a:pt x="130" y="148"/>
                    <a:pt x="135" y="148"/>
                  </a:cubicBezTo>
                  <a:moveTo>
                    <a:pt x="51" y="147"/>
                  </a:moveTo>
                  <a:cubicBezTo>
                    <a:pt x="60" y="147"/>
                    <a:pt x="67" y="145"/>
                    <a:pt x="74" y="140"/>
                  </a:cubicBezTo>
                  <a:cubicBezTo>
                    <a:pt x="81" y="136"/>
                    <a:pt x="87" y="130"/>
                    <a:pt x="90" y="122"/>
                  </a:cubicBezTo>
                  <a:cubicBezTo>
                    <a:pt x="94" y="114"/>
                    <a:pt x="96" y="107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5" y="89"/>
                  </a:cubicBezTo>
                  <a:cubicBezTo>
                    <a:pt x="39" y="91"/>
                    <a:pt x="34" y="95"/>
                    <a:pt x="31" y="100"/>
                  </a:cubicBezTo>
                  <a:cubicBezTo>
                    <a:pt x="28" y="105"/>
                    <a:pt x="26" y="111"/>
                    <a:pt x="26" y="120"/>
                  </a:cubicBezTo>
                  <a:cubicBezTo>
                    <a:pt x="26" y="128"/>
                    <a:pt x="28" y="134"/>
                    <a:pt x="32" y="139"/>
                  </a:cubicBezTo>
                  <a:cubicBezTo>
                    <a:pt x="37" y="144"/>
                    <a:pt x="43" y="147"/>
                    <a:pt x="51" y="1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7" name=""/>
            <p:cNvSpPr/>
            <p:nvPr/>
          </p:nvSpPr>
          <p:spPr>
            <a:xfrm>
              <a:off x="1893600" y="43290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39"/>
                    <a:pt x="109" y="167"/>
                    <a:pt x="73" y="167"/>
                  </a:cubicBezTo>
                  <a:cubicBezTo>
                    <a:pt x="50" y="167"/>
                    <a:pt x="34" y="158"/>
                    <a:pt x="27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3"/>
                  </a:cubicBezTo>
                  <a:lnTo>
                    <a:pt x="25" y="3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0"/>
                    <a:pt x="26" y="14"/>
                    <a:pt x="26" y="19"/>
                  </a:cubicBezTo>
                  <a:cubicBezTo>
                    <a:pt x="26" y="24"/>
                    <a:pt x="26" y="27"/>
                    <a:pt x="26" y="30"/>
                  </a:cubicBezTo>
                  <a:lnTo>
                    <a:pt x="27" y="30"/>
                  </a:lnTo>
                  <a:cubicBezTo>
                    <a:pt x="31" y="19"/>
                    <a:pt x="37" y="12"/>
                    <a:pt x="45" y="7"/>
                  </a:cubicBezTo>
                  <a:cubicBezTo>
                    <a:pt x="52" y="2"/>
                    <a:pt x="61" y="0"/>
                    <a:pt x="73" y="0"/>
                  </a:cubicBezTo>
                  <a:cubicBezTo>
                    <a:pt x="91" y="0"/>
                    <a:pt x="105" y="7"/>
                    <a:pt x="114" y="20"/>
                  </a:cubicBezTo>
                  <a:cubicBezTo>
                    <a:pt x="123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9" y="45"/>
                    <a:pt x="93" y="35"/>
                  </a:cubicBezTo>
                  <a:cubicBezTo>
                    <a:pt x="87" y="25"/>
                    <a:pt x="78" y="21"/>
                    <a:pt x="66" y="21"/>
                  </a:cubicBezTo>
                  <a:cubicBezTo>
                    <a:pt x="52" y="21"/>
                    <a:pt x="42" y="26"/>
                    <a:pt x="36" y="37"/>
                  </a:cubicBezTo>
                  <a:cubicBezTo>
                    <a:pt x="30" y="48"/>
                    <a:pt x="26" y="64"/>
                    <a:pt x="26" y="86"/>
                  </a:cubicBezTo>
                  <a:cubicBezTo>
                    <a:pt x="26" y="107"/>
                    <a:pt x="30" y="123"/>
                    <a:pt x="36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9" y="122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8" name=""/>
            <p:cNvSpPr/>
            <p:nvPr/>
          </p:nvSpPr>
          <p:spPr>
            <a:xfrm>
              <a:off x="1955880" y="431532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4" y="178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100" y="203"/>
                    <a:pt x="84" y="205"/>
                    <a:pt x="69" y="205"/>
                  </a:cubicBezTo>
                  <a:cubicBezTo>
                    <a:pt x="54" y="205"/>
                    <a:pt x="42" y="202"/>
                    <a:pt x="35" y="195"/>
                  </a:cubicBezTo>
                  <a:cubicBezTo>
                    <a:pt x="27" y="188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9" name=""/>
            <p:cNvSpPr/>
            <p:nvPr/>
          </p:nvSpPr>
          <p:spPr>
            <a:xfrm>
              <a:off x="2017440" y="43300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1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1"/>
                  </a:cubicBezTo>
                  <a:cubicBezTo>
                    <a:pt x="91" y="122"/>
                    <a:pt x="95" y="110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60"/>
                    <a:pt x="97" y="157"/>
                  </a:cubicBezTo>
                  <a:cubicBezTo>
                    <a:pt x="97" y="155"/>
                    <a:pt x="97" y="153"/>
                    <a:pt x="96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7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3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0" name=""/>
            <p:cNvSpPr/>
            <p:nvPr/>
          </p:nvSpPr>
          <p:spPr>
            <a:xfrm>
              <a:off x="2081520" y="43293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5"/>
                    <a:pt x="91" y="24"/>
                    <a:pt x="82" y="24"/>
                  </a:cubicBezTo>
                  <a:cubicBezTo>
                    <a:pt x="67" y="24"/>
                    <a:pt x="55" y="30"/>
                    <a:pt x="46" y="42"/>
                  </a:cubicBezTo>
                  <a:cubicBezTo>
                    <a:pt x="37" y="54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59"/>
                  </a:lnTo>
                  <a:cubicBezTo>
                    <a:pt x="7" y="52"/>
                    <a:pt x="7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6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5"/>
                  </a:cubicBezTo>
                  <a:cubicBezTo>
                    <a:pt x="49" y="10"/>
                    <a:pt x="54" y="6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1" name=""/>
            <p:cNvSpPr/>
            <p:nvPr/>
          </p:nvSpPr>
          <p:spPr>
            <a:xfrm>
              <a:off x="2137680" y="432936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8" y="122"/>
                  </a:cubicBezTo>
                  <a:lnTo>
                    <a:pt x="130" y="128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2" name=""/>
            <p:cNvSpPr/>
            <p:nvPr/>
          </p:nvSpPr>
          <p:spPr>
            <a:xfrm>
              <a:off x="2201040" y="4308840"/>
              <a:ext cx="41040" cy="101520"/>
            </a:xfrm>
            <a:custGeom>
              <a:avLst/>
              <a:gdLst/>
              <a:ahLst/>
              <a:rect l="l" t="t" r="r" b="b"/>
              <a:pathLst>
                <a:path w="116" h="284">
                  <a:moveTo>
                    <a:pt x="0" y="284"/>
                  </a:moveTo>
                  <a:lnTo>
                    <a:pt x="0" y="263"/>
                  </a:lnTo>
                  <a:lnTo>
                    <a:pt x="29" y="263"/>
                  </a:lnTo>
                  <a:cubicBezTo>
                    <a:pt x="38" y="263"/>
                    <a:pt x="44" y="261"/>
                    <a:pt x="48" y="256"/>
                  </a:cubicBezTo>
                  <a:cubicBezTo>
                    <a:pt x="52" y="252"/>
                    <a:pt x="53" y="245"/>
                    <a:pt x="53" y="234"/>
                  </a:cubicBezTo>
                  <a:lnTo>
                    <a:pt x="53" y="183"/>
                  </a:lnTo>
                  <a:cubicBezTo>
                    <a:pt x="53" y="172"/>
                    <a:pt x="56" y="164"/>
                    <a:pt x="62" y="156"/>
                  </a:cubicBezTo>
                  <a:cubicBezTo>
                    <a:pt x="68" y="149"/>
                    <a:pt x="76" y="144"/>
                    <a:pt x="85" y="142"/>
                  </a:cubicBezTo>
                  <a:lnTo>
                    <a:pt x="85" y="142"/>
                  </a:lnTo>
                  <a:cubicBezTo>
                    <a:pt x="76" y="139"/>
                    <a:pt x="68" y="134"/>
                    <a:pt x="62" y="127"/>
                  </a:cubicBezTo>
                  <a:cubicBezTo>
                    <a:pt x="56" y="119"/>
                    <a:pt x="53" y="111"/>
                    <a:pt x="53" y="101"/>
                  </a:cubicBezTo>
                  <a:lnTo>
                    <a:pt x="53" y="50"/>
                  </a:lnTo>
                  <a:cubicBezTo>
                    <a:pt x="53" y="39"/>
                    <a:pt x="52" y="32"/>
                    <a:pt x="48" y="27"/>
                  </a:cubicBezTo>
                  <a:cubicBezTo>
                    <a:pt x="44" y="23"/>
                    <a:pt x="38" y="21"/>
                    <a:pt x="29" y="21"/>
                  </a:cubicBezTo>
                  <a:lnTo>
                    <a:pt x="0" y="21"/>
                  </a:lnTo>
                  <a:lnTo>
                    <a:pt x="0" y="0"/>
                  </a:lnTo>
                  <a:lnTo>
                    <a:pt x="37" y="0"/>
                  </a:lnTo>
                  <a:cubicBezTo>
                    <a:pt x="49" y="0"/>
                    <a:pt x="59" y="4"/>
                    <a:pt x="66" y="12"/>
                  </a:cubicBezTo>
                  <a:cubicBezTo>
                    <a:pt x="74" y="21"/>
                    <a:pt x="78" y="31"/>
                    <a:pt x="78" y="45"/>
                  </a:cubicBezTo>
                  <a:lnTo>
                    <a:pt x="78" y="98"/>
                  </a:lnTo>
                  <a:cubicBezTo>
                    <a:pt x="78" y="108"/>
                    <a:pt x="81" y="116"/>
                    <a:pt x="88" y="122"/>
                  </a:cubicBezTo>
                  <a:cubicBezTo>
                    <a:pt x="95" y="128"/>
                    <a:pt x="104" y="131"/>
                    <a:pt x="116" y="131"/>
                  </a:cubicBezTo>
                  <a:lnTo>
                    <a:pt x="116" y="153"/>
                  </a:lnTo>
                  <a:cubicBezTo>
                    <a:pt x="104" y="153"/>
                    <a:pt x="94" y="156"/>
                    <a:pt x="88" y="162"/>
                  </a:cubicBezTo>
                  <a:cubicBezTo>
                    <a:pt x="81" y="168"/>
                    <a:pt x="78" y="176"/>
                    <a:pt x="78" y="186"/>
                  </a:cubicBezTo>
                  <a:lnTo>
                    <a:pt x="78" y="239"/>
                  </a:lnTo>
                  <a:cubicBezTo>
                    <a:pt x="78" y="252"/>
                    <a:pt x="74" y="263"/>
                    <a:pt x="66" y="271"/>
                  </a:cubicBezTo>
                  <a:cubicBezTo>
                    <a:pt x="59" y="280"/>
                    <a:pt x="49" y="284"/>
                    <a:pt x="37" y="284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3" name=""/>
            <p:cNvSpPr/>
            <p:nvPr/>
          </p:nvSpPr>
          <p:spPr>
            <a:xfrm>
              <a:off x="2258640" y="431496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1" y="95"/>
                    <a:pt x="114" y="100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0"/>
                    <a:pt x="75" y="145"/>
                    <a:pt x="75" y="151"/>
                  </a:cubicBezTo>
                  <a:lnTo>
                    <a:pt x="50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2"/>
                    <a:pt x="98" y="86"/>
                    <a:pt x="101" y="82"/>
                  </a:cubicBezTo>
                  <a:cubicBezTo>
                    <a:pt x="104" y="79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1"/>
                    <a:pt x="27" y="50"/>
                    <a:pt x="26" y="63"/>
                  </a:cubicBezTo>
                  <a:lnTo>
                    <a:pt x="0" y="61"/>
                  </a:lnTo>
                  <a:cubicBezTo>
                    <a:pt x="2" y="42"/>
                    <a:pt x="10" y="27"/>
                    <a:pt x="22" y="16"/>
                  </a:cubicBezTo>
                  <a:cubicBezTo>
                    <a:pt x="35" y="5"/>
                    <a:pt x="50" y="0"/>
                    <a:pt x="70" y="0"/>
                  </a:cubicBezTo>
                  <a:cubicBezTo>
                    <a:pt x="90" y="0"/>
                    <a:pt x="107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"/>
            <p:cNvSpPr/>
            <p:nvPr/>
          </p:nvSpPr>
          <p:spPr>
            <a:xfrm>
              <a:off x="1029240" y="444852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40" y="86"/>
                    <a:pt x="20" y="86"/>
                    <a:pt x="0" y="86"/>
                  </a:cubicBezTo>
                  <a:cubicBezTo>
                    <a:pt x="0" y="79"/>
                    <a:pt x="0" y="71"/>
                    <a:pt x="0" y="64"/>
                  </a:cubicBezTo>
                  <a:cubicBezTo>
                    <a:pt x="20" y="64"/>
                    <a:pt x="40" y="64"/>
                    <a:pt x="59" y="64"/>
                  </a:cubicBezTo>
                  <a:cubicBezTo>
                    <a:pt x="59" y="43"/>
                    <a:pt x="59" y="22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2"/>
                    <a:pt x="80" y="43"/>
                    <a:pt x="80" y="64"/>
                  </a:cubicBezTo>
                  <a:cubicBezTo>
                    <a:pt x="100" y="64"/>
                    <a:pt x="119" y="64"/>
                    <a:pt x="139" y="64"/>
                  </a:cubicBezTo>
                  <a:cubicBezTo>
                    <a:pt x="139" y="71"/>
                    <a:pt x="139" y="79"/>
                    <a:pt x="139" y="86"/>
                  </a:cubicBezTo>
                  <a:cubicBezTo>
                    <a:pt x="119" y="86"/>
                    <a:pt x="100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"/>
            <p:cNvSpPr/>
            <p:nvPr/>
          </p:nvSpPr>
          <p:spPr>
            <a:xfrm>
              <a:off x="1101960" y="4478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6" name=""/>
            <p:cNvSpPr/>
            <p:nvPr/>
          </p:nvSpPr>
          <p:spPr>
            <a:xfrm>
              <a:off x="1163160" y="4478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7" name=""/>
            <p:cNvSpPr/>
            <p:nvPr/>
          </p:nvSpPr>
          <p:spPr>
            <a:xfrm>
              <a:off x="1220400" y="4452840"/>
              <a:ext cx="39240" cy="58320"/>
            </a:xfrm>
            <a:custGeom>
              <a:avLst/>
              <a:gdLst/>
              <a:ahLst/>
              <a:rect l="l" t="t" r="r" b="b"/>
              <a:pathLst>
                <a:path w="111" h="164">
                  <a:moveTo>
                    <a:pt x="111" y="28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6" y="55"/>
                    <a:pt x="32" y="70"/>
                    <a:pt x="32" y="89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3" y="3"/>
                  </a:lnTo>
                  <a:cubicBezTo>
                    <a:pt x="27" y="17"/>
                    <a:pt x="29" y="29"/>
                    <a:pt x="30" y="40"/>
                  </a:cubicBezTo>
                  <a:lnTo>
                    <a:pt x="31" y="40"/>
                  </a:lnTo>
                  <a:cubicBezTo>
                    <a:pt x="35" y="29"/>
                    <a:pt x="40" y="21"/>
                    <a:pt x="44" y="16"/>
                  </a:cubicBezTo>
                  <a:cubicBezTo>
                    <a:pt x="49" y="11"/>
                    <a:pt x="54" y="7"/>
                    <a:pt x="60" y="4"/>
                  </a:cubicBezTo>
                  <a:cubicBezTo>
                    <a:pt x="66" y="2"/>
                    <a:pt x="74" y="0"/>
                    <a:pt x="83" y="0"/>
                  </a:cubicBezTo>
                  <a:cubicBezTo>
                    <a:pt x="92" y="0"/>
                    <a:pt x="102" y="1"/>
                    <a:pt x="111" y="3"/>
                  </a:cubicBezTo>
                  <a:lnTo>
                    <a:pt x="111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8" name=""/>
            <p:cNvSpPr/>
            <p:nvPr/>
          </p:nvSpPr>
          <p:spPr>
            <a:xfrm>
              <a:off x="1276200" y="4452840"/>
              <a:ext cx="47880" cy="59400"/>
            </a:xfrm>
            <a:custGeom>
              <a:avLst/>
              <a:gdLst/>
              <a:ahLst/>
              <a:rect l="l" t="t" r="r" b="b"/>
              <a:pathLst>
                <a:path w="135" h="167">
                  <a:moveTo>
                    <a:pt x="135" y="83"/>
                  </a:moveTo>
                  <a:cubicBezTo>
                    <a:pt x="135" y="110"/>
                    <a:pt x="129" y="131"/>
                    <a:pt x="117" y="145"/>
                  </a:cubicBezTo>
                  <a:cubicBezTo>
                    <a:pt x="106" y="160"/>
                    <a:pt x="89" y="167"/>
                    <a:pt x="67" y="167"/>
                  </a:cubicBezTo>
                  <a:cubicBezTo>
                    <a:pt x="45" y="167"/>
                    <a:pt x="29" y="160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30" y="7"/>
                    <a:pt x="46" y="0"/>
                    <a:pt x="68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5" y="55"/>
                    <a:pt x="135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3" y="25"/>
                    <a:pt x="82" y="20"/>
                    <a:pt x="68" y="20"/>
                  </a:cubicBezTo>
                  <a:cubicBezTo>
                    <a:pt x="54" y="20"/>
                    <a:pt x="43" y="25"/>
                    <a:pt x="37" y="36"/>
                  </a:cubicBezTo>
                  <a:cubicBezTo>
                    <a:pt x="30" y="47"/>
                    <a:pt x="26" y="63"/>
                    <a:pt x="26" y="83"/>
                  </a:cubicBezTo>
                  <a:cubicBezTo>
                    <a:pt x="26" y="104"/>
                    <a:pt x="30" y="120"/>
                    <a:pt x="37" y="131"/>
                  </a:cubicBezTo>
                  <a:cubicBezTo>
                    <a:pt x="43" y="142"/>
                    <a:pt x="53" y="147"/>
                    <a:pt x="67" y="147"/>
                  </a:cubicBezTo>
                  <a:cubicBezTo>
                    <a:pt x="81" y="147"/>
                    <a:pt x="92" y="142"/>
                    <a:pt x="99" y="131"/>
                  </a:cubicBezTo>
                  <a:cubicBezTo>
                    <a:pt x="105" y="121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9" name=""/>
            <p:cNvSpPr/>
            <p:nvPr/>
          </p:nvSpPr>
          <p:spPr>
            <a:xfrm>
              <a:off x="1399680" y="4432320"/>
              <a:ext cx="47520" cy="78840"/>
            </a:xfrm>
            <a:custGeom>
              <a:avLst/>
              <a:gdLst/>
              <a:ahLst/>
              <a:rect l="l" t="t" r="r" b="b"/>
              <a:pathLst>
                <a:path w="134" h="221">
                  <a:moveTo>
                    <a:pt x="61" y="81"/>
                  </a:moveTo>
                  <a:lnTo>
                    <a:pt x="61" y="221"/>
                  </a:lnTo>
                  <a:lnTo>
                    <a:pt x="36" y="221"/>
                  </a:lnTo>
                  <a:lnTo>
                    <a:pt x="36" y="81"/>
                  </a:lnTo>
                  <a:lnTo>
                    <a:pt x="0" y="81"/>
                  </a:lnTo>
                  <a:lnTo>
                    <a:pt x="0" y="60"/>
                  </a:lnTo>
                  <a:lnTo>
                    <a:pt x="36" y="60"/>
                  </a:lnTo>
                  <a:lnTo>
                    <a:pt x="36" y="57"/>
                  </a:lnTo>
                  <a:cubicBezTo>
                    <a:pt x="36" y="36"/>
                    <a:pt x="41" y="22"/>
                    <a:pt x="50" y="13"/>
                  </a:cubicBezTo>
                  <a:cubicBezTo>
                    <a:pt x="59" y="5"/>
                    <a:pt x="74" y="0"/>
                    <a:pt x="94" y="0"/>
                  </a:cubicBezTo>
                  <a:cubicBezTo>
                    <a:pt x="101" y="0"/>
                    <a:pt x="108" y="1"/>
                    <a:pt x="116" y="1"/>
                  </a:cubicBezTo>
                  <a:cubicBezTo>
                    <a:pt x="124" y="2"/>
                    <a:pt x="130" y="3"/>
                    <a:pt x="134" y="3"/>
                  </a:cubicBezTo>
                  <a:lnTo>
                    <a:pt x="134" y="25"/>
                  </a:lnTo>
                  <a:cubicBezTo>
                    <a:pt x="131" y="25"/>
                    <a:pt x="125" y="24"/>
                    <a:pt x="117" y="23"/>
                  </a:cubicBezTo>
                  <a:cubicBezTo>
                    <a:pt x="108" y="23"/>
                    <a:pt x="102" y="23"/>
                    <a:pt x="97" y="23"/>
                  </a:cubicBezTo>
                  <a:cubicBezTo>
                    <a:pt x="88" y="23"/>
                    <a:pt x="80" y="24"/>
                    <a:pt x="76" y="26"/>
                  </a:cubicBezTo>
                  <a:cubicBezTo>
                    <a:pt x="71" y="28"/>
                    <a:pt x="67" y="32"/>
                    <a:pt x="65" y="37"/>
                  </a:cubicBezTo>
                  <a:cubicBezTo>
                    <a:pt x="62" y="42"/>
                    <a:pt x="61" y="50"/>
                    <a:pt x="61" y="59"/>
                  </a:cubicBezTo>
                  <a:lnTo>
                    <a:pt x="61" y="60"/>
                  </a:lnTo>
                  <a:lnTo>
                    <a:pt x="130" y="60"/>
                  </a:lnTo>
                  <a:lnTo>
                    <a:pt x="130" y="81"/>
                  </a:lnTo>
                  <a:lnTo>
                    <a:pt x="61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0" name=""/>
            <p:cNvSpPr/>
            <p:nvPr/>
          </p:nvSpPr>
          <p:spPr>
            <a:xfrm>
              <a:off x="1466280" y="44528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7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5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4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"/>
            <p:cNvSpPr/>
            <p:nvPr/>
          </p:nvSpPr>
          <p:spPr>
            <a:xfrm>
              <a:off x="1522080" y="445284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9" y="163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6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1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60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2" name=""/>
            <p:cNvSpPr/>
            <p:nvPr/>
          </p:nvSpPr>
          <p:spPr>
            <a:xfrm>
              <a:off x="1582200" y="445284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0" y="21"/>
                    <a:pt x="44" y="21"/>
                  </a:cubicBezTo>
                  <a:cubicBezTo>
                    <a:pt x="38" y="21"/>
                    <a:pt x="34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3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5"/>
                    <a:pt x="136" y="13"/>
                  </a:cubicBezTo>
                  <a:cubicBezTo>
                    <a:pt x="140" y="22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3" y="21"/>
                  </a:cubicBezTo>
                  <a:cubicBezTo>
                    <a:pt x="97" y="21"/>
                    <a:pt x="93" y="25"/>
                    <a:pt x="89" y="33"/>
                  </a:cubicBezTo>
                  <a:cubicBezTo>
                    <a:pt x="85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3" name=""/>
            <p:cNvSpPr/>
            <p:nvPr/>
          </p:nvSpPr>
          <p:spPr>
            <a:xfrm>
              <a:off x="1645560" y="44528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4" name=""/>
            <p:cNvSpPr/>
            <p:nvPr/>
          </p:nvSpPr>
          <p:spPr>
            <a:xfrm>
              <a:off x="1712520" y="4432320"/>
              <a:ext cx="36000" cy="37800"/>
            </a:xfrm>
            <a:custGeom>
              <a:avLst/>
              <a:gdLst/>
              <a:ahLst/>
              <a:rect l="l" t="t" r="r" b="b"/>
              <a:pathLst>
                <a:path w="102" h="107">
                  <a:moveTo>
                    <a:pt x="59" y="44"/>
                  </a:moveTo>
                  <a:cubicBezTo>
                    <a:pt x="71" y="39"/>
                    <a:pt x="84" y="34"/>
                    <a:pt x="96" y="29"/>
                  </a:cubicBezTo>
                  <a:cubicBezTo>
                    <a:pt x="98" y="35"/>
                    <a:pt x="100" y="42"/>
                    <a:pt x="102" y="49"/>
                  </a:cubicBezTo>
                  <a:cubicBezTo>
                    <a:pt x="89" y="52"/>
                    <a:pt x="76" y="56"/>
                    <a:pt x="63" y="59"/>
                  </a:cubicBezTo>
                  <a:cubicBezTo>
                    <a:pt x="72" y="72"/>
                    <a:pt x="80" y="84"/>
                    <a:pt x="89" y="97"/>
                  </a:cubicBezTo>
                  <a:cubicBezTo>
                    <a:pt x="83" y="100"/>
                    <a:pt x="78" y="104"/>
                    <a:pt x="72" y="107"/>
                  </a:cubicBezTo>
                  <a:cubicBezTo>
                    <a:pt x="65" y="94"/>
                    <a:pt x="58" y="82"/>
                    <a:pt x="51" y="69"/>
                  </a:cubicBezTo>
                  <a:cubicBezTo>
                    <a:pt x="44" y="82"/>
                    <a:pt x="37" y="94"/>
                    <a:pt x="30" y="107"/>
                  </a:cubicBezTo>
                  <a:cubicBezTo>
                    <a:pt x="24" y="103"/>
                    <a:pt x="19" y="100"/>
                    <a:pt x="13" y="96"/>
                  </a:cubicBezTo>
                  <a:cubicBezTo>
                    <a:pt x="22" y="84"/>
                    <a:pt x="31" y="72"/>
                    <a:pt x="39" y="59"/>
                  </a:cubicBezTo>
                  <a:cubicBezTo>
                    <a:pt x="26" y="56"/>
                    <a:pt x="13" y="52"/>
                    <a:pt x="0" y="49"/>
                  </a:cubicBezTo>
                  <a:cubicBezTo>
                    <a:pt x="2" y="42"/>
                    <a:pt x="5" y="35"/>
                    <a:pt x="7" y="29"/>
                  </a:cubicBezTo>
                  <a:cubicBezTo>
                    <a:pt x="19" y="34"/>
                    <a:pt x="31" y="39"/>
                    <a:pt x="44" y="44"/>
                  </a:cubicBezTo>
                  <a:cubicBezTo>
                    <a:pt x="43" y="30"/>
                    <a:pt x="43" y="15"/>
                    <a:pt x="42" y="0"/>
                  </a:cubicBezTo>
                  <a:cubicBezTo>
                    <a:pt x="48" y="0"/>
                    <a:pt x="55" y="0"/>
                    <a:pt x="61" y="0"/>
                  </a:cubicBezTo>
                  <a:cubicBezTo>
                    <a:pt x="60" y="15"/>
                    <a:pt x="60" y="30"/>
                    <a:pt x="59" y="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5" name=""/>
            <p:cNvSpPr/>
            <p:nvPr/>
          </p:nvSpPr>
          <p:spPr>
            <a:xfrm>
              <a:off x="1843920" y="4432320"/>
              <a:ext cx="26640" cy="10152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0" y="284"/>
                  </a:moveTo>
                  <a:cubicBezTo>
                    <a:pt x="0" y="190"/>
                    <a:pt x="0" y="95"/>
                    <a:pt x="0" y="0"/>
                  </a:cubicBezTo>
                  <a:cubicBezTo>
                    <a:pt x="26" y="0"/>
                    <a:pt x="51" y="0"/>
                    <a:pt x="76" y="0"/>
                  </a:cubicBezTo>
                  <a:cubicBezTo>
                    <a:pt x="76" y="7"/>
                    <a:pt x="76" y="14"/>
                    <a:pt x="76" y="21"/>
                  </a:cubicBezTo>
                  <a:cubicBezTo>
                    <a:pt x="59" y="21"/>
                    <a:pt x="42" y="21"/>
                    <a:pt x="25" y="21"/>
                  </a:cubicBezTo>
                  <a:cubicBezTo>
                    <a:pt x="25" y="102"/>
                    <a:pt x="25" y="183"/>
                    <a:pt x="25" y="264"/>
                  </a:cubicBezTo>
                  <a:cubicBezTo>
                    <a:pt x="42" y="264"/>
                    <a:pt x="59" y="264"/>
                    <a:pt x="76" y="264"/>
                  </a:cubicBezTo>
                  <a:cubicBezTo>
                    <a:pt x="76" y="270"/>
                    <a:pt x="76" y="277"/>
                    <a:pt x="76" y="284"/>
                  </a:cubicBezTo>
                  <a:cubicBezTo>
                    <a:pt x="51" y="284"/>
                    <a:pt x="26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6" name=""/>
            <p:cNvSpPr/>
            <p:nvPr/>
          </p:nvSpPr>
          <p:spPr>
            <a:xfrm>
              <a:off x="1893240" y="445284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4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7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8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3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4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6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8"/>
                    <a:pt x="29" y="43"/>
                  </a:cubicBezTo>
                  <a:cubicBezTo>
                    <a:pt x="29" y="49"/>
                    <a:pt x="31" y="53"/>
                    <a:pt x="35" y="57"/>
                  </a:cubicBezTo>
                  <a:cubicBezTo>
                    <a:pt x="39" y="61"/>
                    <a:pt x="45" y="63"/>
                    <a:pt x="53" y="66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1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"/>
            <p:cNvSpPr/>
            <p:nvPr/>
          </p:nvSpPr>
          <p:spPr>
            <a:xfrm>
              <a:off x="1953000" y="44528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7" y="89"/>
                  </a:moveTo>
                  <a:cubicBezTo>
                    <a:pt x="27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6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4"/>
                    <a:pt x="84" y="167"/>
                    <a:pt x="68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8" y="22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7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8" name=""/>
            <p:cNvSpPr/>
            <p:nvPr/>
          </p:nvSpPr>
          <p:spPr>
            <a:xfrm>
              <a:off x="2014920" y="445284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5" y="0"/>
                  </a:moveTo>
                  <a:cubicBezTo>
                    <a:pt x="66" y="0"/>
                    <a:pt x="76" y="3"/>
                    <a:pt x="83" y="7"/>
                  </a:cubicBezTo>
                  <a:cubicBezTo>
                    <a:pt x="90" y="11"/>
                    <a:pt x="96" y="18"/>
                    <a:pt x="101" y="28"/>
                  </a:cubicBezTo>
                  <a:lnTo>
                    <a:pt x="101" y="28"/>
                  </a:lnTo>
                  <a:cubicBezTo>
                    <a:pt x="101" y="25"/>
                    <a:pt x="101" y="20"/>
                    <a:pt x="101" y="14"/>
                  </a:cubicBezTo>
                  <a:cubicBezTo>
                    <a:pt x="102" y="7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22"/>
                    <a:pt x="126" y="45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2"/>
                  </a:lnTo>
                  <a:lnTo>
                    <a:pt x="102" y="137"/>
                  </a:lnTo>
                  <a:lnTo>
                    <a:pt x="101" y="137"/>
                  </a:lnTo>
                  <a:cubicBezTo>
                    <a:pt x="96" y="147"/>
                    <a:pt x="90" y="155"/>
                    <a:pt x="83" y="160"/>
                  </a:cubicBezTo>
                  <a:cubicBezTo>
                    <a:pt x="76" y="165"/>
                    <a:pt x="66" y="168"/>
                    <a:pt x="55" y="168"/>
                  </a:cubicBezTo>
                  <a:cubicBezTo>
                    <a:pt x="36" y="168"/>
                    <a:pt x="22" y="161"/>
                    <a:pt x="13" y="147"/>
                  </a:cubicBezTo>
                  <a:cubicBezTo>
                    <a:pt x="4" y="133"/>
                    <a:pt x="0" y="112"/>
                    <a:pt x="0" y="85"/>
                  </a:cubicBezTo>
                  <a:cubicBezTo>
                    <a:pt x="0" y="28"/>
                    <a:pt x="18" y="0"/>
                    <a:pt x="55" y="0"/>
                  </a:cubicBezTo>
                  <a:moveTo>
                    <a:pt x="101" y="81"/>
                  </a:moveTo>
                  <a:cubicBezTo>
                    <a:pt x="101" y="60"/>
                    <a:pt x="98" y="45"/>
                    <a:pt x="92" y="35"/>
                  </a:cubicBezTo>
                  <a:cubicBezTo>
                    <a:pt x="85" y="25"/>
                    <a:pt x="75" y="20"/>
                    <a:pt x="61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5"/>
                    <a:pt x="26" y="62"/>
                    <a:pt x="26" y="84"/>
                  </a:cubicBezTo>
                  <a:cubicBezTo>
                    <a:pt x="26" y="106"/>
                    <a:pt x="29" y="122"/>
                    <a:pt x="34" y="132"/>
                  </a:cubicBezTo>
                  <a:cubicBezTo>
                    <a:pt x="40" y="142"/>
                    <a:pt x="49" y="147"/>
                    <a:pt x="61" y="147"/>
                  </a:cubicBezTo>
                  <a:cubicBezTo>
                    <a:pt x="75" y="147"/>
                    <a:pt x="85" y="142"/>
                    <a:pt x="91" y="131"/>
                  </a:cubicBezTo>
                  <a:cubicBezTo>
                    <a:pt x="98" y="120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9" name=""/>
            <p:cNvSpPr/>
            <p:nvPr/>
          </p:nvSpPr>
          <p:spPr>
            <a:xfrm>
              <a:off x="2078640" y="44539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2" y="134"/>
                  </a:cubicBezTo>
                  <a:cubicBezTo>
                    <a:pt x="36" y="140"/>
                    <a:pt x="45" y="143"/>
                    <a:pt x="56" y="143"/>
                  </a:cubicBezTo>
                  <a:cubicBezTo>
                    <a:pt x="68" y="143"/>
                    <a:pt x="78" y="139"/>
                    <a:pt x="85" y="130"/>
                  </a:cubicBezTo>
                  <a:cubicBezTo>
                    <a:pt x="92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1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7" y="152"/>
                    <a:pt x="97" y="149"/>
                  </a:cubicBezTo>
                  <a:cubicBezTo>
                    <a:pt x="97" y="146"/>
                    <a:pt x="96" y="141"/>
                    <a:pt x="96" y="133"/>
                  </a:cubicBezTo>
                  <a:lnTo>
                    <a:pt x="96" y="133"/>
                  </a:lnTo>
                  <a:cubicBezTo>
                    <a:pt x="90" y="144"/>
                    <a:pt x="83" y="152"/>
                    <a:pt x="76" y="157"/>
                  </a:cubicBezTo>
                  <a:cubicBezTo>
                    <a:pt x="68" y="161"/>
                    <a:pt x="59" y="164"/>
                    <a:pt x="48" y="164"/>
                  </a:cubicBezTo>
                  <a:cubicBezTo>
                    <a:pt x="31" y="164"/>
                    <a:pt x="19" y="159"/>
                    <a:pt x="11" y="151"/>
                  </a:cubicBezTo>
                  <a:cubicBezTo>
                    <a:pt x="4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0" name=""/>
            <p:cNvSpPr/>
            <p:nvPr/>
          </p:nvSpPr>
          <p:spPr>
            <a:xfrm>
              <a:off x="2137680" y="44528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"/>
            <p:cNvSpPr/>
            <p:nvPr/>
          </p:nvSpPr>
          <p:spPr>
            <a:xfrm>
              <a:off x="2201400" y="445284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6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6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5" y="9"/>
                    <a:pt x="25" y="12"/>
                    <a:pt x="25" y="15"/>
                  </a:cubicBezTo>
                  <a:cubicBezTo>
                    <a:pt x="25" y="18"/>
                    <a:pt x="25" y="23"/>
                    <a:pt x="25" y="31"/>
                  </a:cubicBezTo>
                  <a:lnTo>
                    <a:pt x="26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10" y="14"/>
                  </a:cubicBezTo>
                  <a:cubicBezTo>
                    <a:pt x="118" y="23"/>
                    <a:pt x="122" y="38"/>
                    <a:pt x="122" y="57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"/>
            <p:cNvSpPr/>
            <p:nvPr/>
          </p:nvSpPr>
          <p:spPr>
            <a:xfrm>
              <a:off x="2260440" y="445284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3"/>
                  </a:moveTo>
                  <a:cubicBezTo>
                    <a:pt x="0" y="56"/>
                    <a:pt x="6" y="36"/>
                    <a:pt x="18" y="22"/>
                  </a:cubicBezTo>
                  <a:cubicBezTo>
                    <a:pt x="30" y="7"/>
                    <a:pt x="47" y="0"/>
                    <a:pt x="70" y="0"/>
                  </a:cubicBezTo>
                  <a:cubicBezTo>
                    <a:pt x="87" y="0"/>
                    <a:pt x="101" y="4"/>
                    <a:pt x="112" y="13"/>
                  </a:cubicBezTo>
                  <a:cubicBezTo>
                    <a:pt x="123" y="22"/>
                    <a:pt x="129" y="33"/>
                    <a:pt x="132" y="48"/>
                  </a:cubicBezTo>
                  <a:lnTo>
                    <a:pt x="105" y="50"/>
                  </a:lnTo>
                  <a:cubicBezTo>
                    <a:pt x="104" y="41"/>
                    <a:pt x="100" y="34"/>
                    <a:pt x="94" y="29"/>
                  </a:cubicBezTo>
                  <a:cubicBezTo>
                    <a:pt x="88" y="24"/>
                    <a:pt x="80" y="21"/>
                    <a:pt x="69" y="21"/>
                  </a:cubicBezTo>
                  <a:cubicBezTo>
                    <a:pt x="54" y="21"/>
                    <a:pt x="43" y="26"/>
                    <a:pt x="37" y="36"/>
                  </a:cubicBezTo>
                  <a:cubicBezTo>
                    <a:pt x="30" y="45"/>
                    <a:pt x="26" y="61"/>
                    <a:pt x="26" y="83"/>
                  </a:cubicBezTo>
                  <a:cubicBezTo>
                    <a:pt x="26" y="105"/>
                    <a:pt x="30" y="121"/>
                    <a:pt x="37" y="131"/>
                  </a:cubicBezTo>
                  <a:cubicBezTo>
                    <a:pt x="43" y="141"/>
                    <a:pt x="54" y="146"/>
                    <a:pt x="69" y="146"/>
                  </a:cubicBezTo>
                  <a:cubicBezTo>
                    <a:pt x="79" y="146"/>
                    <a:pt x="87" y="143"/>
                    <a:pt x="94" y="138"/>
                  </a:cubicBezTo>
                  <a:cubicBezTo>
                    <a:pt x="100" y="133"/>
                    <a:pt x="104" y="125"/>
                    <a:pt x="106" y="114"/>
                  </a:cubicBezTo>
                  <a:lnTo>
                    <a:pt x="132" y="116"/>
                  </a:lnTo>
                  <a:cubicBezTo>
                    <a:pt x="131" y="125"/>
                    <a:pt x="128" y="134"/>
                    <a:pt x="122" y="142"/>
                  </a:cubicBezTo>
                  <a:cubicBezTo>
                    <a:pt x="117" y="150"/>
                    <a:pt x="109" y="156"/>
                    <a:pt x="100" y="160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30" y="160"/>
                    <a:pt x="18" y="145"/>
                  </a:cubicBezTo>
                  <a:cubicBezTo>
                    <a:pt x="6" y="131"/>
                    <a:pt x="0" y="11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"/>
            <p:cNvSpPr/>
            <p:nvPr/>
          </p:nvSpPr>
          <p:spPr>
            <a:xfrm>
              <a:off x="2322360" y="445284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7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5" y="36"/>
                    <a:pt x="17" y="22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6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"/>
            <p:cNvSpPr/>
            <p:nvPr/>
          </p:nvSpPr>
          <p:spPr>
            <a:xfrm>
              <a:off x="2394000" y="447840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"/>
            <p:cNvSpPr/>
            <p:nvPr/>
          </p:nvSpPr>
          <p:spPr>
            <a:xfrm>
              <a:off x="2447640" y="445284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5" y="164"/>
                  </a:moveTo>
                  <a:lnTo>
                    <a:pt x="95" y="61"/>
                  </a:lnTo>
                  <a:cubicBezTo>
                    <a:pt x="95" y="47"/>
                    <a:pt x="93" y="37"/>
                    <a:pt x="88" y="31"/>
                  </a:cubicBezTo>
                  <a:cubicBezTo>
                    <a:pt x="83" y="24"/>
                    <a:pt x="75" y="21"/>
                    <a:pt x="65" y="21"/>
                  </a:cubicBezTo>
                  <a:cubicBezTo>
                    <a:pt x="53" y="21"/>
                    <a:pt x="44" y="25"/>
                    <a:pt x="36" y="34"/>
                  </a:cubicBezTo>
                  <a:cubicBezTo>
                    <a:pt x="29" y="43"/>
                    <a:pt x="25" y="56"/>
                    <a:pt x="25" y="71"/>
                  </a:cubicBezTo>
                  <a:lnTo>
                    <a:pt x="25" y="164"/>
                  </a:lnTo>
                  <a:lnTo>
                    <a:pt x="0" y="164"/>
                  </a:lnTo>
                  <a:lnTo>
                    <a:pt x="0" y="38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3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8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4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5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"/>
            <p:cNvSpPr/>
            <p:nvPr/>
          </p:nvSpPr>
          <p:spPr>
            <a:xfrm>
              <a:off x="2509560" y="44539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7"/>
                    <a:pt x="27" y="128"/>
                    <a:pt x="31" y="134"/>
                  </a:cubicBezTo>
                  <a:cubicBezTo>
                    <a:pt x="36" y="140"/>
                    <a:pt x="44" y="143"/>
                    <a:pt x="56" y="143"/>
                  </a:cubicBezTo>
                  <a:cubicBezTo>
                    <a:pt x="68" y="143"/>
                    <a:pt x="77" y="139"/>
                    <a:pt x="84" y="130"/>
                  </a:cubicBezTo>
                  <a:cubicBezTo>
                    <a:pt x="91" y="121"/>
                    <a:pt x="95" y="109"/>
                    <a:pt x="95" y="93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6"/>
                  </a:lnTo>
                  <a:cubicBezTo>
                    <a:pt x="120" y="145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0"/>
                    <a:pt x="97" y="159"/>
                    <a:pt x="97" y="157"/>
                  </a:cubicBezTo>
                  <a:cubicBezTo>
                    <a:pt x="97" y="155"/>
                    <a:pt x="96" y="152"/>
                    <a:pt x="96" y="149"/>
                  </a:cubicBezTo>
                  <a:cubicBezTo>
                    <a:pt x="96" y="146"/>
                    <a:pt x="96" y="141"/>
                    <a:pt x="96" y="133"/>
                  </a:cubicBezTo>
                  <a:lnTo>
                    <a:pt x="95" y="133"/>
                  </a:lnTo>
                  <a:cubicBezTo>
                    <a:pt x="90" y="144"/>
                    <a:pt x="83" y="152"/>
                    <a:pt x="75" y="157"/>
                  </a:cubicBezTo>
                  <a:cubicBezTo>
                    <a:pt x="68" y="161"/>
                    <a:pt x="59" y="164"/>
                    <a:pt x="47" y="164"/>
                  </a:cubicBezTo>
                  <a:cubicBezTo>
                    <a:pt x="31" y="164"/>
                    <a:pt x="19" y="159"/>
                    <a:pt x="11" y="151"/>
                  </a:cubicBezTo>
                  <a:cubicBezTo>
                    <a:pt x="3" y="142"/>
                    <a:pt x="0" y="127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"/>
            <p:cNvSpPr/>
            <p:nvPr/>
          </p:nvSpPr>
          <p:spPr>
            <a:xfrm>
              <a:off x="2566800" y="445284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8"/>
                  </a:lnTo>
                  <a:cubicBezTo>
                    <a:pt x="1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8" y="3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5"/>
                    <a:pt x="135" y="13"/>
                  </a:cubicBezTo>
                  <a:cubicBezTo>
                    <a:pt x="140" y="22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"/>
            <p:cNvSpPr/>
            <p:nvPr/>
          </p:nvSpPr>
          <p:spPr>
            <a:xfrm>
              <a:off x="2631960" y="4432320"/>
              <a:ext cx="45000" cy="79920"/>
            </a:xfrm>
            <a:custGeom>
              <a:avLst/>
              <a:gdLst/>
              <a:ahLst/>
              <a:rect l="l" t="t" r="r" b="b"/>
              <a:pathLst>
                <a:path w="127" h="224">
                  <a:moveTo>
                    <a:pt x="127" y="140"/>
                  </a:moveTo>
                  <a:cubicBezTo>
                    <a:pt x="127" y="168"/>
                    <a:pt x="122" y="189"/>
                    <a:pt x="113" y="203"/>
                  </a:cubicBezTo>
                  <a:cubicBezTo>
                    <a:pt x="103" y="217"/>
                    <a:pt x="90" y="224"/>
                    <a:pt x="72" y="224"/>
                  </a:cubicBezTo>
                  <a:cubicBezTo>
                    <a:pt x="50" y="224"/>
                    <a:pt x="34" y="215"/>
                    <a:pt x="26" y="196"/>
                  </a:cubicBezTo>
                  <a:lnTo>
                    <a:pt x="26" y="196"/>
                  </a:lnTo>
                  <a:cubicBezTo>
                    <a:pt x="26" y="201"/>
                    <a:pt x="26" y="206"/>
                    <a:pt x="25" y="211"/>
                  </a:cubicBezTo>
                  <a:cubicBezTo>
                    <a:pt x="25" y="216"/>
                    <a:pt x="25" y="220"/>
                    <a:pt x="24" y="221"/>
                  </a:cubicBezTo>
                  <a:lnTo>
                    <a:pt x="0" y="221"/>
                  </a:lnTo>
                  <a:cubicBezTo>
                    <a:pt x="1" y="215"/>
                    <a:pt x="1" y="204"/>
                    <a:pt x="1" y="188"/>
                  </a:cubicBezTo>
                  <a:lnTo>
                    <a:pt x="1" y="0"/>
                  </a:lnTo>
                  <a:lnTo>
                    <a:pt x="26" y="0"/>
                  </a:lnTo>
                  <a:lnTo>
                    <a:pt x="26" y="64"/>
                  </a:lnTo>
                  <a:cubicBezTo>
                    <a:pt x="26" y="70"/>
                    <a:pt x="26" y="78"/>
                    <a:pt x="26" y="87"/>
                  </a:cubicBezTo>
                  <a:lnTo>
                    <a:pt x="26" y="87"/>
                  </a:lnTo>
                  <a:cubicBezTo>
                    <a:pt x="35" y="67"/>
                    <a:pt x="50" y="57"/>
                    <a:pt x="73" y="57"/>
                  </a:cubicBezTo>
                  <a:cubicBezTo>
                    <a:pt x="109" y="57"/>
                    <a:pt x="127" y="85"/>
                    <a:pt x="127" y="140"/>
                  </a:cubicBezTo>
                  <a:moveTo>
                    <a:pt x="101" y="141"/>
                  </a:moveTo>
                  <a:cubicBezTo>
                    <a:pt x="101" y="119"/>
                    <a:pt x="98" y="103"/>
                    <a:pt x="93" y="93"/>
                  </a:cubicBezTo>
                  <a:cubicBezTo>
                    <a:pt x="87" y="83"/>
                    <a:pt x="78" y="78"/>
                    <a:pt x="66" y="78"/>
                  </a:cubicBezTo>
                  <a:cubicBezTo>
                    <a:pt x="52" y="78"/>
                    <a:pt x="42" y="83"/>
                    <a:pt x="36" y="94"/>
                  </a:cubicBezTo>
                  <a:cubicBezTo>
                    <a:pt x="29" y="105"/>
                    <a:pt x="26" y="121"/>
                    <a:pt x="26" y="143"/>
                  </a:cubicBezTo>
                  <a:cubicBezTo>
                    <a:pt x="26" y="164"/>
                    <a:pt x="29" y="179"/>
                    <a:pt x="35" y="189"/>
                  </a:cubicBezTo>
                  <a:cubicBezTo>
                    <a:pt x="41" y="199"/>
                    <a:pt x="52" y="204"/>
                    <a:pt x="66" y="204"/>
                  </a:cubicBezTo>
                  <a:cubicBezTo>
                    <a:pt x="78" y="204"/>
                    <a:pt x="87" y="199"/>
                    <a:pt x="93" y="189"/>
                  </a:cubicBezTo>
                  <a:cubicBezTo>
                    <a:pt x="98" y="178"/>
                    <a:pt x="101" y="162"/>
                    <a:pt x="101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"/>
            <p:cNvSpPr/>
            <p:nvPr/>
          </p:nvSpPr>
          <p:spPr>
            <a:xfrm>
              <a:off x="2691360" y="445284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2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4"/>
                    <a:pt x="83" y="167"/>
                    <a:pt x="68" y="167"/>
                  </a:cubicBezTo>
                  <a:cubicBezTo>
                    <a:pt x="46" y="167"/>
                    <a:pt x="29" y="160"/>
                    <a:pt x="18" y="145"/>
                  </a:cubicBezTo>
                  <a:cubicBezTo>
                    <a:pt x="6" y="130"/>
                    <a:pt x="0" y="110"/>
                    <a:pt x="0" y="82"/>
                  </a:cubicBezTo>
                  <a:cubicBezTo>
                    <a:pt x="0" y="56"/>
                    <a:pt x="6" y="36"/>
                    <a:pt x="17" y="22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6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2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"/>
            <p:cNvSpPr/>
            <p:nvPr/>
          </p:nvSpPr>
          <p:spPr>
            <a:xfrm>
              <a:off x="2758320" y="445284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2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2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"/>
            <p:cNvSpPr/>
            <p:nvPr/>
          </p:nvSpPr>
          <p:spPr>
            <a:xfrm>
              <a:off x="2821320" y="4432320"/>
              <a:ext cx="26640" cy="101520"/>
            </a:xfrm>
            <a:custGeom>
              <a:avLst/>
              <a:gdLst/>
              <a:ahLst/>
              <a:rect l="l" t="t" r="r" b="b"/>
              <a:pathLst>
                <a:path w="76" h="284">
                  <a:moveTo>
                    <a:pt x="0" y="284"/>
                  </a:moveTo>
                  <a:cubicBezTo>
                    <a:pt x="0" y="277"/>
                    <a:pt x="0" y="270"/>
                    <a:pt x="0" y="264"/>
                  </a:cubicBezTo>
                  <a:cubicBezTo>
                    <a:pt x="17" y="264"/>
                    <a:pt x="34" y="264"/>
                    <a:pt x="51" y="264"/>
                  </a:cubicBezTo>
                  <a:cubicBezTo>
                    <a:pt x="51" y="183"/>
                    <a:pt x="51" y="102"/>
                    <a:pt x="51" y="21"/>
                  </a:cubicBezTo>
                  <a:cubicBezTo>
                    <a:pt x="34" y="21"/>
                    <a:pt x="17" y="21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ubicBezTo>
                    <a:pt x="25" y="0"/>
                    <a:pt x="50" y="0"/>
                    <a:pt x="76" y="0"/>
                  </a:cubicBezTo>
                  <a:cubicBezTo>
                    <a:pt x="76" y="95"/>
                    <a:pt x="76" y="190"/>
                    <a:pt x="76" y="284"/>
                  </a:cubicBezTo>
                  <a:cubicBezTo>
                    <a:pt x="50" y="284"/>
                    <a:pt x="25" y="284"/>
                    <a:pt x="0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2" name=""/>
            <p:cNvSpPr/>
            <p:nvPr/>
          </p:nvSpPr>
          <p:spPr>
            <a:xfrm>
              <a:off x="1213920" y="457236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3" name=""/>
            <p:cNvSpPr/>
            <p:nvPr/>
          </p:nvSpPr>
          <p:spPr>
            <a:xfrm>
              <a:off x="1286640" y="4602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4" name=""/>
            <p:cNvSpPr/>
            <p:nvPr/>
          </p:nvSpPr>
          <p:spPr>
            <a:xfrm>
              <a:off x="1347840" y="4602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5" name=""/>
            <p:cNvSpPr/>
            <p:nvPr/>
          </p:nvSpPr>
          <p:spPr>
            <a:xfrm>
              <a:off x="1404720" y="45766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6" name=""/>
            <p:cNvSpPr/>
            <p:nvPr/>
          </p:nvSpPr>
          <p:spPr>
            <a:xfrm>
              <a:off x="1460880" y="45766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5"/>
                    <a:pt x="6" y="34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6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4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"/>
            <p:cNvSpPr/>
            <p:nvPr/>
          </p:nvSpPr>
          <p:spPr>
            <a:xfrm>
              <a:off x="1585800" y="4576680"/>
              <a:ext cx="43920" cy="59040"/>
            </a:xfrm>
            <a:custGeom>
              <a:avLst/>
              <a:gdLst/>
              <a:ahLst/>
              <a:rect l="l" t="t" r="r" b="b"/>
              <a:pathLst>
                <a:path w="124" h="166">
                  <a:moveTo>
                    <a:pt x="124" y="117"/>
                  </a:moveTo>
                  <a:cubicBezTo>
                    <a:pt x="124" y="133"/>
                    <a:pt x="118" y="145"/>
                    <a:pt x="108" y="153"/>
                  </a:cubicBezTo>
                  <a:cubicBezTo>
                    <a:pt x="97" y="162"/>
                    <a:pt x="82" y="166"/>
                    <a:pt x="63" y="166"/>
                  </a:cubicBezTo>
                  <a:cubicBezTo>
                    <a:pt x="44" y="166"/>
                    <a:pt x="29" y="163"/>
                    <a:pt x="19" y="157"/>
                  </a:cubicBezTo>
                  <a:cubicBezTo>
                    <a:pt x="9" y="150"/>
                    <a:pt x="3" y="140"/>
                    <a:pt x="0" y="126"/>
                  </a:cubicBezTo>
                  <a:lnTo>
                    <a:pt x="22" y="122"/>
                  </a:lnTo>
                  <a:cubicBezTo>
                    <a:pt x="23" y="130"/>
                    <a:pt x="27" y="137"/>
                    <a:pt x="33" y="140"/>
                  </a:cubicBezTo>
                  <a:cubicBezTo>
                    <a:pt x="39" y="144"/>
                    <a:pt x="49" y="146"/>
                    <a:pt x="63" y="146"/>
                  </a:cubicBezTo>
                  <a:cubicBezTo>
                    <a:pt x="88" y="146"/>
                    <a:pt x="100" y="138"/>
                    <a:pt x="100" y="121"/>
                  </a:cubicBezTo>
                  <a:cubicBezTo>
                    <a:pt x="100" y="114"/>
                    <a:pt x="98" y="109"/>
                    <a:pt x="93" y="105"/>
                  </a:cubicBezTo>
                  <a:cubicBezTo>
                    <a:pt x="89" y="102"/>
                    <a:pt x="82" y="98"/>
                    <a:pt x="73" y="96"/>
                  </a:cubicBezTo>
                  <a:cubicBezTo>
                    <a:pt x="48" y="89"/>
                    <a:pt x="33" y="84"/>
                    <a:pt x="26" y="81"/>
                  </a:cubicBezTo>
                  <a:cubicBezTo>
                    <a:pt x="19" y="77"/>
                    <a:pt x="14" y="72"/>
                    <a:pt x="11" y="67"/>
                  </a:cubicBezTo>
                  <a:cubicBezTo>
                    <a:pt x="7" y="61"/>
                    <a:pt x="6" y="55"/>
                    <a:pt x="6" y="46"/>
                  </a:cubicBezTo>
                  <a:cubicBezTo>
                    <a:pt x="6" y="32"/>
                    <a:pt x="10" y="20"/>
                    <a:pt x="20" y="12"/>
                  </a:cubicBezTo>
                  <a:cubicBezTo>
                    <a:pt x="30" y="4"/>
                    <a:pt x="44" y="0"/>
                    <a:pt x="63" y="0"/>
                  </a:cubicBezTo>
                  <a:cubicBezTo>
                    <a:pt x="79" y="0"/>
                    <a:pt x="92" y="3"/>
                    <a:pt x="102" y="10"/>
                  </a:cubicBezTo>
                  <a:cubicBezTo>
                    <a:pt x="112" y="16"/>
                    <a:pt x="118" y="26"/>
                    <a:pt x="120" y="38"/>
                  </a:cubicBezTo>
                  <a:lnTo>
                    <a:pt x="98" y="41"/>
                  </a:lnTo>
                  <a:cubicBezTo>
                    <a:pt x="97" y="34"/>
                    <a:pt x="93" y="29"/>
                    <a:pt x="88" y="25"/>
                  </a:cubicBezTo>
                  <a:cubicBezTo>
                    <a:pt x="82" y="21"/>
                    <a:pt x="74" y="20"/>
                    <a:pt x="63" y="20"/>
                  </a:cubicBezTo>
                  <a:cubicBezTo>
                    <a:pt x="40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6"/>
                  </a:cubicBezTo>
                  <a:cubicBezTo>
                    <a:pt x="39" y="60"/>
                    <a:pt x="45" y="63"/>
                    <a:pt x="53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2" y="81"/>
                  </a:cubicBezTo>
                  <a:cubicBezTo>
                    <a:pt x="109" y="85"/>
                    <a:pt x="114" y="90"/>
                    <a:pt x="118" y="96"/>
                  </a:cubicBezTo>
                  <a:cubicBezTo>
                    <a:pt x="122" y="102"/>
                    <a:pt x="124" y="109"/>
                    <a:pt x="124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"/>
            <p:cNvSpPr/>
            <p:nvPr/>
          </p:nvSpPr>
          <p:spPr>
            <a:xfrm>
              <a:off x="1645560" y="45766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"/>
            <p:cNvSpPr/>
            <p:nvPr/>
          </p:nvSpPr>
          <p:spPr>
            <a:xfrm>
              <a:off x="1707120" y="45766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54" y="0"/>
                  </a:moveTo>
                  <a:cubicBezTo>
                    <a:pt x="66" y="0"/>
                    <a:pt x="76" y="2"/>
                    <a:pt x="83" y="6"/>
                  </a:cubicBezTo>
                  <a:cubicBezTo>
                    <a:pt x="90" y="11"/>
                    <a:pt x="96" y="18"/>
                    <a:pt x="101" y="27"/>
                  </a:cubicBezTo>
                  <a:lnTo>
                    <a:pt x="101" y="27"/>
                  </a:lnTo>
                  <a:cubicBezTo>
                    <a:pt x="101" y="24"/>
                    <a:pt x="101" y="20"/>
                    <a:pt x="101" y="13"/>
                  </a:cubicBezTo>
                  <a:cubicBezTo>
                    <a:pt x="102" y="7"/>
                    <a:pt x="102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21"/>
                    <a:pt x="126" y="44"/>
                  </a:cubicBezTo>
                  <a:lnTo>
                    <a:pt x="126" y="227"/>
                  </a:lnTo>
                  <a:lnTo>
                    <a:pt x="101" y="227"/>
                  </a:lnTo>
                  <a:lnTo>
                    <a:pt x="101" y="161"/>
                  </a:lnTo>
                  <a:lnTo>
                    <a:pt x="102" y="136"/>
                  </a:lnTo>
                  <a:lnTo>
                    <a:pt x="101" y="136"/>
                  </a:lnTo>
                  <a:cubicBezTo>
                    <a:pt x="96" y="147"/>
                    <a:pt x="90" y="155"/>
                    <a:pt x="83" y="160"/>
                  </a:cubicBezTo>
                  <a:cubicBezTo>
                    <a:pt x="76" y="165"/>
                    <a:pt x="66" y="167"/>
                    <a:pt x="55" y="167"/>
                  </a:cubicBezTo>
                  <a:cubicBezTo>
                    <a:pt x="36" y="167"/>
                    <a:pt x="22" y="160"/>
                    <a:pt x="13" y="146"/>
                  </a:cubicBezTo>
                  <a:cubicBezTo>
                    <a:pt x="4" y="132"/>
                    <a:pt x="0" y="112"/>
                    <a:pt x="0" y="84"/>
                  </a:cubicBezTo>
                  <a:cubicBezTo>
                    <a:pt x="0" y="28"/>
                    <a:pt x="18" y="0"/>
                    <a:pt x="54" y="0"/>
                  </a:cubicBezTo>
                  <a:moveTo>
                    <a:pt x="101" y="81"/>
                  </a:moveTo>
                  <a:cubicBezTo>
                    <a:pt x="101" y="60"/>
                    <a:pt x="98" y="44"/>
                    <a:pt x="91" y="34"/>
                  </a:cubicBezTo>
                  <a:cubicBezTo>
                    <a:pt x="85" y="24"/>
                    <a:pt x="75" y="20"/>
                    <a:pt x="61" y="20"/>
                  </a:cubicBezTo>
                  <a:cubicBezTo>
                    <a:pt x="49" y="20"/>
                    <a:pt x="40" y="25"/>
                    <a:pt x="34" y="35"/>
                  </a:cubicBezTo>
                  <a:cubicBezTo>
                    <a:pt x="29" y="45"/>
                    <a:pt x="26" y="61"/>
                    <a:pt x="26" y="83"/>
                  </a:cubicBezTo>
                  <a:cubicBezTo>
                    <a:pt x="26" y="105"/>
                    <a:pt x="29" y="121"/>
                    <a:pt x="34" y="131"/>
                  </a:cubicBezTo>
                  <a:cubicBezTo>
                    <a:pt x="40" y="141"/>
                    <a:pt x="49" y="146"/>
                    <a:pt x="61" y="146"/>
                  </a:cubicBezTo>
                  <a:cubicBezTo>
                    <a:pt x="75" y="146"/>
                    <a:pt x="85" y="141"/>
                    <a:pt x="91" y="130"/>
                  </a:cubicBezTo>
                  <a:cubicBezTo>
                    <a:pt x="98" y="119"/>
                    <a:pt x="101" y="103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"/>
            <p:cNvSpPr/>
            <p:nvPr/>
          </p:nvSpPr>
          <p:spPr>
            <a:xfrm>
              <a:off x="1771200" y="45774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7" y="129"/>
                    <a:pt x="32" y="135"/>
                  </a:cubicBezTo>
                  <a:cubicBezTo>
                    <a:pt x="36" y="141"/>
                    <a:pt x="44" y="144"/>
                    <a:pt x="56" y="144"/>
                  </a:cubicBezTo>
                  <a:cubicBezTo>
                    <a:pt x="68" y="144"/>
                    <a:pt x="77" y="139"/>
                    <a:pt x="84" y="130"/>
                  </a:cubicBezTo>
                  <a:cubicBezTo>
                    <a:pt x="91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0" y="0"/>
                  </a:lnTo>
                  <a:lnTo>
                    <a:pt x="120" y="127"/>
                  </a:lnTo>
                  <a:cubicBezTo>
                    <a:pt x="120" y="146"/>
                    <a:pt x="120" y="157"/>
                    <a:pt x="121" y="161"/>
                  </a:cubicBezTo>
                  <a:lnTo>
                    <a:pt x="97" y="161"/>
                  </a:lnTo>
                  <a:cubicBezTo>
                    <a:pt x="97" y="161"/>
                    <a:pt x="97" y="159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6" y="147"/>
                    <a:pt x="96" y="142"/>
                    <a:pt x="96" y="134"/>
                  </a:cubicBezTo>
                  <a:lnTo>
                    <a:pt x="96" y="134"/>
                  </a:lnTo>
                  <a:cubicBezTo>
                    <a:pt x="90" y="145"/>
                    <a:pt x="83" y="153"/>
                    <a:pt x="76" y="157"/>
                  </a:cubicBezTo>
                  <a:cubicBezTo>
                    <a:pt x="68" y="162"/>
                    <a:pt x="59" y="164"/>
                    <a:pt x="48" y="164"/>
                  </a:cubicBezTo>
                  <a:cubicBezTo>
                    <a:pt x="31" y="164"/>
                    <a:pt x="19" y="160"/>
                    <a:pt x="11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"/>
            <p:cNvSpPr/>
            <p:nvPr/>
          </p:nvSpPr>
          <p:spPr>
            <a:xfrm>
              <a:off x="1830240" y="4576680"/>
              <a:ext cx="47160" cy="59040"/>
            </a:xfrm>
            <a:custGeom>
              <a:avLst/>
              <a:gdLst/>
              <a:ahLst/>
              <a:rect l="l" t="t" r="r" b="b"/>
              <a:pathLst>
                <a:path w="133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7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5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3" y="56"/>
                    <a:pt x="133" y="85"/>
                  </a:cubicBezTo>
                  <a:lnTo>
                    <a:pt x="133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2" name=""/>
            <p:cNvSpPr/>
            <p:nvPr/>
          </p:nvSpPr>
          <p:spPr>
            <a:xfrm>
              <a:off x="1893600" y="4576680"/>
              <a:ext cx="43200" cy="58320"/>
            </a:xfrm>
            <a:custGeom>
              <a:avLst/>
              <a:gdLst/>
              <a:ahLst/>
              <a:rect l="l" t="t" r="r" b="b"/>
              <a:pathLst>
                <a:path w="122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5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8" y="23"/>
                    <a:pt x="122" y="37"/>
                    <a:pt x="122" y="56"/>
                  </a:cubicBezTo>
                  <a:lnTo>
                    <a:pt x="122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3" name=""/>
            <p:cNvSpPr/>
            <p:nvPr/>
          </p:nvSpPr>
          <p:spPr>
            <a:xfrm>
              <a:off x="1953000" y="4576320"/>
              <a:ext cx="46800" cy="59400"/>
            </a:xfrm>
            <a:custGeom>
              <a:avLst/>
              <a:gdLst/>
              <a:ahLst/>
              <a:rect l="l" t="t" r="r" b="b"/>
              <a:pathLst>
                <a:path w="132" h="167">
                  <a:moveTo>
                    <a:pt x="0" y="84"/>
                  </a:moveTo>
                  <a:cubicBezTo>
                    <a:pt x="0" y="57"/>
                    <a:pt x="6" y="36"/>
                    <a:pt x="18" y="22"/>
                  </a:cubicBezTo>
                  <a:cubicBezTo>
                    <a:pt x="30" y="8"/>
                    <a:pt x="47" y="0"/>
                    <a:pt x="70" y="0"/>
                  </a:cubicBezTo>
                  <a:cubicBezTo>
                    <a:pt x="87" y="0"/>
                    <a:pt x="100" y="5"/>
                    <a:pt x="111" y="13"/>
                  </a:cubicBezTo>
                  <a:cubicBezTo>
                    <a:pt x="122" y="22"/>
                    <a:pt x="129" y="34"/>
                    <a:pt x="132" y="48"/>
                  </a:cubicBezTo>
                  <a:lnTo>
                    <a:pt x="105" y="51"/>
                  </a:lnTo>
                  <a:cubicBezTo>
                    <a:pt x="104" y="42"/>
                    <a:pt x="100" y="34"/>
                    <a:pt x="94" y="29"/>
                  </a:cubicBezTo>
                  <a:cubicBezTo>
                    <a:pt x="88" y="24"/>
                    <a:pt x="79" y="21"/>
                    <a:pt x="69" y="21"/>
                  </a:cubicBezTo>
                  <a:cubicBezTo>
                    <a:pt x="54" y="21"/>
                    <a:pt x="43" y="26"/>
                    <a:pt x="36" y="36"/>
                  </a:cubicBezTo>
                  <a:cubicBezTo>
                    <a:pt x="30" y="46"/>
                    <a:pt x="26" y="61"/>
                    <a:pt x="26" y="83"/>
                  </a:cubicBezTo>
                  <a:cubicBezTo>
                    <a:pt x="26" y="105"/>
                    <a:pt x="30" y="121"/>
                    <a:pt x="36" y="131"/>
                  </a:cubicBezTo>
                  <a:cubicBezTo>
                    <a:pt x="43" y="141"/>
                    <a:pt x="54" y="147"/>
                    <a:pt x="68" y="147"/>
                  </a:cubicBezTo>
                  <a:cubicBezTo>
                    <a:pt x="78" y="147"/>
                    <a:pt x="87" y="144"/>
                    <a:pt x="93" y="139"/>
                  </a:cubicBezTo>
                  <a:cubicBezTo>
                    <a:pt x="100" y="133"/>
                    <a:pt x="104" y="125"/>
                    <a:pt x="106" y="115"/>
                  </a:cubicBezTo>
                  <a:lnTo>
                    <a:pt x="132" y="116"/>
                  </a:lnTo>
                  <a:cubicBezTo>
                    <a:pt x="131" y="126"/>
                    <a:pt x="127" y="135"/>
                    <a:pt x="122" y="142"/>
                  </a:cubicBezTo>
                  <a:cubicBezTo>
                    <a:pt x="116" y="150"/>
                    <a:pt x="109" y="156"/>
                    <a:pt x="100" y="161"/>
                  </a:cubicBezTo>
                  <a:cubicBezTo>
                    <a:pt x="91" y="165"/>
                    <a:pt x="81" y="167"/>
                    <a:pt x="70" y="167"/>
                  </a:cubicBezTo>
                  <a:cubicBezTo>
                    <a:pt x="47" y="167"/>
                    <a:pt x="29" y="160"/>
                    <a:pt x="18" y="146"/>
                  </a:cubicBezTo>
                  <a:cubicBezTo>
                    <a:pt x="6" y="132"/>
                    <a:pt x="0" y="111"/>
                    <a:pt x="0" y="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4" name=""/>
            <p:cNvSpPr/>
            <p:nvPr/>
          </p:nvSpPr>
          <p:spPr>
            <a:xfrm>
              <a:off x="2014560" y="45766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7" y="88"/>
                  </a:moveTo>
                  <a:cubicBezTo>
                    <a:pt x="27" y="106"/>
                    <a:pt x="30" y="121"/>
                    <a:pt x="38" y="131"/>
                  </a:cubicBezTo>
                  <a:cubicBezTo>
                    <a:pt x="45" y="141"/>
                    <a:pt x="56" y="146"/>
                    <a:pt x="69" y="146"/>
                  </a:cubicBezTo>
                  <a:cubicBezTo>
                    <a:pt x="78" y="146"/>
                    <a:pt x="87" y="144"/>
                    <a:pt x="94" y="140"/>
                  </a:cubicBezTo>
                  <a:cubicBezTo>
                    <a:pt x="101" y="135"/>
                    <a:pt x="106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9" y="150"/>
                    <a:pt x="108" y="156"/>
                  </a:cubicBezTo>
                  <a:cubicBezTo>
                    <a:pt x="97" y="163"/>
                    <a:pt x="84" y="166"/>
                    <a:pt x="69" y="166"/>
                  </a:cubicBezTo>
                  <a:cubicBezTo>
                    <a:pt x="47" y="166"/>
                    <a:pt x="30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90" y="0"/>
                    <a:pt x="106" y="7"/>
                    <a:pt x="117" y="21"/>
                  </a:cubicBezTo>
                  <a:cubicBezTo>
                    <a:pt x="129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7" y="88"/>
                  </a:lnTo>
                  <a:moveTo>
                    <a:pt x="68" y="19"/>
                  </a:moveTo>
                  <a:cubicBezTo>
                    <a:pt x="56" y="19"/>
                    <a:pt x="46" y="24"/>
                    <a:pt x="39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6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5" name=""/>
            <p:cNvSpPr/>
            <p:nvPr/>
          </p:nvSpPr>
          <p:spPr>
            <a:xfrm>
              <a:off x="2086200" y="46022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6" name=""/>
            <p:cNvSpPr/>
            <p:nvPr/>
          </p:nvSpPr>
          <p:spPr>
            <a:xfrm>
              <a:off x="2139840" y="45766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6" y="20"/>
                  </a:cubicBezTo>
                  <a:cubicBezTo>
                    <a:pt x="54" y="20"/>
                    <a:pt x="45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5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6" y="30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4"/>
                    <a:pt x="110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7" name=""/>
            <p:cNvSpPr/>
            <p:nvPr/>
          </p:nvSpPr>
          <p:spPr>
            <a:xfrm>
              <a:off x="2201760" y="45774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7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0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19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8" name=""/>
            <p:cNvSpPr/>
            <p:nvPr/>
          </p:nvSpPr>
          <p:spPr>
            <a:xfrm>
              <a:off x="2259000" y="457668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6"/>
                    <a:pt x="59" y="36"/>
                    <a:pt x="56" y="30"/>
                  </a:cubicBezTo>
                  <a:cubicBezTo>
                    <a:pt x="54" y="23"/>
                    <a:pt x="50" y="20"/>
                    <a:pt x="44" y="20"/>
                  </a:cubicBezTo>
                  <a:cubicBezTo>
                    <a:pt x="38" y="20"/>
                    <a:pt x="33" y="25"/>
                    <a:pt x="30" y="35"/>
                  </a:cubicBezTo>
                  <a:cubicBezTo>
                    <a:pt x="26" y="44"/>
                    <a:pt x="24" y="57"/>
                    <a:pt x="24" y="73"/>
                  </a:cubicBezTo>
                  <a:lnTo>
                    <a:pt x="24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1"/>
                    <a:pt x="34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2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8"/>
                    <a:pt x="87" y="11"/>
                    <a:pt x="92" y="6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1" y="4"/>
                    <a:pt x="135" y="12"/>
                  </a:cubicBezTo>
                  <a:cubicBezTo>
                    <a:pt x="140" y="21"/>
                    <a:pt x="142" y="36"/>
                    <a:pt x="142" y="56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6"/>
                    <a:pt x="118" y="36"/>
                    <a:pt x="116" y="30"/>
                  </a:cubicBezTo>
                  <a:cubicBezTo>
                    <a:pt x="113" y="23"/>
                    <a:pt x="109" y="20"/>
                    <a:pt x="103" y="20"/>
                  </a:cubicBezTo>
                  <a:cubicBezTo>
                    <a:pt x="97" y="20"/>
                    <a:pt x="92" y="25"/>
                    <a:pt x="89" y="33"/>
                  </a:cubicBezTo>
                  <a:cubicBezTo>
                    <a:pt x="85" y="41"/>
                    <a:pt x="83" y="54"/>
                    <a:pt x="83" y="70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9" name=""/>
            <p:cNvSpPr/>
            <p:nvPr/>
          </p:nvSpPr>
          <p:spPr>
            <a:xfrm>
              <a:off x="2324520" y="4556160"/>
              <a:ext cx="45000" cy="79560"/>
            </a:xfrm>
            <a:custGeom>
              <a:avLst/>
              <a:gdLst/>
              <a:ahLst/>
              <a:rect l="l" t="t" r="r" b="b"/>
              <a:pathLst>
                <a:path w="127" h="223">
                  <a:moveTo>
                    <a:pt x="127" y="139"/>
                  </a:moveTo>
                  <a:cubicBezTo>
                    <a:pt x="127" y="167"/>
                    <a:pt x="122" y="188"/>
                    <a:pt x="113" y="202"/>
                  </a:cubicBezTo>
                  <a:cubicBezTo>
                    <a:pt x="103" y="216"/>
                    <a:pt x="90" y="223"/>
                    <a:pt x="72" y="223"/>
                  </a:cubicBezTo>
                  <a:cubicBezTo>
                    <a:pt x="50" y="223"/>
                    <a:pt x="34" y="214"/>
                    <a:pt x="26" y="196"/>
                  </a:cubicBezTo>
                  <a:lnTo>
                    <a:pt x="25" y="196"/>
                  </a:lnTo>
                  <a:cubicBezTo>
                    <a:pt x="25" y="201"/>
                    <a:pt x="25" y="206"/>
                    <a:pt x="25" y="211"/>
                  </a:cubicBezTo>
                  <a:cubicBezTo>
                    <a:pt x="25" y="216"/>
                    <a:pt x="24" y="219"/>
                    <a:pt x="24" y="220"/>
                  </a:cubicBezTo>
                  <a:lnTo>
                    <a:pt x="0" y="220"/>
                  </a:lnTo>
                  <a:cubicBezTo>
                    <a:pt x="1" y="215"/>
                    <a:pt x="1" y="204"/>
                    <a:pt x="1" y="187"/>
                  </a:cubicBezTo>
                  <a:lnTo>
                    <a:pt x="1" y="0"/>
                  </a:lnTo>
                  <a:lnTo>
                    <a:pt x="26" y="0"/>
                  </a:lnTo>
                  <a:lnTo>
                    <a:pt x="26" y="63"/>
                  </a:lnTo>
                  <a:cubicBezTo>
                    <a:pt x="26" y="69"/>
                    <a:pt x="26" y="77"/>
                    <a:pt x="25" y="86"/>
                  </a:cubicBezTo>
                  <a:lnTo>
                    <a:pt x="26" y="86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9" y="57"/>
                    <a:pt x="127" y="84"/>
                    <a:pt x="127" y="139"/>
                  </a:cubicBezTo>
                  <a:moveTo>
                    <a:pt x="101" y="140"/>
                  </a:moveTo>
                  <a:cubicBezTo>
                    <a:pt x="101" y="118"/>
                    <a:pt x="98" y="102"/>
                    <a:pt x="92" y="92"/>
                  </a:cubicBezTo>
                  <a:cubicBezTo>
                    <a:pt x="87" y="82"/>
                    <a:pt x="78" y="77"/>
                    <a:pt x="66" y="77"/>
                  </a:cubicBezTo>
                  <a:cubicBezTo>
                    <a:pt x="52" y="77"/>
                    <a:pt x="42" y="83"/>
                    <a:pt x="35" y="94"/>
                  </a:cubicBezTo>
                  <a:cubicBezTo>
                    <a:pt x="29" y="104"/>
                    <a:pt x="26" y="121"/>
                    <a:pt x="26" y="143"/>
                  </a:cubicBezTo>
                  <a:cubicBezTo>
                    <a:pt x="26" y="163"/>
                    <a:pt x="29" y="179"/>
                    <a:pt x="35" y="189"/>
                  </a:cubicBezTo>
                  <a:cubicBezTo>
                    <a:pt x="41" y="198"/>
                    <a:pt x="51" y="203"/>
                    <a:pt x="65" y="203"/>
                  </a:cubicBezTo>
                  <a:cubicBezTo>
                    <a:pt x="78" y="203"/>
                    <a:pt x="87" y="198"/>
                    <a:pt x="92" y="188"/>
                  </a:cubicBezTo>
                  <a:cubicBezTo>
                    <a:pt x="98" y="178"/>
                    <a:pt x="101" y="162"/>
                    <a:pt x="101" y="1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0" name=""/>
            <p:cNvSpPr/>
            <p:nvPr/>
          </p:nvSpPr>
          <p:spPr>
            <a:xfrm>
              <a:off x="2383920" y="457668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40"/>
                  </a:cubicBezTo>
                  <a:cubicBezTo>
                    <a:pt x="100" y="135"/>
                    <a:pt x="105" y="129"/>
                    <a:pt x="107" y="121"/>
                  </a:cubicBezTo>
                  <a:lnTo>
                    <a:pt x="129" y="128"/>
                  </a:lnTo>
                  <a:cubicBezTo>
                    <a:pt x="125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5" y="0"/>
                    <a:pt x="67" y="0"/>
                  </a:cubicBezTo>
                  <a:cubicBezTo>
                    <a:pt x="89" y="0"/>
                    <a:pt x="105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7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6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7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1" name=""/>
            <p:cNvSpPr/>
            <p:nvPr/>
          </p:nvSpPr>
          <p:spPr>
            <a:xfrm>
              <a:off x="2450520" y="45766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2" name=""/>
            <p:cNvSpPr/>
            <p:nvPr/>
          </p:nvSpPr>
          <p:spPr>
            <a:xfrm>
              <a:off x="2755440" y="45774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9"/>
                    <a:pt x="32" y="135"/>
                  </a:cubicBezTo>
                  <a:cubicBezTo>
                    <a:pt x="37" y="141"/>
                    <a:pt x="45" y="144"/>
                    <a:pt x="57" y="144"/>
                  </a:cubicBezTo>
                  <a:cubicBezTo>
                    <a:pt x="69" y="144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4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7" y="155"/>
                    <a:pt x="97" y="153"/>
                    <a:pt x="97" y="150"/>
                  </a:cubicBezTo>
                  <a:cubicBezTo>
                    <a:pt x="97" y="147"/>
                    <a:pt x="97" y="142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8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"/>
            <p:cNvSpPr/>
            <p:nvPr/>
          </p:nvSpPr>
          <p:spPr>
            <a:xfrm>
              <a:off x="2814840" y="455616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200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"/>
            <p:cNvSpPr/>
            <p:nvPr/>
          </p:nvSpPr>
          <p:spPr>
            <a:xfrm>
              <a:off x="2878200" y="45766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"/>
            <p:cNvSpPr/>
            <p:nvPr/>
          </p:nvSpPr>
          <p:spPr>
            <a:xfrm>
              <a:off x="2940480" y="456264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"/>
            <p:cNvSpPr/>
            <p:nvPr/>
          </p:nvSpPr>
          <p:spPr>
            <a:xfrm>
              <a:off x="2999880" y="4561920"/>
              <a:ext cx="46440" cy="73800"/>
            </a:xfrm>
            <a:custGeom>
              <a:avLst/>
              <a:gdLst/>
              <a:ahLst/>
              <a:rect l="l" t="t" r="r" b="b"/>
              <a:pathLst>
                <a:path w="131" h="207">
                  <a:moveTo>
                    <a:pt x="131" y="138"/>
                  </a:moveTo>
                  <a:cubicBezTo>
                    <a:pt x="131" y="159"/>
                    <a:pt x="126" y="176"/>
                    <a:pt x="114" y="188"/>
                  </a:cubicBezTo>
                  <a:cubicBezTo>
                    <a:pt x="103" y="201"/>
                    <a:pt x="88" y="207"/>
                    <a:pt x="68" y="207"/>
                  </a:cubicBezTo>
                  <a:cubicBezTo>
                    <a:pt x="46" y="207"/>
                    <a:pt x="29" y="199"/>
                    <a:pt x="17" y="182"/>
                  </a:cubicBezTo>
                  <a:cubicBezTo>
                    <a:pt x="6" y="164"/>
                    <a:pt x="0" y="140"/>
                    <a:pt x="0" y="109"/>
                  </a:cubicBezTo>
                  <a:cubicBezTo>
                    <a:pt x="0" y="74"/>
                    <a:pt x="6" y="47"/>
                    <a:pt x="18" y="28"/>
                  </a:cubicBezTo>
                  <a:cubicBezTo>
                    <a:pt x="30" y="10"/>
                    <a:pt x="48" y="0"/>
                    <a:pt x="70" y="0"/>
                  </a:cubicBezTo>
                  <a:cubicBezTo>
                    <a:pt x="99" y="0"/>
                    <a:pt x="118" y="14"/>
                    <a:pt x="126" y="43"/>
                  </a:cubicBezTo>
                  <a:lnTo>
                    <a:pt x="102" y="48"/>
                  </a:lnTo>
                  <a:cubicBezTo>
                    <a:pt x="97" y="30"/>
                    <a:pt x="86" y="22"/>
                    <a:pt x="70" y="22"/>
                  </a:cubicBezTo>
                  <a:cubicBezTo>
                    <a:pt x="55" y="22"/>
                    <a:pt x="44" y="29"/>
                    <a:pt x="36" y="43"/>
                  </a:cubicBezTo>
                  <a:cubicBezTo>
                    <a:pt x="29" y="57"/>
                    <a:pt x="25" y="76"/>
                    <a:pt x="25" y="101"/>
                  </a:cubicBezTo>
                  <a:cubicBezTo>
                    <a:pt x="29" y="92"/>
                    <a:pt x="36" y="85"/>
                    <a:pt x="44" y="81"/>
                  </a:cubicBezTo>
                  <a:cubicBezTo>
                    <a:pt x="52" y="76"/>
                    <a:pt x="62" y="73"/>
                    <a:pt x="72" y="73"/>
                  </a:cubicBezTo>
                  <a:cubicBezTo>
                    <a:pt x="90" y="73"/>
                    <a:pt x="104" y="79"/>
                    <a:pt x="115" y="91"/>
                  </a:cubicBezTo>
                  <a:cubicBezTo>
                    <a:pt x="126" y="103"/>
                    <a:pt x="131" y="118"/>
                    <a:pt x="131" y="138"/>
                  </a:cubicBezTo>
                  <a:moveTo>
                    <a:pt x="106" y="139"/>
                  </a:moveTo>
                  <a:cubicBezTo>
                    <a:pt x="106" y="125"/>
                    <a:pt x="102" y="114"/>
                    <a:pt x="95" y="106"/>
                  </a:cubicBezTo>
                  <a:cubicBezTo>
                    <a:pt x="88" y="98"/>
                    <a:pt x="78" y="94"/>
                    <a:pt x="66" y="94"/>
                  </a:cubicBezTo>
                  <a:cubicBezTo>
                    <a:pt x="59" y="94"/>
                    <a:pt x="53" y="96"/>
                    <a:pt x="47" y="99"/>
                  </a:cubicBezTo>
                  <a:cubicBezTo>
                    <a:pt x="41" y="102"/>
                    <a:pt x="36" y="107"/>
                    <a:pt x="32" y="113"/>
                  </a:cubicBezTo>
                  <a:cubicBezTo>
                    <a:pt x="29" y="119"/>
                    <a:pt x="27" y="125"/>
                    <a:pt x="27" y="133"/>
                  </a:cubicBezTo>
                  <a:cubicBezTo>
                    <a:pt x="27" y="148"/>
                    <a:pt x="31" y="160"/>
                    <a:pt x="38" y="171"/>
                  </a:cubicBezTo>
                  <a:cubicBezTo>
                    <a:pt x="46" y="181"/>
                    <a:pt x="55" y="186"/>
                    <a:pt x="67" y="186"/>
                  </a:cubicBezTo>
                  <a:cubicBezTo>
                    <a:pt x="79" y="186"/>
                    <a:pt x="88" y="182"/>
                    <a:pt x="95" y="173"/>
                  </a:cubicBezTo>
                  <a:cubicBezTo>
                    <a:pt x="102" y="165"/>
                    <a:pt x="106" y="154"/>
                    <a:pt x="106" y="1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"/>
            <p:cNvSpPr/>
            <p:nvPr/>
          </p:nvSpPr>
          <p:spPr>
            <a:xfrm>
              <a:off x="3058920" y="4563360"/>
              <a:ext cx="50400" cy="71640"/>
            </a:xfrm>
            <a:custGeom>
              <a:avLst/>
              <a:gdLst/>
              <a:ahLst/>
              <a:rect l="l" t="t" r="r" b="b"/>
              <a:pathLst>
                <a:path w="142" h="201">
                  <a:moveTo>
                    <a:pt x="116" y="153"/>
                  </a:moveTo>
                  <a:cubicBezTo>
                    <a:pt x="116" y="169"/>
                    <a:pt x="116" y="185"/>
                    <a:pt x="116" y="201"/>
                  </a:cubicBezTo>
                  <a:cubicBezTo>
                    <a:pt x="108" y="201"/>
                    <a:pt x="100" y="201"/>
                    <a:pt x="91" y="201"/>
                  </a:cubicBezTo>
                  <a:cubicBezTo>
                    <a:pt x="91" y="185"/>
                    <a:pt x="91" y="169"/>
                    <a:pt x="91" y="153"/>
                  </a:cubicBezTo>
                  <a:cubicBezTo>
                    <a:pt x="61" y="153"/>
                    <a:pt x="31" y="153"/>
                    <a:pt x="0" y="153"/>
                  </a:cubicBezTo>
                  <a:cubicBezTo>
                    <a:pt x="0" y="146"/>
                    <a:pt x="0" y="139"/>
                    <a:pt x="0" y="132"/>
                  </a:cubicBezTo>
                  <a:cubicBezTo>
                    <a:pt x="30" y="88"/>
                    <a:pt x="59" y="44"/>
                    <a:pt x="89" y="0"/>
                  </a:cubicBezTo>
                  <a:cubicBezTo>
                    <a:pt x="98" y="0"/>
                    <a:pt x="107" y="0"/>
                    <a:pt x="116" y="0"/>
                  </a:cubicBezTo>
                  <a:cubicBezTo>
                    <a:pt x="116" y="44"/>
                    <a:pt x="116" y="88"/>
                    <a:pt x="116" y="132"/>
                  </a:cubicBezTo>
                  <a:cubicBezTo>
                    <a:pt x="125" y="132"/>
                    <a:pt x="134" y="132"/>
                    <a:pt x="142" y="132"/>
                  </a:cubicBezTo>
                  <a:cubicBezTo>
                    <a:pt x="142" y="139"/>
                    <a:pt x="142" y="146"/>
                    <a:pt x="142" y="153"/>
                  </a:cubicBezTo>
                  <a:cubicBezTo>
                    <a:pt x="134" y="153"/>
                    <a:pt x="125" y="153"/>
                    <a:pt x="116" y="153"/>
                  </a:cubicBezTo>
                  <a:moveTo>
                    <a:pt x="91" y="29"/>
                  </a:moveTo>
                  <a:cubicBezTo>
                    <a:pt x="68" y="63"/>
                    <a:pt x="45" y="98"/>
                    <a:pt x="22" y="132"/>
                  </a:cubicBezTo>
                  <a:cubicBezTo>
                    <a:pt x="45" y="132"/>
                    <a:pt x="68" y="132"/>
                    <a:pt x="91" y="132"/>
                  </a:cubicBezTo>
                  <a:cubicBezTo>
                    <a:pt x="91" y="98"/>
                    <a:pt x="91" y="63"/>
                    <a:pt x="91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"/>
            <p:cNvSpPr/>
            <p:nvPr/>
          </p:nvSpPr>
          <p:spPr>
            <a:xfrm>
              <a:off x="1213920" y="469584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"/>
            <p:cNvSpPr/>
            <p:nvPr/>
          </p:nvSpPr>
          <p:spPr>
            <a:xfrm>
              <a:off x="1286640" y="4725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"/>
            <p:cNvSpPr/>
            <p:nvPr/>
          </p:nvSpPr>
          <p:spPr>
            <a:xfrm>
              <a:off x="1347840" y="4725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"/>
            <p:cNvSpPr/>
            <p:nvPr/>
          </p:nvSpPr>
          <p:spPr>
            <a:xfrm>
              <a:off x="1404720" y="470016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8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9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"/>
            <p:cNvSpPr/>
            <p:nvPr/>
          </p:nvSpPr>
          <p:spPr>
            <a:xfrm>
              <a:off x="1460880" y="47001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60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1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5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5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3" name=""/>
            <p:cNvSpPr/>
            <p:nvPr/>
          </p:nvSpPr>
          <p:spPr>
            <a:xfrm>
              <a:off x="1586880" y="46861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4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4" name=""/>
            <p:cNvSpPr/>
            <p:nvPr/>
          </p:nvSpPr>
          <p:spPr>
            <a:xfrm>
              <a:off x="1645920" y="467964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40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30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6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6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"/>
            <p:cNvSpPr/>
            <p:nvPr/>
          </p:nvSpPr>
          <p:spPr>
            <a:xfrm>
              <a:off x="1705320" y="470016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29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3"/>
                  </a:cubicBezTo>
                  <a:cubicBezTo>
                    <a:pt x="140" y="21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5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8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6" name=""/>
            <p:cNvSpPr/>
            <p:nvPr/>
          </p:nvSpPr>
          <p:spPr>
            <a:xfrm>
              <a:off x="1768680" y="4700160"/>
              <a:ext cx="47160" cy="59400"/>
            </a:xfrm>
            <a:custGeom>
              <a:avLst/>
              <a:gdLst/>
              <a:ahLst/>
              <a:rect l="l" t="t" r="r" b="b"/>
              <a:pathLst>
                <a:path w="133" h="167">
                  <a:moveTo>
                    <a:pt x="26" y="89"/>
                  </a:moveTo>
                  <a:cubicBezTo>
                    <a:pt x="26" y="107"/>
                    <a:pt x="30" y="121"/>
                    <a:pt x="37" y="131"/>
                  </a:cubicBezTo>
                  <a:cubicBezTo>
                    <a:pt x="44" y="141"/>
                    <a:pt x="55" y="147"/>
                    <a:pt x="68" y="147"/>
                  </a:cubicBezTo>
                  <a:cubicBezTo>
                    <a:pt x="77" y="147"/>
                    <a:pt x="86" y="144"/>
                    <a:pt x="93" y="140"/>
                  </a:cubicBezTo>
                  <a:cubicBezTo>
                    <a:pt x="100" y="136"/>
                    <a:pt x="105" y="130"/>
                    <a:pt x="107" y="122"/>
                  </a:cubicBezTo>
                  <a:lnTo>
                    <a:pt x="129" y="129"/>
                  </a:lnTo>
                  <a:cubicBezTo>
                    <a:pt x="125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29" y="159"/>
                    <a:pt x="17" y="145"/>
                  </a:cubicBezTo>
                  <a:cubicBezTo>
                    <a:pt x="5" y="130"/>
                    <a:pt x="0" y="109"/>
                    <a:pt x="0" y="82"/>
                  </a:cubicBezTo>
                  <a:cubicBezTo>
                    <a:pt x="0" y="56"/>
                    <a:pt x="5" y="36"/>
                    <a:pt x="17" y="21"/>
                  </a:cubicBezTo>
                  <a:cubicBezTo>
                    <a:pt x="28" y="7"/>
                    <a:pt x="45" y="0"/>
                    <a:pt x="67" y="0"/>
                  </a:cubicBezTo>
                  <a:cubicBezTo>
                    <a:pt x="89" y="0"/>
                    <a:pt x="105" y="7"/>
                    <a:pt x="116" y="21"/>
                  </a:cubicBezTo>
                  <a:cubicBezTo>
                    <a:pt x="128" y="35"/>
                    <a:pt x="133" y="57"/>
                    <a:pt x="133" y="85"/>
                  </a:cubicBezTo>
                  <a:lnTo>
                    <a:pt x="133" y="89"/>
                  </a:lnTo>
                  <a:lnTo>
                    <a:pt x="26" y="89"/>
                  </a:lnTo>
                  <a:moveTo>
                    <a:pt x="67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0" y="41"/>
                    <a:pt x="27" y="53"/>
                    <a:pt x="26" y="68"/>
                  </a:cubicBezTo>
                  <a:lnTo>
                    <a:pt x="107" y="68"/>
                  </a:lnTo>
                  <a:cubicBezTo>
                    <a:pt x="105" y="36"/>
                    <a:pt x="91" y="20"/>
                    <a:pt x="6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"/>
            <p:cNvSpPr/>
            <p:nvPr/>
          </p:nvSpPr>
          <p:spPr>
            <a:xfrm>
              <a:off x="1831680" y="4700160"/>
              <a:ext cx="44280" cy="59400"/>
            </a:xfrm>
            <a:custGeom>
              <a:avLst/>
              <a:gdLst/>
              <a:ahLst/>
              <a:rect l="l" t="t" r="r" b="b"/>
              <a:pathLst>
                <a:path w="125" h="167">
                  <a:moveTo>
                    <a:pt x="125" y="118"/>
                  </a:moveTo>
                  <a:cubicBezTo>
                    <a:pt x="125" y="133"/>
                    <a:pt x="119" y="145"/>
                    <a:pt x="108" y="154"/>
                  </a:cubicBezTo>
                  <a:cubicBezTo>
                    <a:pt x="98" y="162"/>
                    <a:pt x="83" y="167"/>
                    <a:pt x="64" y="167"/>
                  </a:cubicBezTo>
                  <a:cubicBezTo>
                    <a:pt x="44" y="167"/>
                    <a:pt x="30" y="163"/>
                    <a:pt x="20" y="157"/>
                  </a:cubicBezTo>
                  <a:cubicBezTo>
                    <a:pt x="10" y="151"/>
                    <a:pt x="3" y="141"/>
                    <a:pt x="0" y="127"/>
                  </a:cubicBezTo>
                  <a:lnTo>
                    <a:pt x="23" y="122"/>
                  </a:lnTo>
                  <a:cubicBezTo>
                    <a:pt x="24" y="131"/>
                    <a:pt x="28" y="137"/>
                    <a:pt x="34" y="141"/>
                  </a:cubicBezTo>
                  <a:cubicBezTo>
                    <a:pt x="40" y="145"/>
                    <a:pt x="50" y="147"/>
                    <a:pt x="64" y="147"/>
                  </a:cubicBezTo>
                  <a:cubicBezTo>
                    <a:pt x="89" y="147"/>
                    <a:pt x="101" y="138"/>
                    <a:pt x="101" y="121"/>
                  </a:cubicBezTo>
                  <a:cubicBezTo>
                    <a:pt x="101" y="115"/>
                    <a:pt x="99" y="110"/>
                    <a:pt x="94" y="106"/>
                  </a:cubicBezTo>
                  <a:cubicBezTo>
                    <a:pt x="90" y="102"/>
                    <a:pt x="83" y="99"/>
                    <a:pt x="73" y="96"/>
                  </a:cubicBezTo>
                  <a:cubicBezTo>
                    <a:pt x="49" y="90"/>
                    <a:pt x="33" y="85"/>
                    <a:pt x="27" y="81"/>
                  </a:cubicBezTo>
                  <a:cubicBezTo>
                    <a:pt x="20" y="77"/>
                    <a:pt x="15" y="73"/>
                    <a:pt x="12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1" y="4"/>
                    <a:pt x="45" y="0"/>
                    <a:pt x="64" y="0"/>
                  </a:cubicBezTo>
                  <a:cubicBezTo>
                    <a:pt x="80" y="0"/>
                    <a:pt x="93" y="3"/>
                    <a:pt x="103" y="10"/>
                  </a:cubicBezTo>
                  <a:cubicBezTo>
                    <a:pt x="113" y="17"/>
                    <a:pt x="119" y="26"/>
                    <a:pt x="121" y="39"/>
                  </a:cubicBezTo>
                  <a:lnTo>
                    <a:pt x="99" y="42"/>
                  </a:lnTo>
                  <a:cubicBezTo>
                    <a:pt x="98" y="35"/>
                    <a:pt x="94" y="29"/>
                    <a:pt x="89" y="26"/>
                  </a:cubicBezTo>
                  <a:cubicBezTo>
                    <a:pt x="83" y="22"/>
                    <a:pt x="75" y="20"/>
                    <a:pt x="64" y="20"/>
                  </a:cubicBezTo>
                  <a:cubicBezTo>
                    <a:pt x="41" y="20"/>
                    <a:pt x="30" y="28"/>
                    <a:pt x="30" y="43"/>
                  </a:cubicBezTo>
                  <a:cubicBezTo>
                    <a:pt x="30" y="49"/>
                    <a:pt x="32" y="53"/>
                    <a:pt x="36" y="57"/>
                  </a:cubicBezTo>
                  <a:cubicBezTo>
                    <a:pt x="39" y="60"/>
                    <a:pt x="46" y="63"/>
                    <a:pt x="54" y="65"/>
                  </a:cubicBezTo>
                  <a:lnTo>
                    <a:pt x="71" y="70"/>
                  </a:lnTo>
                  <a:cubicBezTo>
                    <a:pt x="86" y="74"/>
                    <a:pt x="97" y="78"/>
                    <a:pt x="103" y="82"/>
                  </a:cubicBezTo>
                  <a:cubicBezTo>
                    <a:pt x="110" y="86"/>
                    <a:pt x="115" y="91"/>
                    <a:pt x="119" y="96"/>
                  </a:cubicBezTo>
                  <a:cubicBezTo>
                    <a:pt x="123" y="102"/>
                    <a:pt x="125" y="109"/>
                    <a:pt x="125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"/>
            <p:cNvSpPr/>
            <p:nvPr/>
          </p:nvSpPr>
          <p:spPr>
            <a:xfrm>
              <a:off x="1894320" y="46861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"/>
            <p:cNvSpPr/>
            <p:nvPr/>
          </p:nvSpPr>
          <p:spPr>
            <a:xfrm>
              <a:off x="1953000" y="47001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7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0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99" y="152"/>
                    <a:pt x="97" y="144"/>
                    <a:pt x="96" y="133"/>
                  </a:cubicBezTo>
                  <a:lnTo>
                    <a:pt x="96" y="133"/>
                  </a:lnTo>
                  <a:cubicBezTo>
                    <a:pt x="90" y="145"/>
                    <a:pt x="82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3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3" y="23"/>
                    <a:pt x="75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3" y="37"/>
                    <a:pt x="32" y="46"/>
                  </a:cubicBezTo>
                  <a:lnTo>
                    <a:pt x="6" y="43"/>
                  </a:lnTo>
                  <a:cubicBezTo>
                    <a:pt x="10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6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29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8" y="91"/>
                    <a:pt x="34" y="94"/>
                    <a:pt x="31" y="99"/>
                  </a:cubicBezTo>
                  <a:cubicBezTo>
                    <a:pt x="27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2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"/>
            <p:cNvSpPr/>
            <p:nvPr/>
          </p:nvSpPr>
          <p:spPr>
            <a:xfrm>
              <a:off x="2013120" y="4700160"/>
              <a:ext cx="50400" cy="58320"/>
            </a:xfrm>
            <a:custGeom>
              <a:avLst/>
              <a:gdLst/>
              <a:ahLst/>
              <a:rect l="l" t="t" r="r" b="b"/>
              <a:pathLst>
                <a:path w="142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6" y="30"/>
                  </a:cubicBezTo>
                  <a:cubicBezTo>
                    <a:pt x="54" y="24"/>
                    <a:pt x="50" y="21"/>
                    <a:pt x="44" y="21"/>
                  </a:cubicBezTo>
                  <a:cubicBezTo>
                    <a:pt x="38" y="21"/>
                    <a:pt x="33" y="26"/>
                    <a:pt x="30" y="35"/>
                  </a:cubicBezTo>
                  <a:cubicBezTo>
                    <a:pt x="26" y="45"/>
                    <a:pt x="24" y="58"/>
                    <a:pt x="24" y="74"/>
                  </a:cubicBezTo>
                  <a:lnTo>
                    <a:pt x="24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0" y="3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3" y="7"/>
                  </a:cubicBezTo>
                  <a:cubicBezTo>
                    <a:pt x="38" y="2"/>
                    <a:pt x="44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4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7" y="11"/>
                    <a:pt x="92" y="7"/>
                  </a:cubicBezTo>
                  <a:cubicBezTo>
                    <a:pt x="97" y="2"/>
                    <a:pt x="104" y="0"/>
                    <a:pt x="112" y="0"/>
                  </a:cubicBezTo>
                  <a:cubicBezTo>
                    <a:pt x="123" y="0"/>
                    <a:pt x="130" y="4"/>
                    <a:pt x="135" y="13"/>
                  </a:cubicBezTo>
                  <a:cubicBezTo>
                    <a:pt x="140" y="21"/>
                    <a:pt x="142" y="36"/>
                    <a:pt x="142" y="57"/>
                  </a:cubicBezTo>
                  <a:lnTo>
                    <a:pt x="142" y="164"/>
                  </a:lnTo>
                  <a:lnTo>
                    <a:pt x="119" y="164"/>
                  </a:lnTo>
                  <a:lnTo>
                    <a:pt x="119" y="62"/>
                  </a:lnTo>
                  <a:cubicBezTo>
                    <a:pt x="119" y="47"/>
                    <a:pt x="118" y="36"/>
                    <a:pt x="116" y="30"/>
                  </a:cubicBezTo>
                  <a:cubicBezTo>
                    <a:pt x="113" y="24"/>
                    <a:pt x="109" y="21"/>
                    <a:pt x="103" y="21"/>
                  </a:cubicBezTo>
                  <a:cubicBezTo>
                    <a:pt x="97" y="21"/>
                    <a:pt x="92" y="25"/>
                    <a:pt x="89" y="33"/>
                  </a:cubicBezTo>
                  <a:cubicBezTo>
                    <a:pt x="85" y="42"/>
                    <a:pt x="83" y="54"/>
                    <a:pt x="83" y="71"/>
                  </a:cubicBezTo>
                  <a:lnTo>
                    <a:pt x="83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"/>
            <p:cNvSpPr/>
            <p:nvPr/>
          </p:nvSpPr>
          <p:spPr>
            <a:xfrm>
              <a:off x="2078280" y="4699800"/>
              <a:ext cx="45000" cy="81360"/>
            </a:xfrm>
            <a:custGeom>
              <a:avLst/>
              <a:gdLst/>
              <a:ahLst/>
              <a:rect l="l" t="t" r="r" b="b"/>
              <a:pathLst>
                <a:path w="127" h="228">
                  <a:moveTo>
                    <a:pt x="127" y="83"/>
                  </a:moveTo>
                  <a:cubicBezTo>
                    <a:pt x="127" y="140"/>
                    <a:pt x="109" y="168"/>
                    <a:pt x="72" y="168"/>
                  </a:cubicBezTo>
                  <a:cubicBezTo>
                    <a:pt x="50" y="168"/>
                    <a:pt x="34" y="159"/>
                    <a:pt x="26" y="140"/>
                  </a:cubicBezTo>
                  <a:lnTo>
                    <a:pt x="26" y="140"/>
                  </a:lnTo>
                  <a:cubicBezTo>
                    <a:pt x="26" y="141"/>
                    <a:pt x="26" y="149"/>
                    <a:pt x="26" y="165"/>
                  </a:cubicBezTo>
                  <a:lnTo>
                    <a:pt x="26" y="228"/>
                  </a:lnTo>
                  <a:lnTo>
                    <a:pt x="1" y="228"/>
                  </a:lnTo>
                  <a:lnTo>
                    <a:pt x="1" y="37"/>
                  </a:lnTo>
                  <a:cubicBezTo>
                    <a:pt x="1" y="20"/>
                    <a:pt x="1" y="9"/>
                    <a:pt x="0" y="4"/>
                  </a:cubicBezTo>
                  <a:lnTo>
                    <a:pt x="25" y="4"/>
                  </a:lnTo>
                  <a:cubicBezTo>
                    <a:pt x="25" y="4"/>
                    <a:pt x="25" y="5"/>
                    <a:pt x="25" y="8"/>
                  </a:cubicBezTo>
                  <a:cubicBezTo>
                    <a:pt x="25" y="11"/>
                    <a:pt x="25" y="14"/>
                    <a:pt x="26" y="19"/>
                  </a:cubicBezTo>
                  <a:cubicBezTo>
                    <a:pt x="26" y="24"/>
                    <a:pt x="26" y="28"/>
                    <a:pt x="26" y="30"/>
                  </a:cubicBezTo>
                  <a:lnTo>
                    <a:pt x="26" y="30"/>
                  </a:lnTo>
                  <a:cubicBezTo>
                    <a:pt x="31" y="20"/>
                    <a:pt x="37" y="12"/>
                    <a:pt x="44" y="7"/>
                  </a:cubicBezTo>
                  <a:cubicBezTo>
                    <a:pt x="51" y="3"/>
                    <a:pt x="61" y="0"/>
                    <a:pt x="72" y="0"/>
                  </a:cubicBezTo>
                  <a:cubicBezTo>
                    <a:pt x="91" y="0"/>
                    <a:pt x="104" y="7"/>
                    <a:pt x="113" y="21"/>
                  </a:cubicBezTo>
                  <a:cubicBezTo>
                    <a:pt x="122" y="34"/>
                    <a:pt x="127" y="55"/>
                    <a:pt x="127" y="83"/>
                  </a:cubicBezTo>
                  <a:moveTo>
                    <a:pt x="101" y="83"/>
                  </a:moveTo>
                  <a:cubicBezTo>
                    <a:pt x="101" y="61"/>
                    <a:pt x="98" y="45"/>
                    <a:pt x="93" y="35"/>
                  </a:cubicBezTo>
                  <a:cubicBezTo>
                    <a:pt x="87" y="26"/>
                    <a:pt x="78" y="21"/>
                    <a:pt x="66" y="21"/>
                  </a:cubicBezTo>
                  <a:cubicBezTo>
                    <a:pt x="52" y="21"/>
                    <a:pt x="42" y="26"/>
                    <a:pt x="35" y="37"/>
                  </a:cubicBezTo>
                  <a:cubicBezTo>
                    <a:pt x="29" y="48"/>
                    <a:pt x="26" y="65"/>
                    <a:pt x="26" y="87"/>
                  </a:cubicBezTo>
                  <a:cubicBezTo>
                    <a:pt x="26" y="108"/>
                    <a:pt x="29" y="123"/>
                    <a:pt x="35" y="133"/>
                  </a:cubicBezTo>
                  <a:cubicBezTo>
                    <a:pt x="42" y="143"/>
                    <a:pt x="52" y="148"/>
                    <a:pt x="66" y="148"/>
                  </a:cubicBezTo>
                  <a:cubicBezTo>
                    <a:pt x="78" y="148"/>
                    <a:pt x="87" y="143"/>
                    <a:pt x="93" y="133"/>
                  </a:cubicBezTo>
                  <a:cubicBezTo>
                    <a:pt x="98" y="123"/>
                    <a:pt x="101" y="106"/>
                    <a:pt x="101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"/>
            <p:cNvSpPr/>
            <p:nvPr/>
          </p:nvSpPr>
          <p:spPr>
            <a:xfrm>
              <a:off x="2135520" y="4685760"/>
              <a:ext cx="48600" cy="7272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6" y="69"/>
                    <a:pt x="134" y="74"/>
                  </a:cubicBezTo>
                  <a:cubicBezTo>
                    <a:pt x="132" y="80"/>
                    <a:pt x="129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5"/>
                  </a:cubicBezTo>
                  <a:cubicBezTo>
                    <a:pt x="83" y="128"/>
                    <a:pt x="80" y="132"/>
                    <a:pt x="78" y="136"/>
                  </a:cubicBezTo>
                  <a:cubicBezTo>
                    <a:pt x="76" y="141"/>
                    <a:pt x="75" y="146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7" y="113"/>
                    <a:pt x="73" y="107"/>
                    <a:pt x="82" y="100"/>
                  </a:cubicBezTo>
                  <a:cubicBezTo>
                    <a:pt x="92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9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6"/>
                    <a:pt x="108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8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3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"/>
            <p:cNvSpPr/>
            <p:nvPr/>
          </p:nvSpPr>
          <p:spPr>
            <a:xfrm>
              <a:off x="2749680" y="4701240"/>
              <a:ext cx="54000" cy="79920"/>
            </a:xfrm>
            <a:custGeom>
              <a:avLst/>
              <a:gdLst/>
              <a:ahLst/>
              <a:rect l="l" t="t" r="r" b="b"/>
              <a:pathLst>
                <a:path w="152" h="224">
                  <a:moveTo>
                    <a:pt x="31" y="224"/>
                  </a:moveTo>
                  <a:cubicBezTo>
                    <a:pt x="24" y="224"/>
                    <a:pt x="19" y="224"/>
                    <a:pt x="14" y="222"/>
                  </a:cubicBezTo>
                  <a:lnTo>
                    <a:pt x="14" y="202"/>
                  </a:lnTo>
                  <a:cubicBezTo>
                    <a:pt x="18" y="203"/>
                    <a:pt x="21" y="203"/>
                    <a:pt x="26" y="203"/>
                  </a:cubicBezTo>
                  <a:cubicBezTo>
                    <a:pt x="33" y="203"/>
                    <a:pt x="40" y="200"/>
                    <a:pt x="46" y="194"/>
                  </a:cubicBezTo>
                  <a:cubicBezTo>
                    <a:pt x="53" y="189"/>
                    <a:pt x="58" y="179"/>
                    <a:pt x="63" y="166"/>
                  </a:cubicBezTo>
                  <a:lnTo>
                    <a:pt x="65" y="159"/>
                  </a:lnTo>
                  <a:lnTo>
                    <a:pt x="0" y="0"/>
                  </a:lnTo>
                  <a:lnTo>
                    <a:pt x="27" y="0"/>
                  </a:lnTo>
                  <a:lnTo>
                    <a:pt x="63" y="95"/>
                  </a:lnTo>
                  <a:cubicBezTo>
                    <a:pt x="72" y="118"/>
                    <a:pt x="76" y="130"/>
                    <a:pt x="77" y="133"/>
                  </a:cubicBezTo>
                  <a:lnTo>
                    <a:pt x="83" y="117"/>
                  </a:lnTo>
                  <a:lnTo>
                    <a:pt x="126" y="0"/>
                  </a:lnTo>
                  <a:lnTo>
                    <a:pt x="152" y="0"/>
                  </a:lnTo>
                  <a:lnTo>
                    <a:pt x="89" y="161"/>
                  </a:lnTo>
                  <a:cubicBezTo>
                    <a:pt x="81" y="184"/>
                    <a:pt x="72" y="201"/>
                    <a:pt x="63" y="210"/>
                  </a:cubicBezTo>
                  <a:cubicBezTo>
                    <a:pt x="54" y="219"/>
                    <a:pt x="44" y="224"/>
                    <a:pt x="31" y="2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"/>
            <p:cNvSpPr/>
            <p:nvPr/>
          </p:nvSpPr>
          <p:spPr>
            <a:xfrm>
              <a:off x="2814120" y="47001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"/>
            <p:cNvSpPr/>
            <p:nvPr/>
          </p:nvSpPr>
          <p:spPr>
            <a:xfrm>
              <a:off x="2878200" y="47001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4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"/>
            <p:cNvSpPr/>
            <p:nvPr/>
          </p:nvSpPr>
          <p:spPr>
            <a:xfrm>
              <a:off x="2937960" y="470016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8" y="224"/>
                    <a:pt x="28" y="217"/>
                  </a:cubicBezTo>
                  <a:cubicBezTo>
                    <a:pt x="19" y="210"/>
                    <a:pt x="13" y="200"/>
                    <a:pt x="10" y="187"/>
                  </a:cubicBezTo>
                  <a:lnTo>
                    <a:pt x="36" y="184"/>
                  </a:lnTo>
                  <a:cubicBezTo>
                    <a:pt x="37" y="191"/>
                    <a:pt x="41" y="197"/>
                    <a:pt x="46" y="201"/>
                  </a:cubicBezTo>
                  <a:cubicBezTo>
                    <a:pt x="51" y="205"/>
                    <a:pt x="58" y="207"/>
                    <a:pt x="67" y="207"/>
                  </a:cubicBezTo>
                  <a:cubicBezTo>
                    <a:pt x="90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5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5" y="33"/>
                    <a:pt x="14" y="20"/>
                  </a:cubicBezTo>
                  <a:cubicBezTo>
                    <a:pt x="23" y="7"/>
                    <a:pt x="37" y="0"/>
                    <a:pt x="56" y="0"/>
                  </a:cubicBezTo>
                  <a:cubicBezTo>
                    <a:pt x="66" y="0"/>
                    <a:pt x="76" y="3"/>
                    <a:pt x="83" y="8"/>
                  </a:cubicBezTo>
                  <a:cubicBezTo>
                    <a:pt x="91" y="13"/>
                    <a:pt x="97" y="21"/>
                    <a:pt x="101" y="30"/>
                  </a:cubicBezTo>
                  <a:lnTo>
                    <a:pt x="102" y="30"/>
                  </a:lnTo>
                  <a:cubicBezTo>
                    <a:pt x="102" y="27"/>
                    <a:pt x="102" y="22"/>
                    <a:pt x="102" y="15"/>
                  </a:cubicBezTo>
                  <a:cubicBezTo>
                    <a:pt x="102" y="8"/>
                    <a:pt x="103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2" y="221"/>
                    <a:pt x="86" y="227"/>
                    <a:pt x="66" y="227"/>
                  </a:cubicBezTo>
                  <a:moveTo>
                    <a:pt x="101" y="82"/>
                  </a:moveTo>
                  <a:cubicBezTo>
                    <a:pt x="101" y="63"/>
                    <a:pt x="98" y="48"/>
                    <a:pt x="91" y="37"/>
                  </a:cubicBezTo>
                  <a:cubicBezTo>
                    <a:pt x="84" y="26"/>
                    <a:pt x="74" y="20"/>
                    <a:pt x="62" y="20"/>
                  </a:cubicBezTo>
                  <a:cubicBezTo>
                    <a:pt x="49" y="20"/>
                    <a:pt x="40" y="25"/>
                    <a:pt x="35" y="34"/>
                  </a:cubicBezTo>
                  <a:cubicBezTo>
                    <a:pt x="29" y="44"/>
                    <a:pt x="26" y="60"/>
                    <a:pt x="26" y="82"/>
                  </a:cubicBezTo>
                  <a:cubicBezTo>
                    <a:pt x="26" y="97"/>
                    <a:pt x="27" y="109"/>
                    <a:pt x="30" y="118"/>
                  </a:cubicBezTo>
                  <a:cubicBezTo>
                    <a:pt x="32" y="126"/>
                    <a:pt x="36" y="133"/>
                    <a:pt x="41" y="137"/>
                  </a:cubicBezTo>
                  <a:cubicBezTo>
                    <a:pt x="46" y="141"/>
                    <a:pt x="53" y="143"/>
                    <a:pt x="62" y="143"/>
                  </a:cubicBezTo>
                  <a:cubicBezTo>
                    <a:pt x="70" y="143"/>
                    <a:pt x="77" y="140"/>
                    <a:pt x="83" y="135"/>
                  </a:cubicBezTo>
                  <a:cubicBezTo>
                    <a:pt x="89" y="131"/>
                    <a:pt x="93" y="124"/>
                    <a:pt x="96" y="115"/>
                  </a:cubicBezTo>
                  <a:cubicBezTo>
                    <a:pt x="100" y="106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"/>
            <p:cNvSpPr/>
            <p:nvPr/>
          </p:nvSpPr>
          <p:spPr>
            <a:xfrm>
              <a:off x="3017160" y="4701240"/>
              <a:ext cx="10800" cy="57240"/>
            </a:xfrm>
            <a:custGeom>
              <a:avLst/>
              <a:gdLst/>
              <a:ahLst/>
              <a:rect l="l" t="t" r="r" b="b"/>
              <a:pathLst>
                <a:path w="32" h="161">
                  <a:moveTo>
                    <a:pt x="0" y="161"/>
                  </a:moveTo>
                  <a:cubicBezTo>
                    <a:pt x="0" y="146"/>
                    <a:pt x="0" y="131"/>
                    <a:pt x="0" y="117"/>
                  </a:cubicBezTo>
                  <a:cubicBezTo>
                    <a:pt x="11" y="117"/>
                    <a:pt x="22" y="117"/>
                    <a:pt x="32" y="117"/>
                  </a:cubicBezTo>
                  <a:cubicBezTo>
                    <a:pt x="32" y="131"/>
                    <a:pt x="32" y="146"/>
                    <a:pt x="32" y="161"/>
                  </a:cubicBezTo>
                  <a:cubicBezTo>
                    <a:pt x="22" y="161"/>
                    <a:pt x="11" y="161"/>
                    <a:pt x="0" y="161"/>
                  </a:cubicBezTo>
                  <a:moveTo>
                    <a:pt x="0" y="45"/>
                  </a:moveTo>
                  <a:cubicBezTo>
                    <a:pt x="0" y="30"/>
                    <a:pt x="0" y="15"/>
                    <a:pt x="0" y="0"/>
                  </a:cubicBezTo>
                  <a:cubicBezTo>
                    <a:pt x="11" y="0"/>
                    <a:pt x="22" y="0"/>
                    <a:pt x="32" y="0"/>
                  </a:cubicBezTo>
                  <a:cubicBezTo>
                    <a:pt x="32" y="15"/>
                    <a:pt x="32" y="30"/>
                    <a:pt x="32" y="45"/>
                  </a:cubicBezTo>
                  <a:cubicBezTo>
                    <a:pt x="22" y="45"/>
                    <a:pt x="11" y="45"/>
                    <a:pt x="0" y="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"/>
            <p:cNvSpPr/>
            <p:nvPr/>
          </p:nvSpPr>
          <p:spPr>
            <a:xfrm>
              <a:off x="3060720" y="4679640"/>
              <a:ext cx="45000" cy="80280"/>
            </a:xfrm>
            <a:custGeom>
              <a:avLst/>
              <a:gdLst/>
              <a:ahLst/>
              <a:rect l="l" t="t" r="r" b="b"/>
              <a:pathLst>
                <a:path w="127" h="225">
                  <a:moveTo>
                    <a:pt x="101" y="195"/>
                  </a:moveTo>
                  <a:cubicBezTo>
                    <a:pt x="96" y="205"/>
                    <a:pt x="90" y="213"/>
                    <a:pt x="83" y="218"/>
                  </a:cubicBezTo>
                  <a:cubicBezTo>
                    <a:pt x="75" y="222"/>
                    <a:pt x="66" y="225"/>
                    <a:pt x="55" y="225"/>
                  </a:cubicBezTo>
                  <a:cubicBezTo>
                    <a:pt x="36" y="225"/>
                    <a:pt x="22" y="218"/>
                    <a:pt x="13" y="204"/>
                  </a:cubicBezTo>
                  <a:cubicBezTo>
                    <a:pt x="4" y="190"/>
                    <a:pt x="0" y="170"/>
                    <a:pt x="0" y="142"/>
                  </a:cubicBezTo>
                  <a:cubicBezTo>
                    <a:pt x="0" y="86"/>
                    <a:pt x="18" y="58"/>
                    <a:pt x="55" y="58"/>
                  </a:cubicBezTo>
                  <a:cubicBezTo>
                    <a:pt x="66" y="58"/>
                    <a:pt x="75" y="60"/>
                    <a:pt x="83" y="64"/>
                  </a:cubicBezTo>
                  <a:cubicBezTo>
                    <a:pt x="90" y="69"/>
                    <a:pt x="96" y="76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5"/>
                    <a:pt x="127" y="221"/>
                  </a:cubicBezTo>
                  <a:lnTo>
                    <a:pt x="103" y="221"/>
                  </a:lnTo>
                  <a:cubicBezTo>
                    <a:pt x="103" y="219"/>
                    <a:pt x="102" y="216"/>
                    <a:pt x="102" y="210"/>
                  </a:cubicBezTo>
                  <a:cubicBezTo>
                    <a:pt x="102" y="204"/>
                    <a:pt x="102" y="199"/>
                    <a:pt x="102" y="195"/>
                  </a:cubicBezTo>
                  <a:lnTo>
                    <a:pt x="101" y="195"/>
                  </a:lnTo>
                  <a:moveTo>
                    <a:pt x="26" y="141"/>
                  </a:moveTo>
                  <a:cubicBezTo>
                    <a:pt x="26" y="163"/>
                    <a:pt x="29" y="179"/>
                    <a:pt x="34" y="189"/>
                  </a:cubicBezTo>
                  <a:cubicBezTo>
                    <a:pt x="40" y="199"/>
                    <a:pt x="49" y="204"/>
                    <a:pt x="61" y="204"/>
                  </a:cubicBezTo>
                  <a:cubicBezTo>
                    <a:pt x="75" y="204"/>
                    <a:pt x="85" y="199"/>
                    <a:pt x="91" y="188"/>
                  </a:cubicBezTo>
                  <a:cubicBezTo>
                    <a:pt x="98" y="178"/>
                    <a:pt x="101" y="161"/>
                    <a:pt x="101" y="139"/>
                  </a:cubicBezTo>
                  <a:cubicBezTo>
                    <a:pt x="101" y="117"/>
                    <a:pt x="98" y="102"/>
                    <a:pt x="92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40" y="83"/>
                    <a:pt x="34" y="93"/>
                  </a:cubicBezTo>
                  <a:cubicBezTo>
                    <a:pt x="29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"/>
            <p:cNvSpPr/>
            <p:nvPr/>
          </p:nvSpPr>
          <p:spPr>
            <a:xfrm>
              <a:off x="3121920" y="470016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"/>
            <p:cNvSpPr/>
            <p:nvPr/>
          </p:nvSpPr>
          <p:spPr>
            <a:xfrm>
              <a:off x="3186360" y="468612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8"/>
                  </a:cubicBezTo>
                  <a:cubicBezTo>
                    <a:pt x="58" y="182"/>
                    <a:pt x="65" y="184"/>
                    <a:pt x="74" y="184"/>
                  </a:cubicBezTo>
                  <a:cubicBezTo>
                    <a:pt x="86" y="184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99" y="203"/>
                    <a:pt x="84" y="206"/>
                    <a:pt x="68" y="206"/>
                  </a:cubicBezTo>
                  <a:cubicBezTo>
                    <a:pt x="53" y="206"/>
                    <a:pt x="42" y="202"/>
                    <a:pt x="35" y="196"/>
                  </a:cubicBezTo>
                  <a:cubicBezTo>
                    <a:pt x="27" y="189"/>
                    <a:pt x="23" y="178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"/>
            <p:cNvSpPr/>
            <p:nvPr/>
          </p:nvSpPr>
          <p:spPr>
            <a:xfrm>
              <a:off x="3245040" y="47001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3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6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5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"/>
            <p:cNvSpPr/>
            <p:nvPr/>
          </p:nvSpPr>
          <p:spPr>
            <a:xfrm>
              <a:off x="3316680" y="4725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"/>
            <p:cNvSpPr/>
            <p:nvPr/>
          </p:nvSpPr>
          <p:spPr>
            <a:xfrm>
              <a:off x="3367800" y="470016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5" y="147"/>
                  </a:moveTo>
                  <a:cubicBezTo>
                    <a:pt x="138" y="147"/>
                    <a:pt x="140" y="147"/>
                    <a:pt x="144" y="146"/>
                  </a:cubicBezTo>
                  <a:lnTo>
                    <a:pt x="144" y="163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4"/>
                    <a:pt x="75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30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7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9" y="29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4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1" y="146"/>
                  </a:moveTo>
                  <a:cubicBezTo>
                    <a:pt x="59" y="146"/>
                    <a:pt x="67" y="144"/>
                    <a:pt x="74" y="140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"/>
            <p:cNvSpPr/>
            <p:nvPr/>
          </p:nvSpPr>
          <p:spPr>
            <a:xfrm>
              <a:off x="3431880" y="470016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4" y="37"/>
                    <a:pt x="89" y="31"/>
                  </a:cubicBezTo>
                  <a:cubicBezTo>
                    <a:pt x="84" y="24"/>
                    <a:pt x="76" y="21"/>
                    <a:pt x="65" y="21"/>
                  </a:cubicBezTo>
                  <a:cubicBezTo>
                    <a:pt x="54" y="21"/>
                    <a:pt x="45" y="25"/>
                    <a:pt x="37" y="34"/>
                  </a:cubicBezTo>
                  <a:cubicBezTo>
                    <a:pt x="30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4"/>
                    <a:pt x="24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5" y="17"/>
                    <a:pt x="25" y="23"/>
                    <a:pt x="25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4" y="0"/>
                  </a:cubicBezTo>
                  <a:cubicBezTo>
                    <a:pt x="90" y="0"/>
                    <a:pt x="102" y="5"/>
                    <a:pt x="109" y="14"/>
                  </a:cubicBezTo>
                  <a:cubicBezTo>
                    <a:pt x="117" y="23"/>
                    <a:pt x="121" y="38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"/>
            <p:cNvSpPr/>
            <p:nvPr/>
          </p:nvSpPr>
          <p:spPr>
            <a:xfrm>
              <a:off x="3491640" y="4679640"/>
              <a:ext cx="44640" cy="80280"/>
            </a:xfrm>
            <a:custGeom>
              <a:avLst/>
              <a:gdLst/>
              <a:ahLst/>
              <a:rect l="l" t="t" r="r" b="b"/>
              <a:pathLst>
                <a:path w="126" h="225">
                  <a:moveTo>
                    <a:pt x="100" y="195"/>
                  </a:moveTo>
                  <a:cubicBezTo>
                    <a:pt x="96" y="205"/>
                    <a:pt x="90" y="213"/>
                    <a:pt x="82" y="218"/>
                  </a:cubicBezTo>
                  <a:cubicBezTo>
                    <a:pt x="75" y="222"/>
                    <a:pt x="65" y="225"/>
                    <a:pt x="54" y="225"/>
                  </a:cubicBezTo>
                  <a:cubicBezTo>
                    <a:pt x="35" y="225"/>
                    <a:pt x="22" y="218"/>
                    <a:pt x="13" y="204"/>
                  </a:cubicBezTo>
                  <a:cubicBezTo>
                    <a:pt x="4" y="190"/>
                    <a:pt x="0" y="170"/>
                    <a:pt x="0" y="142"/>
                  </a:cubicBezTo>
                  <a:cubicBezTo>
                    <a:pt x="0" y="86"/>
                    <a:pt x="18" y="58"/>
                    <a:pt x="54" y="58"/>
                  </a:cubicBezTo>
                  <a:cubicBezTo>
                    <a:pt x="65" y="58"/>
                    <a:pt x="75" y="60"/>
                    <a:pt x="82" y="64"/>
                  </a:cubicBezTo>
                  <a:cubicBezTo>
                    <a:pt x="90" y="69"/>
                    <a:pt x="96" y="76"/>
                    <a:pt x="101" y="85"/>
                  </a:cubicBezTo>
                  <a:lnTo>
                    <a:pt x="101" y="85"/>
                  </a:lnTo>
                  <a:lnTo>
                    <a:pt x="101" y="63"/>
                  </a:lnTo>
                  <a:lnTo>
                    <a:pt x="101" y="0"/>
                  </a:lnTo>
                  <a:lnTo>
                    <a:pt x="126" y="0"/>
                  </a:lnTo>
                  <a:lnTo>
                    <a:pt x="126" y="188"/>
                  </a:lnTo>
                  <a:cubicBezTo>
                    <a:pt x="126" y="204"/>
                    <a:pt x="126" y="215"/>
                    <a:pt x="126" y="221"/>
                  </a:cubicBezTo>
                  <a:lnTo>
                    <a:pt x="102" y="221"/>
                  </a:lnTo>
                  <a:cubicBezTo>
                    <a:pt x="102" y="219"/>
                    <a:pt x="102" y="216"/>
                    <a:pt x="102" y="210"/>
                  </a:cubicBezTo>
                  <a:cubicBezTo>
                    <a:pt x="101" y="204"/>
                    <a:pt x="101" y="199"/>
                    <a:pt x="101" y="195"/>
                  </a:cubicBezTo>
                  <a:lnTo>
                    <a:pt x="100" y="195"/>
                  </a:lnTo>
                  <a:moveTo>
                    <a:pt x="26" y="141"/>
                  </a:moveTo>
                  <a:cubicBezTo>
                    <a:pt x="26" y="163"/>
                    <a:pt x="28" y="179"/>
                    <a:pt x="34" y="189"/>
                  </a:cubicBezTo>
                  <a:cubicBezTo>
                    <a:pt x="39" y="199"/>
                    <a:pt x="48" y="204"/>
                    <a:pt x="61" y="204"/>
                  </a:cubicBezTo>
                  <a:cubicBezTo>
                    <a:pt x="74" y="204"/>
                    <a:pt x="84" y="199"/>
                    <a:pt x="91" y="188"/>
                  </a:cubicBezTo>
                  <a:cubicBezTo>
                    <a:pt x="97" y="178"/>
                    <a:pt x="101" y="161"/>
                    <a:pt x="101" y="139"/>
                  </a:cubicBezTo>
                  <a:cubicBezTo>
                    <a:pt x="101" y="117"/>
                    <a:pt x="97" y="102"/>
                    <a:pt x="91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9" y="78"/>
                    <a:pt x="39" y="83"/>
                    <a:pt x="34" y="93"/>
                  </a:cubicBezTo>
                  <a:cubicBezTo>
                    <a:pt x="28" y="103"/>
                    <a:pt x="26" y="119"/>
                    <a:pt x="26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6" name=""/>
            <p:cNvSpPr/>
            <p:nvPr/>
          </p:nvSpPr>
          <p:spPr>
            <a:xfrm>
              <a:off x="3562560" y="472572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"/>
            <p:cNvSpPr/>
            <p:nvPr/>
          </p:nvSpPr>
          <p:spPr>
            <a:xfrm>
              <a:off x="3616920" y="4686120"/>
              <a:ext cx="41040" cy="7344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4"/>
                    <a:pt x="74" y="184"/>
                  </a:cubicBezTo>
                  <a:cubicBezTo>
                    <a:pt x="87" y="184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6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8" name=""/>
            <p:cNvSpPr/>
            <p:nvPr/>
          </p:nvSpPr>
          <p:spPr>
            <a:xfrm>
              <a:off x="3676320" y="467964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1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"/>
            <p:cNvSpPr/>
            <p:nvPr/>
          </p:nvSpPr>
          <p:spPr>
            <a:xfrm>
              <a:off x="3735360" y="4700160"/>
              <a:ext cx="50760" cy="58320"/>
            </a:xfrm>
            <a:custGeom>
              <a:avLst/>
              <a:gdLst/>
              <a:ahLst/>
              <a:rect l="l" t="t" r="r" b="b"/>
              <a:pathLst>
                <a:path w="143" h="164">
                  <a:moveTo>
                    <a:pt x="60" y="164"/>
                  </a:moveTo>
                  <a:lnTo>
                    <a:pt x="60" y="62"/>
                  </a:lnTo>
                  <a:cubicBezTo>
                    <a:pt x="60" y="47"/>
                    <a:pt x="59" y="36"/>
                    <a:pt x="57" y="30"/>
                  </a:cubicBezTo>
                  <a:cubicBezTo>
                    <a:pt x="55" y="24"/>
                    <a:pt x="51" y="21"/>
                    <a:pt x="45" y="21"/>
                  </a:cubicBezTo>
                  <a:cubicBezTo>
                    <a:pt x="39" y="21"/>
                    <a:pt x="34" y="26"/>
                    <a:pt x="30" y="35"/>
                  </a:cubicBezTo>
                  <a:cubicBezTo>
                    <a:pt x="26" y="45"/>
                    <a:pt x="25" y="58"/>
                    <a:pt x="25" y="74"/>
                  </a:cubicBezTo>
                  <a:lnTo>
                    <a:pt x="25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9"/>
                    <a:pt x="1" y="7"/>
                    <a:pt x="0" y="3"/>
                  </a:cubicBezTo>
                  <a:lnTo>
                    <a:pt x="21" y="3"/>
                  </a:lnTo>
                  <a:lnTo>
                    <a:pt x="22" y="22"/>
                  </a:lnTo>
                  <a:lnTo>
                    <a:pt x="22" y="29"/>
                  </a:lnTo>
                  <a:lnTo>
                    <a:pt x="22" y="29"/>
                  </a:lnTo>
                  <a:cubicBezTo>
                    <a:pt x="25" y="19"/>
                    <a:pt x="29" y="12"/>
                    <a:pt x="34" y="7"/>
                  </a:cubicBezTo>
                  <a:cubicBezTo>
                    <a:pt x="39" y="2"/>
                    <a:pt x="45" y="0"/>
                    <a:pt x="52" y="0"/>
                  </a:cubicBezTo>
                  <a:cubicBezTo>
                    <a:pt x="60" y="0"/>
                    <a:pt x="66" y="3"/>
                    <a:pt x="70" y="7"/>
                  </a:cubicBezTo>
                  <a:cubicBezTo>
                    <a:pt x="75" y="12"/>
                    <a:pt x="77" y="19"/>
                    <a:pt x="79" y="29"/>
                  </a:cubicBezTo>
                  <a:lnTo>
                    <a:pt x="79" y="29"/>
                  </a:lnTo>
                  <a:cubicBezTo>
                    <a:pt x="83" y="19"/>
                    <a:pt x="88" y="11"/>
                    <a:pt x="93" y="7"/>
                  </a:cubicBezTo>
                  <a:cubicBezTo>
                    <a:pt x="98" y="2"/>
                    <a:pt x="104" y="0"/>
                    <a:pt x="112" y="0"/>
                  </a:cubicBezTo>
                  <a:cubicBezTo>
                    <a:pt x="123" y="0"/>
                    <a:pt x="131" y="4"/>
                    <a:pt x="136" y="13"/>
                  </a:cubicBezTo>
                  <a:cubicBezTo>
                    <a:pt x="141" y="21"/>
                    <a:pt x="143" y="36"/>
                    <a:pt x="143" y="57"/>
                  </a:cubicBezTo>
                  <a:lnTo>
                    <a:pt x="143" y="164"/>
                  </a:lnTo>
                  <a:lnTo>
                    <a:pt x="120" y="164"/>
                  </a:lnTo>
                  <a:lnTo>
                    <a:pt x="120" y="62"/>
                  </a:lnTo>
                  <a:cubicBezTo>
                    <a:pt x="120" y="47"/>
                    <a:pt x="118" y="36"/>
                    <a:pt x="116" y="30"/>
                  </a:cubicBezTo>
                  <a:cubicBezTo>
                    <a:pt x="114" y="24"/>
                    <a:pt x="110" y="21"/>
                    <a:pt x="104" y="21"/>
                  </a:cubicBezTo>
                  <a:cubicBezTo>
                    <a:pt x="98" y="21"/>
                    <a:pt x="93" y="25"/>
                    <a:pt x="89" y="33"/>
                  </a:cubicBezTo>
                  <a:cubicBezTo>
                    <a:pt x="86" y="42"/>
                    <a:pt x="84" y="54"/>
                    <a:pt x="84" y="71"/>
                  </a:cubicBezTo>
                  <a:lnTo>
                    <a:pt x="84" y="164"/>
                  </a:lnTo>
                  <a:lnTo>
                    <a:pt x="60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"/>
            <p:cNvSpPr/>
            <p:nvPr/>
          </p:nvSpPr>
          <p:spPr>
            <a:xfrm>
              <a:off x="3798720" y="470016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26" y="89"/>
                  </a:moveTo>
                  <a:cubicBezTo>
                    <a:pt x="26" y="107"/>
                    <a:pt x="30" y="121"/>
                    <a:pt x="38" y="131"/>
                  </a:cubicBezTo>
                  <a:cubicBezTo>
                    <a:pt x="45" y="141"/>
                    <a:pt x="55" y="147"/>
                    <a:pt x="68" y="147"/>
                  </a:cubicBezTo>
                  <a:cubicBezTo>
                    <a:pt x="78" y="147"/>
                    <a:pt x="86" y="144"/>
                    <a:pt x="94" y="140"/>
                  </a:cubicBezTo>
                  <a:cubicBezTo>
                    <a:pt x="101" y="136"/>
                    <a:pt x="105" y="130"/>
                    <a:pt x="108" y="122"/>
                  </a:cubicBezTo>
                  <a:lnTo>
                    <a:pt x="130" y="129"/>
                  </a:lnTo>
                  <a:cubicBezTo>
                    <a:pt x="126" y="141"/>
                    <a:pt x="118" y="150"/>
                    <a:pt x="107" y="157"/>
                  </a:cubicBezTo>
                  <a:cubicBezTo>
                    <a:pt x="97" y="163"/>
                    <a:pt x="83" y="167"/>
                    <a:pt x="68" y="167"/>
                  </a:cubicBezTo>
                  <a:cubicBezTo>
                    <a:pt x="46" y="167"/>
                    <a:pt x="30" y="159"/>
                    <a:pt x="18" y="145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6"/>
                    <a:pt x="6" y="36"/>
                    <a:pt x="18" y="21"/>
                  </a:cubicBezTo>
                  <a:cubicBezTo>
                    <a:pt x="29" y="7"/>
                    <a:pt x="46" y="0"/>
                    <a:pt x="68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7"/>
                    <a:pt x="134" y="85"/>
                  </a:cubicBezTo>
                  <a:lnTo>
                    <a:pt x="134" y="89"/>
                  </a:lnTo>
                  <a:lnTo>
                    <a:pt x="26" y="89"/>
                  </a:lnTo>
                  <a:moveTo>
                    <a:pt x="68" y="20"/>
                  </a:moveTo>
                  <a:cubicBezTo>
                    <a:pt x="55" y="20"/>
                    <a:pt x="46" y="24"/>
                    <a:pt x="38" y="33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20"/>
                    <a:pt x="68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"/>
            <p:cNvSpPr/>
            <p:nvPr/>
          </p:nvSpPr>
          <p:spPr>
            <a:xfrm>
              <a:off x="1213920" y="481968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5"/>
                  </a:moveTo>
                  <a:cubicBezTo>
                    <a:pt x="80" y="106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6"/>
                    <a:pt x="59" y="85"/>
                  </a:cubicBezTo>
                  <a:cubicBezTo>
                    <a:pt x="39" y="85"/>
                    <a:pt x="20" y="85"/>
                    <a:pt x="0" y="85"/>
                  </a:cubicBezTo>
                  <a:cubicBezTo>
                    <a:pt x="0" y="78"/>
                    <a:pt x="0" y="71"/>
                    <a:pt x="0" y="63"/>
                  </a:cubicBezTo>
                  <a:cubicBezTo>
                    <a:pt x="20" y="63"/>
                    <a:pt x="39" y="63"/>
                    <a:pt x="59" y="63"/>
                  </a:cubicBezTo>
                  <a:cubicBezTo>
                    <a:pt x="59" y="42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2"/>
                    <a:pt x="80" y="63"/>
                  </a:cubicBezTo>
                  <a:cubicBezTo>
                    <a:pt x="99" y="63"/>
                    <a:pt x="119" y="63"/>
                    <a:pt x="139" y="63"/>
                  </a:cubicBezTo>
                  <a:cubicBezTo>
                    <a:pt x="139" y="71"/>
                    <a:pt x="139" y="78"/>
                    <a:pt x="139" y="85"/>
                  </a:cubicBezTo>
                  <a:cubicBezTo>
                    <a:pt x="119" y="85"/>
                    <a:pt x="99" y="85"/>
                    <a:pt x="80" y="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"/>
            <p:cNvSpPr/>
            <p:nvPr/>
          </p:nvSpPr>
          <p:spPr>
            <a:xfrm>
              <a:off x="1286640" y="48495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"/>
            <p:cNvSpPr/>
            <p:nvPr/>
          </p:nvSpPr>
          <p:spPr>
            <a:xfrm>
              <a:off x="1347840" y="484956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"/>
            <p:cNvSpPr/>
            <p:nvPr/>
          </p:nvSpPr>
          <p:spPr>
            <a:xfrm>
              <a:off x="1404720" y="482400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5"/>
                    <a:pt x="92" y="24"/>
                    <a:pt x="83" y="24"/>
                  </a:cubicBezTo>
                  <a:cubicBezTo>
                    <a:pt x="68" y="24"/>
                    <a:pt x="56" y="30"/>
                    <a:pt x="46" y="42"/>
                  </a:cubicBezTo>
                  <a:cubicBezTo>
                    <a:pt x="37" y="54"/>
                    <a:pt x="33" y="69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59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2"/>
                    <a:pt x="3" y="12"/>
                    <a:pt x="0" y="3"/>
                  </a:cubicBezTo>
                  <a:lnTo>
                    <a:pt x="24" y="3"/>
                  </a:lnTo>
                  <a:cubicBezTo>
                    <a:pt x="28" y="16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0"/>
                    <a:pt x="45" y="15"/>
                  </a:cubicBezTo>
                  <a:cubicBezTo>
                    <a:pt x="50" y="10"/>
                    <a:pt x="55" y="6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0"/>
                    <a:pt x="112" y="2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"/>
            <p:cNvSpPr/>
            <p:nvPr/>
          </p:nvSpPr>
          <p:spPr>
            <a:xfrm>
              <a:off x="1460880" y="48240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134" y="83"/>
                  </a:moveTo>
                  <a:cubicBezTo>
                    <a:pt x="134" y="110"/>
                    <a:pt x="129" y="130"/>
                    <a:pt x="117" y="145"/>
                  </a:cubicBezTo>
                  <a:cubicBezTo>
                    <a:pt x="105" y="159"/>
                    <a:pt x="89" y="166"/>
                    <a:pt x="67" y="166"/>
                  </a:cubicBezTo>
                  <a:cubicBezTo>
                    <a:pt x="45" y="166"/>
                    <a:pt x="29" y="159"/>
                    <a:pt x="17" y="144"/>
                  </a:cubicBezTo>
                  <a:cubicBezTo>
                    <a:pt x="6" y="130"/>
                    <a:pt x="0" y="109"/>
                    <a:pt x="0" y="83"/>
                  </a:cubicBezTo>
                  <a:cubicBezTo>
                    <a:pt x="0" y="55"/>
                    <a:pt x="6" y="34"/>
                    <a:pt x="17" y="20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6"/>
                    <a:pt x="118" y="20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1"/>
                    <a:pt x="105" y="46"/>
                    <a:pt x="99" y="35"/>
                  </a:cubicBezTo>
                  <a:cubicBezTo>
                    <a:pt x="92" y="25"/>
                    <a:pt x="82" y="19"/>
                    <a:pt x="68" y="19"/>
                  </a:cubicBezTo>
                  <a:cubicBezTo>
                    <a:pt x="53" y="19"/>
                    <a:pt x="43" y="25"/>
                    <a:pt x="36" y="35"/>
                  </a:cubicBezTo>
                  <a:cubicBezTo>
                    <a:pt x="30" y="46"/>
                    <a:pt x="26" y="62"/>
                    <a:pt x="26" y="83"/>
                  </a:cubicBezTo>
                  <a:cubicBezTo>
                    <a:pt x="26" y="103"/>
                    <a:pt x="30" y="119"/>
                    <a:pt x="36" y="130"/>
                  </a:cubicBezTo>
                  <a:cubicBezTo>
                    <a:pt x="43" y="141"/>
                    <a:pt x="53" y="146"/>
                    <a:pt x="66" y="146"/>
                  </a:cubicBezTo>
                  <a:cubicBezTo>
                    <a:pt x="81" y="146"/>
                    <a:pt x="92" y="141"/>
                    <a:pt x="98" y="130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6" name=""/>
            <p:cNvSpPr/>
            <p:nvPr/>
          </p:nvSpPr>
          <p:spPr>
            <a:xfrm>
              <a:off x="1590480" y="4803480"/>
              <a:ext cx="42120" cy="78840"/>
            </a:xfrm>
            <a:custGeom>
              <a:avLst/>
              <a:gdLst/>
              <a:ahLst/>
              <a:rect l="l" t="t" r="r" b="b"/>
              <a:pathLst>
                <a:path w="119" h="221">
                  <a:moveTo>
                    <a:pt x="80" y="199"/>
                  </a:moveTo>
                  <a:lnTo>
                    <a:pt x="119" y="199"/>
                  </a:lnTo>
                  <a:lnTo>
                    <a:pt x="119" y="220"/>
                  </a:lnTo>
                  <a:lnTo>
                    <a:pt x="67" y="220"/>
                  </a:lnTo>
                  <a:cubicBezTo>
                    <a:pt x="57" y="218"/>
                    <a:pt x="49" y="214"/>
                    <a:pt x="44" y="207"/>
                  </a:cubicBezTo>
                  <a:cubicBezTo>
                    <a:pt x="42" y="204"/>
                    <a:pt x="41" y="196"/>
                    <a:pt x="41" y="182"/>
                  </a:cubicBezTo>
                  <a:lnTo>
                    <a:pt x="41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86"/>
                  </a:lnTo>
                  <a:cubicBezTo>
                    <a:pt x="66" y="190"/>
                    <a:pt x="67" y="193"/>
                    <a:pt x="69" y="196"/>
                  </a:cubicBezTo>
                  <a:cubicBezTo>
                    <a:pt x="71" y="197"/>
                    <a:pt x="75" y="199"/>
                    <a:pt x="80" y="199"/>
                  </a:cubicBezTo>
                  <a:moveTo>
                    <a:pt x="80" y="199"/>
                  </a:moveTo>
                  <a:lnTo>
                    <a:pt x="80" y="199"/>
                  </a:lnTo>
                  <a:moveTo>
                    <a:pt x="66" y="185"/>
                  </a:moveTo>
                  <a:lnTo>
                    <a:pt x="66" y="185"/>
                  </a:lnTo>
                  <a:moveTo>
                    <a:pt x="68" y="221"/>
                  </a:moveTo>
                  <a:lnTo>
                    <a:pt x="68" y="221"/>
                  </a:lnTo>
                  <a:moveTo>
                    <a:pt x="41" y="199"/>
                  </a:moveTo>
                  <a:lnTo>
                    <a:pt x="41" y="182"/>
                  </a:lnTo>
                  <a:lnTo>
                    <a:pt x="41" y="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7" name=""/>
            <p:cNvSpPr/>
            <p:nvPr/>
          </p:nvSpPr>
          <p:spPr>
            <a:xfrm>
              <a:off x="1645560" y="4824000"/>
              <a:ext cx="47520" cy="59040"/>
            </a:xfrm>
            <a:custGeom>
              <a:avLst/>
              <a:gdLst/>
              <a:ahLst/>
              <a:rect l="l" t="t" r="r" b="b"/>
              <a:pathLst>
                <a:path w="134" h="166">
                  <a:moveTo>
                    <a:pt x="26" y="88"/>
                  </a:moveTo>
                  <a:cubicBezTo>
                    <a:pt x="26" y="106"/>
                    <a:pt x="30" y="121"/>
                    <a:pt x="37" y="131"/>
                  </a:cubicBezTo>
                  <a:cubicBezTo>
                    <a:pt x="45" y="141"/>
                    <a:pt x="55" y="146"/>
                    <a:pt x="68" y="146"/>
                  </a:cubicBezTo>
                  <a:cubicBezTo>
                    <a:pt x="78" y="146"/>
                    <a:pt x="86" y="144"/>
                    <a:pt x="93" y="139"/>
                  </a:cubicBezTo>
                  <a:cubicBezTo>
                    <a:pt x="101" y="135"/>
                    <a:pt x="105" y="129"/>
                    <a:pt x="108" y="121"/>
                  </a:cubicBezTo>
                  <a:lnTo>
                    <a:pt x="130" y="128"/>
                  </a:lnTo>
                  <a:cubicBezTo>
                    <a:pt x="126" y="140"/>
                    <a:pt x="118" y="150"/>
                    <a:pt x="107" y="156"/>
                  </a:cubicBezTo>
                  <a:cubicBezTo>
                    <a:pt x="96" y="163"/>
                    <a:pt x="83" y="166"/>
                    <a:pt x="68" y="166"/>
                  </a:cubicBezTo>
                  <a:cubicBezTo>
                    <a:pt x="46" y="166"/>
                    <a:pt x="29" y="159"/>
                    <a:pt x="18" y="144"/>
                  </a:cubicBezTo>
                  <a:cubicBezTo>
                    <a:pt x="6" y="130"/>
                    <a:pt x="0" y="109"/>
                    <a:pt x="0" y="82"/>
                  </a:cubicBezTo>
                  <a:cubicBezTo>
                    <a:pt x="0" y="55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89" y="0"/>
                    <a:pt x="106" y="7"/>
                    <a:pt x="117" y="21"/>
                  </a:cubicBezTo>
                  <a:cubicBezTo>
                    <a:pt x="128" y="35"/>
                    <a:pt x="134" y="56"/>
                    <a:pt x="134" y="85"/>
                  </a:cubicBezTo>
                  <a:lnTo>
                    <a:pt x="134" y="88"/>
                  </a:lnTo>
                  <a:lnTo>
                    <a:pt x="26" y="88"/>
                  </a:lnTo>
                  <a:moveTo>
                    <a:pt x="68" y="19"/>
                  </a:moveTo>
                  <a:cubicBezTo>
                    <a:pt x="55" y="19"/>
                    <a:pt x="45" y="24"/>
                    <a:pt x="38" y="32"/>
                  </a:cubicBezTo>
                  <a:cubicBezTo>
                    <a:pt x="31" y="41"/>
                    <a:pt x="27" y="53"/>
                    <a:pt x="27" y="68"/>
                  </a:cubicBezTo>
                  <a:lnTo>
                    <a:pt x="108" y="68"/>
                  </a:lnTo>
                  <a:cubicBezTo>
                    <a:pt x="105" y="36"/>
                    <a:pt x="92" y="19"/>
                    <a:pt x="68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8" name=""/>
            <p:cNvSpPr/>
            <p:nvPr/>
          </p:nvSpPr>
          <p:spPr>
            <a:xfrm>
              <a:off x="1709280" y="48240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3" y="37"/>
                    <a:pt x="88" y="30"/>
                  </a:cubicBezTo>
                  <a:cubicBezTo>
                    <a:pt x="83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29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0" y="7"/>
                    <a:pt x="0" y="3"/>
                  </a:cubicBezTo>
                  <a:lnTo>
                    <a:pt x="23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4" y="17"/>
                    <a:pt x="24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9" name=""/>
            <p:cNvSpPr/>
            <p:nvPr/>
          </p:nvSpPr>
          <p:spPr>
            <a:xfrm>
              <a:off x="1769040" y="482400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6" y="227"/>
                  </a:moveTo>
                  <a:cubicBezTo>
                    <a:pt x="50" y="227"/>
                    <a:pt x="37" y="223"/>
                    <a:pt x="28" y="216"/>
                  </a:cubicBezTo>
                  <a:cubicBezTo>
                    <a:pt x="19" y="209"/>
                    <a:pt x="13" y="200"/>
                    <a:pt x="10" y="187"/>
                  </a:cubicBezTo>
                  <a:lnTo>
                    <a:pt x="36" y="183"/>
                  </a:lnTo>
                  <a:cubicBezTo>
                    <a:pt x="37" y="191"/>
                    <a:pt x="41" y="196"/>
                    <a:pt x="46" y="200"/>
                  </a:cubicBezTo>
                  <a:cubicBezTo>
                    <a:pt x="51" y="204"/>
                    <a:pt x="58" y="206"/>
                    <a:pt x="66" y="206"/>
                  </a:cubicBezTo>
                  <a:cubicBezTo>
                    <a:pt x="89" y="206"/>
                    <a:pt x="101" y="191"/>
                    <a:pt x="101" y="159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59"/>
                    <a:pt x="64" y="162"/>
                    <a:pt x="53" y="162"/>
                  </a:cubicBezTo>
                  <a:cubicBezTo>
                    <a:pt x="35" y="162"/>
                    <a:pt x="21" y="155"/>
                    <a:pt x="13" y="142"/>
                  </a:cubicBezTo>
                  <a:cubicBezTo>
                    <a:pt x="4" y="130"/>
                    <a:pt x="0" y="109"/>
                    <a:pt x="0" y="82"/>
                  </a:cubicBezTo>
                  <a:cubicBezTo>
                    <a:pt x="0" y="54"/>
                    <a:pt x="4" y="33"/>
                    <a:pt x="14" y="20"/>
                  </a:cubicBezTo>
                  <a:cubicBezTo>
                    <a:pt x="23" y="6"/>
                    <a:pt x="37" y="0"/>
                    <a:pt x="56" y="0"/>
                  </a:cubicBezTo>
                  <a:cubicBezTo>
                    <a:pt x="66" y="0"/>
                    <a:pt x="75" y="2"/>
                    <a:pt x="83" y="7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7"/>
                    <a:pt x="103" y="3"/>
                    <a:pt x="103" y="2"/>
                  </a:cubicBezTo>
                  <a:lnTo>
                    <a:pt x="127" y="2"/>
                  </a:lnTo>
                  <a:cubicBezTo>
                    <a:pt x="126" y="7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1"/>
                    <a:pt x="121" y="198"/>
                    <a:pt x="111" y="209"/>
                  </a:cubicBezTo>
                  <a:cubicBezTo>
                    <a:pt x="101" y="221"/>
                    <a:pt x="86" y="227"/>
                    <a:pt x="66" y="227"/>
                  </a:cubicBezTo>
                  <a:moveTo>
                    <a:pt x="101" y="81"/>
                  </a:moveTo>
                  <a:cubicBezTo>
                    <a:pt x="101" y="62"/>
                    <a:pt x="97" y="47"/>
                    <a:pt x="91" y="36"/>
                  </a:cubicBezTo>
                  <a:cubicBezTo>
                    <a:pt x="84" y="25"/>
                    <a:pt x="74" y="20"/>
                    <a:pt x="62" y="20"/>
                  </a:cubicBezTo>
                  <a:cubicBezTo>
                    <a:pt x="49" y="20"/>
                    <a:pt x="40" y="24"/>
                    <a:pt x="34" y="34"/>
                  </a:cubicBezTo>
                  <a:cubicBezTo>
                    <a:pt x="29" y="43"/>
                    <a:pt x="26" y="59"/>
                    <a:pt x="26" y="81"/>
                  </a:cubicBezTo>
                  <a:cubicBezTo>
                    <a:pt x="26" y="96"/>
                    <a:pt x="27" y="108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0"/>
                    <a:pt x="93" y="123"/>
                    <a:pt x="96" y="114"/>
                  </a:cubicBezTo>
                  <a:cubicBezTo>
                    <a:pt x="99" y="105"/>
                    <a:pt x="101" y="94"/>
                    <a:pt x="101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0" name=""/>
            <p:cNvSpPr/>
            <p:nvPr/>
          </p:nvSpPr>
          <p:spPr>
            <a:xfrm>
              <a:off x="1833120" y="48099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1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4" y="183"/>
                    <a:pt x="73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3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1" name=""/>
            <p:cNvSpPr/>
            <p:nvPr/>
          </p:nvSpPr>
          <p:spPr>
            <a:xfrm>
              <a:off x="1893960" y="4803480"/>
              <a:ext cx="42840" cy="78840"/>
            </a:xfrm>
            <a:custGeom>
              <a:avLst/>
              <a:gdLst/>
              <a:ahLst/>
              <a:rect l="l" t="t" r="r" b="b"/>
              <a:pathLst>
                <a:path w="121" h="221">
                  <a:moveTo>
                    <a:pt x="0" y="0"/>
                  </a:moveTo>
                  <a:lnTo>
                    <a:pt x="25" y="0"/>
                  </a:lnTo>
                  <a:lnTo>
                    <a:pt x="25" y="58"/>
                  </a:lnTo>
                  <a:cubicBezTo>
                    <a:pt x="25" y="64"/>
                    <a:pt x="25" y="73"/>
                    <a:pt x="24" y="87"/>
                  </a:cubicBezTo>
                  <a:lnTo>
                    <a:pt x="25" y="87"/>
                  </a:lnTo>
                  <a:cubicBezTo>
                    <a:pt x="34" y="67"/>
                    <a:pt x="50" y="57"/>
                    <a:pt x="72" y="57"/>
                  </a:cubicBezTo>
                  <a:cubicBezTo>
                    <a:pt x="104" y="57"/>
                    <a:pt x="121" y="75"/>
                    <a:pt x="121" y="113"/>
                  </a:cubicBezTo>
                  <a:lnTo>
                    <a:pt x="121" y="221"/>
                  </a:lnTo>
                  <a:lnTo>
                    <a:pt x="95" y="221"/>
                  </a:lnTo>
                  <a:lnTo>
                    <a:pt x="95" y="117"/>
                  </a:lnTo>
                  <a:cubicBezTo>
                    <a:pt x="95" y="104"/>
                    <a:pt x="93" y="94"/>
                    <a:pt x="88" y="87"/>
                  </a:cubicBezTo>
                  <a:cubicBezTo>
                    <a:pt x="83" y="81"/>
                    <a:pt x="75" y="77"/>
                    <a:pt x="65" y="77"/>
                  </a:cubicBezTo>
                  <a:cubicBezTo>
                    <a:pt x="53" y="77"/>
                    <a:pt x="44" y="82"/>
                    <a:pt x="36" y="91"/>
                  </a:cubicBezTo>
                  <a:cubicBezTo>
                    <a:pt x="29" y="100"/>
                    <a:pt x="25" y="112"/>
                    <a:pt x="25" y="127"/>
                  </a:cubicBezTo>
                  <a:lnTo>
                    <a:pt x="25" y="221"/>
                  </a:lnTo>
                  <a:lnTo>
                    <a:pt x="0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2" name=""/>
            <p:cNvSpPr/>
            <p:nvPr/>
          </p:nvSpPr>
          <p:spPr>
            <a:xfrm>
              <a:off x="1951200" y="4809600"/>
              <a:ext cx="48240" cy="72720"/>
            </a:xfrm>
            <a:custGeom>
              <a:avLst/>
              <a:gdLst/>
              <a:ahLst/>
              <a:rect l="l" t="t" r="r" b="b"/>
              <a:pathLst>
                <a:path w="136" h="204">
                  <a:moveTo>
                    <a:pt x="136" y="55"/>
                  </a:moveTo>
                  <a:cubicBezTo>
                    <a:pt x="136" y="62"/>
                    <a:pt x="135" y="68"/>
                    <a:pt x="133" y="74"/>
                  </a:cubicBezTo>
                  <a:cubicBezTo>
                    <a:pt x="131" y="80"/>
                    <a:pt x="128" y="85"/>
                    <a:pt x="124" y="90"/>
                  </a:cubicBezTo>
                  <a:cubicBezTo>
                    <a:pt x="120" y="94"/>
                    <a:pt x="114" y="100"/>
                    <a:pt x="106" y="107"/>
                  </a:cubicBezTo>
                  <a:cubicBezTo>
                    <a:pt x="95" y="115"/>
                    <a:pt x="89" y="120"/>
                    <a:pt x="85" y="124"/>
                  </a:cubicBezTo>
                  <a:cubicBezTo>
                    <a:pt x="82" y="128"/>
                    <a:pt x="79" y="132"/>
                    <a:pt x="78" y="136"/>
                  </a:cubicBezTo>
                  <a:cubicBezTo>
                    <a:pt x="76" y="140"/>
                    <a:pt x="75" y="145"/>
                    <a:pt x="75" y="150"/>
                  </a:cubicBezTo>
                  <a:lnTo>
                    <a:pt x="50" y="150"/>
                  </a:lnTo>
                  <a:cubicBezTo>
                    <a:pt x="50" y="144"/>
                    <a:pt x="51" y="137"/>
                    <a:pt x="54" y="132"/>
                  </a:cubicBezTo>
                  <a:cubicBezTo>
                    <a:pt x="56" y="126"/>
                    <a:pt x="59" y="121"/>
                    <a:pt x="62" y="117"/>
                  </a:cubicBezTo>
                  <a:cubicBezTo>
                    <a:pt x="66" y="112"/>
                    <a:pt x="72" y="106"/>
                    <a:pt x="81" y="99"/>
                  </a:cubicBezTo>
                  <a:cubicBezTo>
                    <a:pt x="91" y="91"/>
                    <a:pt x="97" y="86"/>
                    <a:pt x="100" y="82"/>
                  </a:cubicBezTo>
                  <a:cubicBezTo>
                    <a:pt x="104" y="78"/>
                    <a:pt x="106" y="75"/>
                    <a:pt x="108" y="70"/>
                  </a:cubicBezTo>
                  <a:cubicBezTo>
                    <a:pt x="110" y="66"/>
                    <a:pt x="111" y="61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2" y="25"/>
                    <a:pt x="82" y="22"/>
                    <a:pt x="70" y="22"/>
                  </a:cubicBezTo>
                  <a:cubicBezTo>
                    <a:pt x="57" y="22"/>
                    <a:pt x="47" y="26"/>
                    <a:pt x="39" y="33"/>
                  </a:cubicBezTo>
                  <a:cubicBezTo>
                    <a:pt x="31" y="40"/>
                    <a:pt x="27" y="50"/>
                    <a:pt x="25" y="63"/>
                  </a:cubicBezTo>
                  <a:lnTo>
                    <a:pt x="0" y="61"/>
                  </a:lnTo>
                  <a:cubicBezTo>
                    <a:pt x="2" y="41"/>
                    <a:pt x="10" y="26"/>
                    <a:pt x="22" y="16"/>
                  </a:cubicBezTo>
                  <a:cubicBezTo>
                    <a:pt x="34" y="5"/>
                    <a:pt x="50" y="0"/>
                    <a:pt x="69" y="0"/>
                  </a:cubicBezTo>
                  <a:cubicBezTo>
                    <a:pt x="90" y="0"/>
                    <a:pt x="106" y="5"/>
                    <a:pt x="118" y="14"/>
                  </a:cubicBezTo>
                  <a:cubicBezTo>
                    <a:pt x="130" y="24"/>
                    <a:pt x="136" y="37"/>
                    <a:pt x="136" y="55"/>
                  </a:cubicBezTo>
                  <a:moveTo>
                    <a:pt x="49" y="204"/>
                  </a:moveTo>
                  <a:lnTo>
                    <a:pt x="49" y="174"/>
                  </a:lnTo>
                  <a:lnTo>
                    <a:pt x="76" y="174"/>
                  </a:lnTo>
                  <a:lnTo>
                    <a:pt x="76" y="204"/>
                  </a:lnTo>
                  <a:lnTo>
                    <a:pt x="49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3" name=""/>
            <p:cNvSpPr/>
            <p:nvPr/>
          </p:nvSpPr>
          <p:spPr>
            <a:xfrm>
              <a:off x="2755440" y="482472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25" y="0"/>
                  </a:moveTo>
                  <a:lnTo>
                    <a:pt x="25" y="102"/>
                  </a:lnTo>
                  <a:cubicBezTo>
                    <a:pt x="25" y="118"/>
                    <a:pt x="28" y="128"/>
                    <a:pt x="32" y="134"/>
                  </a:cubicBezTo>
                  <a:cubicBezTo>
                    <a:pt x="37" y="140"/>
                    <a:pt x="45" y="143"/>
                    <a:pt x="57" y="143"/>
                  </a:cubicBezTo>
                  <a:cubicBezTo>
                    <a:pt x="69" y="143"/>
                    <a:pt x="78" y="139"/>
                    <a:pt x="85" y="130"/>
                  </a:cubicBezTo>
                  <a:cubicBezTo>
                    <a:pt x="92" y="122"/>
                    <a:pt x="95" y="109"/>
                    <a:pt x="95" y="93"/>
                  </a:cubicBezTo>
                  <a:lnTo>
                    <a:pt x="95" y="0"/>
                  </a:lnTo>
                  <a:lnTo>
                    <a:pt x="121" y="0"/>
                  </a:lnTo>
                  <a:lnTo>
                    <a:pt x="121" y="127"/>
                  </a:lnTo>
                  <a:cubicBezTo>
                    <a:pt x="121" y="146"/>
                    <a:pt x="121" y="157"/>
                    <a:pt x="121" y="161"/>
                  </a:cubicBezTo>
                  <a:lnTo>
                    <a:pt x="98" y="161"/>
                  </a:lnTo>
                  <a:cubicBezTo>
                    <a:pt x="98" y="161"/>
                    <a:pt x="98" y="159"/>
                    <a:pt x="98" y="157"/>
                  </a:cubicBezTo>
                  <a:cubicBezTo>
                    <a:pt x="97" y="155"/>
                    <a:pt x="97" y="152"/>
                    <a:pt x="97" y="150"/>
                  </a:cubicBezTo>
                  <a:cubicBezTo>
                    <a:pt x="97" y="147"/>
                    <a:pt x="97" y="141"/>
                    <a:pt x="97" y="134"/>
                  </a:cubicBezTo>
                  <a:lnTo>
                    <a:pt x="96" y="134"/>
                  </a:lnTo>
                  <a:cubicBezTo>
                    <a:pt x="91" y="145"/>
                    <a:pt x="84" y="153"/>
                    <a:pt x="76" y="157"/>
                  </a:cubicBezTo>
                  <a:cubicBezTo>
                    <a:pt x="69" y="162"/>
                    <a:pt x="59" y="164"/>
                    <a:pt x="48" y="164"/>
                  </a:cubicBezTo>
                  <a:cubicBezTo>
                    <a:pt x="32" y="164"/>
                    <a:pt x="20" y="160"/>
                    <a:pt x="12" y="151"/>
                  </a:cubicBezTo>
                  <a:cubicBezTo>
                    <a:pt x="4" y="142"/>
                    <a:pt x="0" y="128"/>
                    <a:pt x="0" y="107"/>
                  </a:cubicBez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4" name=""/>
            <p:cNvSpPr/>
            <p:nvPr/>
          </p:nvSpPr>
          <p:spPr>
            <a:xfrm>
              <a:off x="2814840" y="480348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199"/>
                  </a:moveTo>
                  <a:cubicBezTo>
                    <a:pt x="101" y="199"/>
                    <a:pt x="119" y="199"/>
                    <a:pt x="137" y="199"/>
                  </a:cubicBezTo>
                  <a:cubicBezTo>
                    <a:pt x="137" y="206"/>
                    <a:pt x="137" y="214"/>
                    <a:pt x="137" y="221"/>
                  </a:cubicBezTo>
                  <a:cubicBezTo>
                    <a:pt x="91" y="221"/>
                    <a:pt x="45" y="221"/>
                    <a:pt x="0" y="221"/>
                  </a:cubicBezTo>
                  <a:cubicBezTo>
                    <a:pt x="0" y="214"/>
                    <a:pt x="0" y="206"/>
                    <a:pt x="0" y="199"/>
                  </a:cubicBezTo>
                  <a:cubicBezTo>
                    <a:pt x="20" y="199"/>
                    <a:pt x="39" y="199"/>
                    <a:pt x="59" y="199"/>
                  </a:cubicBezTo>
                  <a:cubicBezTo>
                    <a:pt x="59" y="160"/>
                    <a:pt x="59" y="120"/>
                    <a:pt x="59" y="81"/>
                  </a:cubicBezTo>
                  <a:cubicBezTo>
                    <a:pt x="44" y="81"/>
                    <a:pt x="29" y="81"/>
                    <a:pt x="14" y="81"/>
                  </a:cubicBezTo>
                  <a:cubicBezTo>
                    <a:pt x="14" y="74"/>
                    <a:pt x="14" y="67"/>
                    <a:pt x="14" y="60"/>
                  </a:cubicBezTo>
                  <a:cubicBezTo>
                    <a:pt x="37" y="60"/>
                    <a:pt x="61" y="60"/>
                    <a:pt x="84" y="60"/>
                  </a:cubicBezTo>
                  <a:cubicBezTo>
                    <a:pt x="84" y="106"/>
                    <a:pt x="84" y="153"/>
                    <a:pt x="84" y="199"/>
                  </a:cubicBezTo>
                  <a:moveTo>
                    <a:pt x="56" y="28"/>
                  </a:moveTo>
                  <a:cubicBezTo>
                    <a:pt x="56" y="19"/>
                    <a:pt x="56" y="9"/>
                    <a:pt x="56" y="0"/>
                  </a:cubicBezTo>
                  <a:cubicBezTo>
                    <a:pt x="65" y="0"/>
                    <a:pt x="74" y="0"/>
                    <a:pt x="84" y="0"/>
                  </a:cubicBezTo>
                  <a:cubicBezTo>
                    <a:pt x="84" y="9"/>
                    <a:pt x="84" y="19"/>
                    <a:pt x="84" y="28"/>
                  </a:cubicBezTo>
                  <a:cubicBezTo>
                    <a:pt x="74" y="28"/>
                    <a:pt x="65" y="28"/>
                    <a:pt x="56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5" name=""/>
            <p:cNvSpPr/>
            <p:nvPr/>
          </p:nvSpPr>
          <p:spPr>
            <a:xfrm>
              <a:off x="2878200" y="482400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0"/>
                  </a:lnTo>
                  <a:cubicBezTo>
                    <a:pt x="96" y="47"/>
                    <a:pt x="94" y="37"/>
                    <a:pt x="89" y="30"/>
                  </a:cubicBezTo>
                  <a:cubicBezTo>
                    <a:pt x="84" y="24"/>
                    <a:pt x="76" y="20"/>
                    <a:pt x="65" y="20"/>
                  </a:cubicBezTo>
                  <a:cubicBezTo>
                    <a:pt x="54" y="20"/>
                    <a:pt x="44" y="25"/>
                    <a:pt x="37" y="34"/>
                  </a:cubicBezTo>
                  <a:cubicBezTo>
                    <a:pt x="30" y="43"/>
                    <a:pt x="26" y="55"/>
                    <a:pt x="26" y="70"/>
                  </a:cubicBezTo>
                  <a:lnTo>
                    <a:pt x="26" y="164"/>
                  </a:lnTo>
                  <a:lnTo>
                    <a:pt x="1" y="164"/>
                  </a:lnTo>
                  <a:lnTo>
                    <a:pt x="1" y="37"/>
                  </a:lnTo>
                  <a:cubicBezTo>
                    <a:pt x="1" y="18"/>
                    <a:pt x="1" y="7"/>
                    <a:pt x="0" y="3"/>
                  </a:cubicBezTo>
                  <a:lnTo>
                    <a:pt x="24" y="3"/>
                  </a:lnTo>
                  <a:cubicBezTo>
                    <a:pt x="24" y="3"/>
                    <a:pt x="24" y="4"/>
                    <a:pt x="24" y="7"/>
                  </a:cubicBezTo>
                  <a:cubicBezTo>
                    <a:pt x="24" y="9"/>
                    <a:pt x="24" y="11"/>
                    <a:pt x="24" y="14"/>
                  </a:cubicBezTo>
                  <a:cubicBezTo>
                    <a:pt x="25" y="17"/>
                    <a:pt x="25" y="22"/>
                    <a:pt x="25" y="30"/>
                  </a:cubicBezTo>
                  <a:lnTo>
                    <a:pt x="25" y="30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4"/>
                    <a:pt x="109" y="14"/>
                  </a:cubicBezTo>
                  <a:cubicBezTo>
                    <a:pt x="117" y="23"/>
                    <a:pt x="121" y="37"/>
                    <a:pt x="121" y="56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6" name=""/>
            <p:cNvSpPr/>
            <p:nvPr/>
          </p:nvSpPr>
          <p:spPr>
            <a:xfrm>
              <a:off x="2940480" y="4809960"/>
              <a:ext cx="40680" cy="73080"/>
            </a:xfrm>
            <a:custGeom>
              <a:avLst/>
              <a:gdLst/>
              <a:ahLst/>
              <a:rect l="l" t="t" r="r" b="b"/>
              <a:pathLst>
                <a:path w="115" h="205">
                  <a:moveTo>
                    <a:pt x="0" y="63"/>
                  </a:moveTo>
                  <a:lnTo>
                    <a:pt x="0" y="42"/>
                  </a:lnTo>
                  <a:lnTo>
                    <a:pt x="23" y="42"/>
                  </a:lnTo>
                  <a:lnTo>
                    <a:pt x="32" y="0"/>
                  </a:lnTo>
                  <a:lnTo>
                    <a:pt x="48" y="0"/>
                  </a:lnTo>
                  <a:lnTo>
                    <a:pt x="48" y="42"/>
                  </a:lnTo>
                  <a:lnTo>
                    <a:pt x="108" y="42"/>
                  </a:lnTo>
                  <a:lnTo>
                    <a:pt x="108" y="63"/>
                  </a:lnTo>
                  <a:lnTo>
                    <a:pt x="48" y="63"/>
                  </a:lnTo>
                  <a:lnTo>
                    <a:pt x="48" y="160"/>
                  </a:lnTo>
                  <a:cubicBezTo>
                    <a:pt x="48" y="168"/>
                    <a:pt x="50" y="174"/>
                    <a:pt x="54" y="177"/>
                  </a:cubicBezTo>
                  <a:cubicBezTo>
                    <a:pt x="58" y="181"/>
                    <a:pt x="65" y="183"/>
                    <a:pt x="74" y="183"/>
                  </a:cubicBezTo>
                  <a:cubicBezTo>
                    <a:pt x="86" y="183"/>
                    <a:pt x="100" y="181"/>
                    <a:pt x="115" y="178"/>
                  </a:cubicBezTo>
                  <a:lnTo>
                    <a:pt x="115" y="198"/>
                  </a:lnTo>
                  <a:cubicBezTo>
                    <a:pt x="99" y="203"/>
                    <a:pt x="84" y="205"/>
                    <a:pt x="68" y="205"/>
                  </a:cubicBezTo>
                  <a:cubicBezTo>
                    <a:pt x="53" y="205"/>
                    <a:pt x="42" y="202"/>
                    <a:pt x="34" y="195"/>
                  </a:cubicBezTo>
                  <a:cubicBezTo>
                    <a:pt x="27" y="188"/>
                    <a:pt x="23" y="177"/>
                    <a:pt x="23" y="163"/>
                  </a:cubicBezTo>
                  <a:lnTo>
                    <a:pt x="23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7" name=""/>
            <p:cNvSpPr/>
            <p:nvPr/>
          </p:nvSpPr>
          <p:spPr>
            <a:xfrm>
              <a:off x="2998800" y="4809240"/>
              <a:ext cx="47880" cy="73800"/>
            </a:xfrm>
            <a:custGeom>
              <a:avLst/>
              <a:gdLst/>
              <a:ahLst/>
              <a:rect l="l" t="t" r="r" b="b"/>
              <a:pathLst>
                <a:path w="135" h="207">
                  <a:moveTo>
                    <a:pt x="135" y="149"/>
                  </a:moveTo>
                  <a:cubicBezTo>
                    <a:pt x="135" y="168"/>
                    <a:pt x="129" y="182"/>
                    <a:pt x="117" y="192"/>
                  </a:cubicBezTo>
                  <a:cubicBezTo>
                    <a:pt x="105" y="202"/>
                    <a:pt x="89" y="207"/>
                    <a:pt x="68" y="207"/>
                  </a:cubicBezTo>
                  <a:cubicBezTo>
                    <a:pt x="48" y="207"/>
                    <a:pt x="32" y="202"/>
                    <a:pt x="21" y="193"/>
                  </a:cubicBezTo>
                  <a:cubicBezTo>
                    <a:pt x="9" y="183"/>
                    <a:pt x="2" y="169"/>
                    <a:pt x="0" y="150"/>
                  </a:cubicBezTo>
                  <a:lnTo>
                    <a:pt x="25" y="148"/>
                  </a:lnTo>
                  <a:cubicBezTo>
                    <a:pt x="29" y="173"/>
                    <a:pt x="43" y="185"/>
                    <a:pt x="68" y="185"/>
                  </a:cubicBezTo>
                  <a:cubicBezTo>
                    <a:pt x="81" y="185"/>
                    <a:pt x="91" y="182"/>
                    <a:pt x="98" y="176"/>
                  </a:cubicBezTo>
                  <a:cubicBezTo>
                    <a:pt x="105" y="169"/>
                    <a:pt x="109" y="160"/>
                    <a:pt x="109" y="148"/>
                  </a:cubicBezTo>
                  <a:cubicBezTo>
                    <a:pt x="109" y="141"/>
                    <a:pt x="107" y="135"/>
                    <a:pt x="102" y="130"/>
                  </a:cubicBezTo>
                  <a:cubicBezTo>
                    <a:pt x="98" y="125"/>
                    <a:pt x="92" y="121"/>
                    <a:pt x="85" y="118"/>
                  </a:cubicBezTo>
                  <a:cubicBezTo>
                    <a:pt x="78" y="115"/>
                    <a:pt x="70" y="114"/>
                    <a:pt x="61" y="114"/>
                  </a:cubicBezTo>
                  <a:lnTo>
                    <a:pt x="47" y="114"/>
                  </a:lnTo>
                  <a:lnTo>
                    <a:pt x="47" y="91"/>
                  </a:lnTo>
                  <a:lnTo>
                    <a:pt x="60" y="91"/>
                  </a:lnTo>
                  <a:cubicBezTo>
                    <a:pt x="68" y="91"/>
                    <a:pt x="75" y="89"/>
                    <a:pt x="82" y="86"/>
                  </a:cubicBezTo>
                  <a:cubicBezTo>
                    <a:pt x="89" y="84"/>
                    <a:pt x="94" y="80"/>
                    <a:pt x="98" y="74"/>
                  </a:cubicBezTo>
                  <a:cubicBezTo>
                    <a:pt x="102" y="69"/>
                    <a:pt x="103" y="63"/>
                    <a:pt x="103" y="56"/>
                  </a:cubicBezTo>
                  <a:cubicBezTo>
                    <a:pt x="103" y="46"/>
                    <a:pt x="100" y="37"/>
                    <a:pt x="94" y="31"/>
                  </a:cubicBezTo>
                  <a:cubicBezTo>
                    <a:pt x="88" y="25"/>
                    <a:pt x="79" y="22"/>
                    <a:pt x="67" y="22"/>
                  </a:cubicBezTo>
                  <a:cubicBezTo>
                    <a:pt x="56" y="22"/>
                    <a:pt x="47" y="26"/>
                    <a:pt x="40" y="32"/>
                  </a:cubicBezTo>
                  <a:cubicBezTo>
                    <a:pt x="33" y="38"/>
                    <a:pt x="29" y="46"/>
                    <a:pt x="28" y="57"/>
                  </a:cubicBezTo>
                  <a:lnTo>
                    <a:pt x="3" y="55"/>
                  </a:lnTo>
                  <a:cubicBezTo>
                    <a:pt x="5" y="38"/>
                    <a:pt x="11" y="25"/>
                    <a:pt x="23" y="15"/>
                  </a:cubicBezTo>
                  <a:cubicBezTo>
                    <a:pt x="34" y="5"/>
                    <a:pt x="49" y="0"/>
                    <a:pt x="67" y="0"/>
                  </a:cubicBezTo>
                  <a:cubicBezTo>
                    <a:pt x="87" y="0"/>
                    <a:pt x="102" y="5"/>
                    <a:pt x="113" y="14"/>
                  </a:cubicBezTo>
                  <a:cubicBezTo>
                    <a:pt x="124" y="24"/>
                    <a:pt x="129" y="37"/>
                    <a:pt x="129" y="53"/>
                  </a:cubicBezTo>
                  <a:cubicBezTo>
                    <a:pt x="129" y="65"/>
                    <a:pt x="126" y="75"/>
                    <a:pt x="118" y="84"/>
                  </a:cubicBezTo>
                  <a:cubicBezTo>
                    <a:pt x="111" y="93"/>
                    <a:pt x="101" y="99"/>
                    <a:pt x="88" y="101"/>
                  </a:cubicBezTo>
                  <a:lnTo>
                    <a:pt x="88" y="102"/>
                  </a:lnTo>
                  <a:cubicBezTo>
                    <a:pt x="102" y="104"/>
                    <a:pt x="113" y="109"/>
                    <a:pt x="122" y="118"/>
                  </a:cubicBezTo>
                  <a:cubicBezTo>
                    <a:pt x="130" y="127"/>
                    <a:pt x="135" y="137"/>
                    <a:pt x="135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8" name=""/>
            <p:cNvSpPr/>
            <p:nvPr/>
          </p:nvSpPr>
          <p:spPr>
            <a:xfrm>
              <a:off x="3061080" y="4809600"/>
              <a:ext cx="46440" cy="72720"/>
            </a:xfrm>
            <a:custGeom>
              <a:avLst/>
              <a:gdLst/>
              <a:ahLst/>
              <a:rect l="l" t="t" r="r" b="b"/>
              <a:pathLst>
                <a:path w="131" h="204">
                  <a:moveTo>
                    <a:pt x="0" y="204"/>
                  </a:moveTo>
                  <a:lnTo>
                    <a:pt x="0" y="186"/>
                  </a:lnTo>
                  <a:cubicBezTo>
                    <a:pt x="4" y="175"/>
                    <a:pt x="12" y="164"/>
                    <a:pt x="21" y="154"/>
                  </a:cubicBezTo>
                  <a:cubicBezTo>
                    <a:pt x="31" y="143"/>
                    <a:pt x="44" y="130"/>
                    <a:pt x="60" y="116"/>
                  </a:cubicBezTo>
                  <a:cubicBezTo>
                    <a:pt x="75" y="103"/>
                    <a:pt x="86" y="92"/>
                    <a:pt x="92" y="83"/>
                  </a:cubicBezTo>
                  <a:cubicBezTo>
                    <a:pt x="99" y="74"/>
                    <a:pt x="102" y="65"/>
                    <a:pt x="102" y="56"/>
                  </a:cubicBezTo>
                  <a:cubicBezTo>
                    <a:pt x="102" y="45"/>
                    <a:pt x="99" y="37"/>
                    <a:pt x="92" y="31"/>
                  </a:cubicBezTo>
                  <a:cubicBezTo>
                    <a:pt x="86" y="25"/>
                    <a:pt x="77" y="22"/>
                    <a:pt x="65" y="22"/>
                  </a:cubicBezTo>
                  <a:cubicBezTo>
                    <a:pt x="54" y="22"/>
                    <a:pt x="46" y="25"/>
                    <a:pt x="39" y="31"/>
                  </a:cubicBezTo>
                  <a:cubicBezTo>
                    <a:pt x="33" y="37"/>
                    <a:pt x="29" y="46"/>
                    <a:pt x="28" y="57"/>
                  </a:cubicBezTo>
                  <a:lnTo>
                    <a:pt x="2" y="55"/>
                  </a:lnTo>
                  <a:cubicBezTo>
                    <a:pt x="4" y="38"/>
                    <a:pt x="10" y="25"/>
                    <a:pt x="21" y="15"/>
                  </a:cubicBezTo>
                  <a:cubicBezTo>
                    <a:pt x="32" y="5"/>
                    <a:pt x="47" y="0"/>
                    <a:pt x="65" y="0"/>
                  </a:cubicBezTo>
                  <a:cubicBezTo>
                    <a:pt x="85" y="0"/>
                    <a:pt x="100" y="5"/>
                    <a:pt x="111" y="14"/>
                  </a:cubicBezTo>
                  <a:cubicBezTo>
                    <a:pt x="122" y="24"/>
                    <a:pt x="128" y="37"/>
                    <a:pt x="128" y="55"/>
                  </a:cubicBezTo>
                  <a:cubicBezTo>
                    <a:pt x="128" y="66"/>
                    <a:pt x="124" y="77"/>
                    <a:pt x="117" y="89"/>
                  </a:cubicBezTo>
                  <a:cubicBezTo>
                    <a:pt x="110" y="100"/>
                    <a:pt x="100" y="112"/>
                    <a:pt x="86" y="124"/>
                  </a:cubicBezTo>
                  <a:cubicBezTo>
                    <a:pt x="66" y="140"/>
                    <a:pt x="53" y="152"/>
                    <a:pt x="46" y="159"/>
                  </a:cubicBezTo>
                  <a:cubicBezTo>
                    <a:pt x="38" y="167"/>
                    <a:pt x="33" y="175"/>
                    <a:pt x="30" y="182"/>
                  </a:cubicBezTo>
                  <a:lnTo>
                    <a:pt x="131" y="182"/>
                  </a:lnTo>
                  <a:lnTo>
                    <a:pt x="131" y="20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9" name=""/>
            <p:cNvSpPr/>
            <p:nvPr/>
          </p:nvSpPr>
          <p:spPr>
            <a:xfrm>
              <a:off x="1213920" y="4943160"/>
              <a:ext cx="49320" cy="52920"/>
            </a:xfrm>
            <a:custGeom>
              <a:avLst/>
              <a:gdLst/>
              <a:ahLst/>
              <a:rect l="l" t="t" r="r" b="b"/>
              <a:pathLst>
                <a:path w="139" h="149">
                  <a:moveTo>
                    <a:pt x="80" y="86"/>
                  </a:moveTo>
                  <a:cubicBezTo>
                    <a:pt x="80" y="107"/>
                    <a:pt x="80" y="128"/>
                    <a:pt x="80" y="149"/>
                  </a:cubicBezTo>
                  <a:cubicBezTo>
                    <a:pt x="73" y="149"/>
                    <a:pt x="66" y="149"/>
                    <a:pt x="59" y="149"/>
                  </a:cubicBezTo>
                  <a:cubicBezTo>
                    <a:pt x="59" y="128"/>
                    <a:pt x="59" y="107"/>
                    <a:pt x="59" y="86"/>
                  </a:cubicBezTo>
                  <a:cubicBezTo>
                    <a:pt x="39" y="86"/>
                    <a:pt x="20" y="86"/>
                    <a:pt x="0" y="86"/>
                  </a:cubicBezTo>
                  <a:cubicBezTo>
                    <a:pt x="0" y="78"/>
                    <a:pt x="0" y="71"/>
                    <a:pt x="0" y="64"/>
                  </a:cubicBezTo>
                  <a:cubicBezTo>
                    <a:pt x="20" y="64"/>
                    <a:pt x="39" y="64"/>
                    <a:pt x="59" y="64"/>
                  </a:cubicBezTo>
                  <a:cubicBezTo>
                    <a:pt x="59" y="43"/>
                    <a:pt x="59" y="21"/>
                    <a:pt x="59" y="0"/>
                  </a:cubicBezTo>
                  <a:cubicBezTo>
                    <a:pt x="66" y="0"/>
                    <a:pt x="73" y="0"/>
                    <a:pt x="80" y="0"/>
                  </a:cubicBezTo>
                  <a:cubicBezTo>
                    <a:pt x="80" y="21"/>
                    <a:pt x="80" y="43"/>
                    <a:pt x="80" y="64"/>
                  </a:cubicBezTo>
                  <a:cubicBezTo>
                    <a:pt x="99" y="64"/>
                    <a:pt x="119" y="64"/>
                    <a:pt x="139" y="64"/>
                  </a:cubicBezTo>
                  <a:cubicBezTo>
                    <a:pt x="139" y="71"/>
                    <a:pt x="139" y="78"/>
                    <a:pt x="139" y="86"/>
                  </a:cubicBezTo>
                  <a:cubicBezTo>
                    <a:pt x="119" y="86"/>
                    <a:pt x="99" y="86"/>
                    <a:pt x="80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0" name=""/>
            <p:cNvSpPr/>
            <p:nvPr/>
          </p:nvSpPr>
          <p:spPr>
            <a:xfrm>
              <a:off x="1286640" y="49730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"/>
            <p:cNvSpPr/>
            <p:nvPr/>
          </p:nvSpPr>
          <p:spPr>
            <a:xfrm>
              <a:off x="1347840" y="4973040"/>
              <a:ext cx="27360" cy="7920"/>
            </a:xfrm>
            <a:custGeom>
              <a:avLst/>
              <a:gdLst/>
              <a:ahLst/>
              <a:rect l="l" t="t" r="r" b="b"/>
              <a:pathLst>
                <a:path w="78" h="24">
                  <a:moveTo>
                    <a:pt x="0" y="24"/>
                  </a:moveTo>
                  <a:cubicBezTo>
                    <a:pt x="0" y="16"/>
                    <a:pt x="0" y="8"/>
                    <a:pt x="0" y="0"/>
                  </a:cubicBezTo>
                  <a:cubicBezTo>
                    <a:pt x="26" y="0"/>
                    <a:pt x="52" y="0"/>
                    <a:pt x="78" y="0"/>
                  </a:cubicBezTo>
                  <a:cubicBezTo>
                    <a:pt x="78" y="8"/>
                    <a:pt x="78" y="16"/>
                    <a:pt x="78" y="24"/>
                  </a:cubicBezTo>
                  <a:cubicBezTo>
                    <a:pt x="52" y="24"/>
                    <a:pt x="26" y="24"/>
                    <a:pt x="0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"/>
            <p:cNvSpPr/>
            <p:nvPr/>
          </p:nvSpPr>
          <p:spPr>
            <a:xfrm>
              <a:off x="1404720" y="49474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2" y="26"/>
                    <a:pt x="92" y="25"/>
                    <a:pt x="83" y="25"/>
                  </a:cubicBezTo>
                  <a:cubicBezTo>
                    <a:pt x="68" y="25"/>
                    <a:pt x="56" y="31"/>
                    <a:pt x="46" y="43"/>
                  </a:cubicBezTo>
                  <a:cubicBezTo>
                    <a:pt x="37" y="55"/>
                    <a:pt x="33" y="70"/>
                    <a:pt x="33" y="88"/>
                  </a:cubicBezTo>
                  <a:lnTo>
                    <a:pt x="33" y="164"/>
                  </a:lnTo>
                  <a:lnTo>
                    <a:pt x="8" y="164"/>
                  </a:lnTo>
                  <a:lnTo>
                    <a:pt x="8" y="60"/>
                  </a:lnTo>
                  <a:cubicBezTo>
                    <a:pt x="8" y="52"/>
                    <a:pt x="7" y="43"/>
                    <a:pt x="6" y="33"/>
                  </a:cubicBezTo>
                  <a:cubicBezTo>
                    <a:pt x="4" y="23"/>
                    <a:pt x="3" y="13"/>
                    <a:pt x="0" y="3"/>
                  </a:cubicBezTo>
                  <a:lnTo>
                    <a:pt x="24" y="3"/>
                  </a:lnTo>
                  <a:cubicBezTo>
                    <a:pt x="28" y="17"/>
                    <a:pt x="30" y="29"/>
                    <a:pt x="31" y="40"/>
                  </a:cubicBezTo>
                  <a:lnTo>
                    <a:pt x="31" y="40"/>
                  </a:lnTo>
                  <a:cubicBezTo>
                    <a:pt x="36" y="29"/>
                    <a:pt x="41" y="21"/>
                    <a:pt x="45" y="16"/>
                  </a:cubicBezTo>
                  <a:cubicBezTo>
                    <a:pt x="50" y="11"/>
                    <a:pt x="55" y="7"/>
                    <a:pt x="61" y="4"/>
                  </a:cubicBezTo>
                  <a:cubicBezTo>
                    <a:pt x="67" y="1"/>
                    <a:pt x="75" y="0"/>
                    <a:pt x="83" y="0"/>
                  </a:cubicBezTo>
                  <a:cubicBezTo>
                    <a:pt x="93" y="0"/>
                    <a:pt x="103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3" name=""/>
            <p:cNvSpPr/>
            <p:nvPr/>
          </p:nvSpPr>
          <p:spPr>
            <a:xfrm>
              <a:off x="1460880" y="4947480"/>
              <a:ext cx="47520" cy="59400"/>
            </a:xfrm>
            <a:custGeom>
              <a:avLst/>
              <a:gdLst/>
              <a:ahLst/>
              <a:rect l="l" t="t" r="r" b="b"/>
              <a:pathLst>
                <a:path w="134" h="167">
                  <a:moveTo>
                    <a:pt x="134" y="83"/>
                  </a:moveTo>
                  <a:cubicBezTo>
                    <a:pt x="134" y="110"/>
                    <a:pt x="129" y="131"/>
                    <a:pt x="117" y="145"/>
                  </a:cubicBezTo>
                  <a:cubicBezTo>
                    <a:pt x="105" y="159"/>
                    <a:pt x="89" y="167"/>
                    <a:pt x="67" y="167"/>
                  </a:cubicBezTo>
                  <a:cubicBezTo>
                    <a:pt x="45" y="167"/>
                    <a:pt x="29" y="159"/>
                    <a:pt x="17" y="145"/>
                  </a:cubicBezTo>
                  <a:cubicBezTo>
                    <a:pt x="6" y="130"/>
                    <a:pt x="0" y="110"/>
                    <a:pt x="0" y="83"/>
                  </a:cubicBezTo>
                  <a:cubicBezTo>
                    <a:pt x="0" y="56"/>
                    <a:pt x="6" y="35"/>
                    <a:pt x="17" y="21"/>
                  </a:cubicBezTo>
                  <a:cubicBezTo>
                    <a:pt x="29" y="7"/>
                    <a:pt x="46" y="0"/>
                    <a:pt x="67" y="0"/>
                  </a:cubicBezTo>
                  <a:cubicBezTo>
                    <a:pt x="90" y="0"/>
                    <a:pt x="107" y="7"/>
                    <a:pt x="118" y="21"/>
                  </a:cubicBezTo>
                  <a:cubicBezTo>
                    <a:pt x="129" y="34"/>
                    <a:pt x="134" y="55"/>
                    <a:pt x="134" y="83"/>
                  </a:cubicBezTo>
                  <a:moveTo>
                    <a:pt x="108" y="83"/>
                  </a:moveTo>
                  <a:cubicBezTo>
                    <a:pt x="108" y="62"/>
                    <a:pt x="105" y="46"/>
                    <a:pt x="99" y="36"/>
                  </a:cubicBezTo>
                  <a:cubicBezTo>
                    <a:pt x="92" y="25"/>
                    <a:pt x="82" y="20"/>
                    <a:pt x="68" y="20"/>
                  </a:cubicBezTo>
                  <a:cubicBezTo>
                    <a:pt x="53" y="20"/>
                    <a:pt x="43" y="25"/>
                    <a:pt x="36" y="36"/>
                  </a:cubicBezTo>
                  <a:cubicBezTo>
                    <a:pt x="30" y="47"/>
                    <a:pt x="26" y="62"/>
                    <a:pt x="26" y="83"/>
                  </a:cubicBezTo>
                  <a:cubicBezTo>
                    <a:pt x="26" y="104"/>
                    <a:pt x="30" y="120"/>
                    <a:pt x="36" y="131"/>
                  </a:cubicBezTo>
                  <a:cubicBezTo>
                    <a:pt x="43" y="141"/>
                    <a:pt x="53" y="147"/>
                    <a:pt x="66" y="147"/>
                  </a:cubicBezTo>
                  <a:cubicBezTo>
                    <a:pt x="81" y="147"/>
                    <a:pt x="92" y="142"/>
                    <a:pt x="98" y="131"/>
                  </a:cubicBezTo>
                  <a:cubicBezTo>
                    <a:pt x="105" y="120"/>
                    <a:pt x="108" y="104"/>
                    <a:pt x="10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4" name=""/>
            <p:cNvSpPr/>
            <p:nvPr/>
          </p:nvSpPr>
          <p:spPr>
            <a:xfrm>
              <a:off x="1584360" y="4926960"/>
              <a:ext cx="44640" cy="79920"/>
            </a:xfrm>
            <a:custGeom>
              <a:avLst/>
              <a:gdLst/>
              <a:ahLst/>
              <a:rect l="l" t="t" r="r" b="b"/>
              <a:pathLst>
                <a:path w="126" h="224">
                  <a:moveTo>
                    <a:pt x="100" y="195"/>
                  </a:moveTo>
                  <a:cubicBezTo>
                    <a:pt x="96" y="205"/>
                    <a:pt x="90" y="213"/>
                    <a:pt x="82" y="217"/>
                  </a:cubicBezTo>
                  <a:cubicBezTo>
                    <a:pt x="75" y="222"/>
                    <a:pt x="65" y="224"/>
                    <a:pt x="54" y="224"/>
                  </a:cubicBezTo>
                  <a:cubicBezTo>
                    <a:pt x="35" y="224"/>
                    <a:pt x="22" y="218"/>
                    <a:pt x="13" y="204"/>
                  </a:cubicBezTo>
                  <a:cubicBezTo>
                    <a:pt x="4" y="190"/>
                    <a:pt x="0" y="169"/>
                    <a:pt x="0" y="142"/>
                  </a:cubicBezTo>
                  <a:cubicBezTo>
                    <a:pt x="0" y="86"/>
                    <a:pt x="18" y="58"/>
                    <a:pt x="54" y="58"/>
                  </a:cubicBezTo>
                  <a:cubicBezTo>
                    <a:pt x="65" y="58"/>
                    <a:pt x="75" y="60"/>
                    <a:pt x="82" y="64"/>
                  </a:cubicBezTo>
                  <a:cubicBezTo>
                    <a:pt x="90" y="69"/>
                    <a:pt x="96" y="76"/>
                    <a:pt x="100" y="85"/>
                  </a:cubicBezTo>
                  <a:lnTo>
                    <a:pt x="101" y="85"/>
                  </a:lnTo>
                  <a:lnTo>
                    <a:pt x="100" y="63"/>
                  </a:lnTo>
                  <a:lnTo>
                    <a:pt x="100" y="0"/>
                  </a:lnTo>
                  <a:lnTo>
                    <a:pt x="125" y="0"/>
                  </a:lnTo>
                  <a:lnTo>
                    <a:pt x="125" y="187"/>
                  </a:lnTo>
                  <a:cubicBezTo>
                    <a:pt x="125" y="204"/>
                    <a:pt x="126" y="215"/>
                    <a:pt x="126" y="221"/>
                  </a:cubicBezTo>
                  <a:lnTo>
                    <a:pt x="102" y="221"/>
                  </a:lnTo>
                  <a:cubicBezTo>
                    <a:pt x="102" y="219"/>
                    <a:pt x="102" y="215"/>
                    <a:pt x="101" y="210"/>
                  </a:cubicBezTo>
                  <a:cubicBezTo>
                    <a:pt x="101" y="204"/>
                    <a:pt x="101" y="199"/>
                    <a:pt x="101" y="195"/>
                  </a:cubicBezTo>
                  <a:lnTo>
                    <a:pt x="100" y="195"/>
                  </a:lnTo>
                  <a:moveTo>
                    <a:pt x="25" y="141"/>
                  </a:moveTo>
                  <a:cubicBezTo>
                    <a:pt x="25" y="163"/>
                    <a:pt x="28" y="179"/>
                    <a:pt x="34" y="189"/>
                  </a:cubicBezTo>
                  <a:cubicBezTo>
                    <a:pt x="39" y="199"/>
                    <a:pt x="48" y="204"/>
                    <a:pt x="61" y="204"/>
                  </a:cubicBezTo>
                  <a:cubicBezTo>
                    <a:pt x="74" y="204"/>
                    <a:pt x="84" y="199"/>
                    <a:pt x="91" y="188"/>
                  </a:cubicBezTo>
                  <a:cubicBezTo>
                    <a:pt x="97" y="178"/>
                    <a:pt x="100" y="161"/>
                    <a:pt x="100" y="139"/>
                  </a:cubicBezTo>
                  <a:cubicBezTo>
                    <a:pt x="100" y="117"/>
                    <a:pt x="97" y="102"/>
                    <a:pt x="91" y="92"/>
                  </a:cubicBezTo>
                  <a:cubicBezTo>
                    <a:pt x="85" y="83"/>
                    <a:pt x="75" y="78"/>
                    <a:pt x="61" y="78"/>
                  </a:cubicBezTo>
                  <a:cubicBezTo>
                    <a:pt x="48" y="78"/>
                    <a:pt x="39" y="83"/>
                    <a:pt x="34" y="93"/>
                  </a:cubicBezTo>
                  <a:cubicBezTo>
                    <a:pt x="28" y="103"/>
                    <a:pt x="25" y="119"/>
                    <a:pt x="25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5" name=""/>
            <p:cNvSpPr/>
            <p:nvPr/>
          </p:nvSpPr>
          <p:spPr>
            <a:xfrm>
              <a:off x="1645200" y="4947480"/>
              <a:ext cx="51120" cy="59400"/>
            </a:xfrm>
            <a:custGeom>
              <a:avLst/>
              <a:gdLst/>
              <a:ahLst/>
              <a:rect l="l" t="t" r="r" b="b"/>
              <a:pathLst>
                <a:path w="144" h="167">
                  <a:moveTo>
                    <a:pt x="136" y="147"/>
                  </a:moveTo>
                  <a:cubicBezTo>
                    <a:pt x="138" y="147"/>
                    <a:pt x="141" y="147"/>
                    <a:pt x="144" y="146"/>
                  </a:cubicBezTo>
                  <a:lnTo>
                    <a:pt x="144" y="162"/>
                  </a:lnTo>
                  <a:cubicBezTo>
                    <a:pt x="138" y="164"/>
                    <a:pt x="131" y="165"/>
                    <a:pt x="125" y="165"/>
                  </a:cubicBezTo>
                  <a:cubicBezTo>
                    <a:pt x="115" y="165"/>
                    <a:pt x="109" y="162"/>
                    <a:pt x="104" y="157"/>
                  </a:cubicBezTo>
                  <a:cubicBezTo>
                    <a:pt x="100" y="152"/>
                    <a:pt x="98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3"/>
                    <a:pt x="75" y="159"/>
                  </a:cubicBezTo>
                  <a:cubicBezTo>
                    <a:pt x="67" y="164"/>
                    <a:pt x="57" y="167"/>
                    <a:pt x="45" y="167"/>
                  </a:cubicBezTo>
                  <a:cubicBezTo>
                    <a:pt x="30" y="167"/>
                    <a:pt x="19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4" y="34"/>
                    <a:pt x="89" y="28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7" y="22"/>
                    <a:pt x="42" y="26"/>
                  </a:cubicBezTo>
                  <a:cubicBezTo>
                    <a:pt x="37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1" y="0"/>
                    <a:pt x="66" y="0"/>
                  </a:cubicBezTo>
                  <a:cubicBezTo>
                    <a:pt x="84" y="0"/>
                    <a:pt x="98" y="4"/>
                    <a:pt x="108" y="13"/>
                  </a:cubicBezTo>
                  <a:cubicBezTo>
                    <a:pt x="117" y="23"/>
                    <a:pt x="122" y="36"/>
                    <a:pt x="122" y="54"/>
                  </a:cubicBezTo>
                  <a:lnTo>
                    <a:pt x="122" y="123"/>
                  </a:lnTo>
                  <a:cubicBezTo>
                    <a:pt x="122" y="131"/>
                    <a:pt x="123" y="137"/>
                    <a:pt x="125" y="141"/>
                  </a:cubicBezTo>
                  <a:cubicBezTo>
                    <a:pt x="127" y="145"/>
                    <a:pt x="130" y="147"/>
                    <a:pt x="136" y="147"/>
                  </a:cubicBezTo>
                  <a:moveTo>
                    <a:pt x="51" y="146"/>
                  </a:moveTo>
                  <a:cubicBezTo>
                    <a:pt x="60" y="146"/>
                    <a:pt x="68" y="144"/>
                    <a:pt x="75" y="139"/>
                  </a:cubicBezTo>
                  <a:cubicBezTo>
                    <a:pt x="81" y="135"/>
                    <a:pt x="87" y="129"/>
                    <a:pt x="91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70" y="85"/>
                  </a:lnTo>
                  <a:cubicBezTo>
                    <a:pt x="59" y="85"/>
                    <a:pt x="51" y="86"/>
                    <a:pt x="45" y="88"/>
                  </a:cubicBezTo>
                  <a:cubicBezTo>
                    <a:pt x="39" y="91"/>
                    <a:pt x="35" y="94"/>
                    <a:pt x="31" y="99"/>
                  </a:cubicBezTo>
                  <a:cubicBezTo>
                    <a:pt x="28" y="104"/>
                    <a:pt x="27" y="111"/>
                    <a:pt x="27" y="119"/>
                  </a:cubicBezTo>
                  <a:cubicBezTo>
                    <a:pt x="27" y="127"/>
                    <a:pt x="29" y="134"/>
                    <a:pt x="33" y="139"/>
                  </a:cubicBezTo>
                  <a:cubicBezTo>
                    <a:pt x="37" y="144"/>
                    <a:pt x="43" y="146"/>
                    <a:pt x="51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6" name=""/>
            <p:cNvSpPr/>
            <p:nvPr/>
          </p:nvSpPr>
          <p:spPr>
            <a:xfrm>
              <a:off x="1709640" y="4933440"/>
              <a:ext cx="40680" cy="73440"/>
            </a:xfrm>
            <a:custGeom>
              <a:avLst/>
              <a:gdLst/>
              <a:ahLst/>
              <a:rect l="l" t="t" r="r" b="b"/>
              <a:pathLst>
                <a:path w="115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6" y="183"/>
                    <a:pt x="100" y="182"/>
                    <a:pt x="115" y="178"/>
                  </a:cubicBezTo>
                  <a:lnTo>
                    <a:pt x="115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2" y="202"/>
                    <a:pt x="35" y="195"/>
                  </a:cubicBezTo>
                  <a:cubicBezTo>
                    <a:pt x="27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7" name=""/>
            <p:cNvSpPr/>
            <p:nvPr/>
          </p:nvSpPr>
          <p:spPr>
            <a:xfrm>
              <a:off x="1768320" y="4947480"/>
              <a:ext cx="50760" cy="59400"/>
            </a:xfrm>
            <a:custGeom>
              <a:avLst/>
              <a:gdLst/>
              <a:ahLst/>
              <a:rect l="l" t="t" r="r" b="b"/>
              <a:pathLst>
                <a:path w="143" h="167">
                  <a:moveTo>
                    <a:pt x="135" y="147"/>
                  </a:moveTo>
                  <a:cubicBezTo>
                    <a:pt x="138" y="147"/>
                    <a:pt x="140" y="147"/>
                    <a:pt x="143" y="146"/>
                  </a:cubicBezTo>
                  <a:lnTo>
                    <a:pt x="143" y="162"/>
                  </a:lnTo>
                  <a:cubicBezTo>
                    <a:pt x="137" y="164"/>
                    <a:pt x="131" y="165"/>
                    <a:pt x="124" y="165"/>
                  </a:cubicBezTo>
                  <a:cubicBezTo>
                    <a:pt x="115" y="165"/>
                    <a:pt x="108" y="162"/>
                    <a:pt x="104" y="157"/>
                  </a:cubicBezTo>
                  <a:cubicBezTo>
                    <a:pt x="100" y="152"/>
                    <a:pt x="97" y="144"/>
                    <a:pt x="97" y="133"/>
                  </a:cubicBezTo>
                  <a:lnTo>
                    <a:pt x="96" y="133"/>
                  </a:lnTo>
                  <a:cubicBezTo>
                    <a:pt x="90" y="145"/>
                    <a:pt x="83" y="153"/>
                    <a:pt x="74" y="159"/>
                  </a:cubicBezTo>
                  <a:cubicBezTo>
                    <a:pt x="66" y="164"/>
                    <a:pt x="56" y="167"/>
                    <a:pt x="44" y="167"/>
                  </a:cubicBezTo>
                  <a:cubicBezTo>
                    <a:pt x="29" y="167"/>
                    <a:pt x="18" y="162"/>
                    <a:pt x="11" y="154"/>
                  </a:cubicBezTo>
                  <a:cubicBezTo>
                    <a:pt x="4" y="145"/>
                    <a:pt x="0" y="134"/>
                    <a:pt x="0" y="119"/>
                  </a:cubicBezTo>
                  <a:cubicBezTo>
                    <a:pt x="0" y="84"/>
                    <a:pt x="21" y="66"/>
                    <a:pt x="63" y="66"/>
                  </a:cubicBezTo>
                  <a:lnTo>
                    <a:pt x="96" y="65"/>
                  </a:lnTo>
                  <a:lnTo>
                    <a:pt x="96" y="57"/>
                  </a:lnTo>
                  <a:cubicBezTo>
                    <a:pt x="96" y="44"/>
                    <a:pt x="93" y="34"/>
                    <a:pt x="88" y="28"/>
                  </a:cubicBezTo>
                  <a:cubicBezTo>
                    <a:pt x="84" y="23"/>
                    <a:pt x="76" y="20"/>
                    <a:pt x="65" y="20"/>
                  </a:cubicBezTo>
                  <a:cubicBezTo>
                    <a:pt x="54" y="20"/>
                    <a:pt x="46" y="22"/>
                    <a:pt x="41" y="26"/>
                  </a:cubicBezTo>
                  <a:cubicBezTo>
                    <a:pt x="36" y="30"/>
                    <a:pt x="34" y="37"/>
                    <a:pt x="33" y="46"/>
                  </a:cubicBezTo>
                  <a:lnTo>
                    <a:pt x="7" y="43"/>
                  </a:lnTo>
                  <a:cubicBezTo>
                    <a:pt x="11" y="14"/>
                    <a:pt x="30" y="0"/>
                    <a:pt x="65" y="0"/>
                  </a:cubicBezTo>
                  <a:cubicBezTo>
                    <a:pt x="84" y="0"/>
                    <a:pt x="98" y="4"/>
                    <a:pt x="107" y="13"/>
                  </a:cubicBezTo>
                  <a:cubicBezTo>
                    <a:pt x="117" y="23"/>
                    <a:pt x="121" y="36"/>
                    <a:pt x="121" y="54"/>
                  </a:cubicBezTo>
                  <a:lnTo>
                    <a:pt x="121" y="123"/>
                  </a:lnTo>
                  <a:cubicBezTo>
                    <a:pt x="121" y="131"/>
                    <a:pt x="122" y="137"/>
                    <a:pt x="124" y="141"/>
                  </a:cubicBezTo>
                  <a:cubicBezTo>
                    <a:pt x="126" y="145"/>
                    <a:pt x="130" y="147"/>
                    <a:pt x="135" y="147"/>
                  </a:cubicBezTo>
                  <a:moveTo>
                    <a:pt x="50" y="146"/>
                  </a:moveTo>
                  <a:cubicBezTo>
                    <a:pt x="59" y="146"/>
                    <a:pt x="67" y="144"/>
                    <a:pt x="74" y="139"/>
                  </a:cubicBezTo>
                  <a:cubicBezTo>
                    <a:pt x="81" y="135"/>
                    <a:pt x="86" y="129"/>
                    <a:pt x="90" y="121"/>
                  </a:cubicBezTo>
                  <a:cubicBezTo>
                    <a:pt x="94" y="114"/>
                    <a:pt x="96" y="106"/>
                    <a:pt x="96" y="98"/>
                  </a:cubicBezTo>
                  <a:lnTo>
                    <a:pt x="96" y="85"/>
                  </a:lnTo>
                  <a:lnTo>
                    <a:pt x="69" y="85"/>
                  </a:lnTo>
                  <a:cubicBezTo>
                    <a:pt x="58" y="85"/>
                    <a:pt x="50" y="86"/>
                    <a:pt x="44" y="88"/>
                  </a:cubicBezTo>
                  <a:cubicBezTo>
                    <a:pt x="39" y="91"/>
                    <a:pt x="34" y="94"/>
                    <a:pt x="31" y="99"/>
                  </a:cubicBezTo>
                  <a:cubicBezTo>
                    <a:pt x="28" y="104"/>
                    <a:pt x="26" y="111"/>
                    <a:pt x="26" y="119"/>
                  </a:cubicBezTo>
                  <a:cubicBezTo>
                    <a:pt x="26" y="127"/>
                    <a:pt x="28" y="134"/>
                    <a:pt x="32" y="139"/>
                  </a:cubicBezTo>
                  <a:cubicBezTo>
                    <a:pt x="36" y="144"/>
                    <a:pt x="43" y="146"/>
                    <a:pt x="50" y="1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"/>
            <p:cNvSpPr/>
            <p:nvPr/>
          </p:nvSpPr>
          <p:spPr>
            <a:xfrm>
              <a:off x="1828080" y="4933080"/>
              <a:ext cx="48600" cy="72720"/>
            </a:xfrm>
            <a:custGeom>
              <a:avLst/>
              <a:gdLst/>
              <a:ahLst/>
              <a:rect l="l" t="t" r="r" b="b"/>
              <a:pathLst>
                <a:path w="137" h="204">
                  <a:moveTo>
                    <a:pt x="137" y="55"/>
                  </a:moveTo>
                  <a:cubicBezTo>
                    <a:pt x="137" y="62"/>
                    <a:pt x="135" y="69"/>
                    <a:pt x="133" y="74"/>
                  </a:cubicBezTo>
                  <a:cubicBezTo>
                    <a:pt x="131" y="80"/>
                    <a:pt x="128" y="85"/>
                    <a:pt x="125" y="90"/>
                  </a:cubicBezTo>
                  <a:cubicBezTo>
                    <a:pt x="121" y="95"/>
                    <a:pt x="115" y="101"/>
                    <a:pt x="106" y="107"/>
                  </a:cubicBezTo>
                  <a:cubicBezTo>
                    <a:pt x="96" y="115"/>
                    <a:pt x="89" y="121"/>
                    <a:pt x="86" y="124"/>
                  </a:cubicBezTo>
                  <a:cubicBezTo>
                    <a:pt x="82" y="128"/>
                    <a:pt x="80" y="132"/>
                    <a:pt x="78" y="136"/>
                  </a:cubicBezTo>
                  <a:cubicBezTo>
                    <a:pt x="76" y="141"/>
                    <a:pt x="75" y="145"/>
                    <a:pt x="75" y="151"/>
                  </a:cubicBezTo>
                  <a:lnTo>
                    <a:pt x="51" y="151"/>
                  </a:lnTo>
                  <a:cubicBezTo>
                    <a:pt x="51" y="144"/>
                    <a:pt x="52" y="138"/>
                    <a:pt x="54" y="132"/>
                  </a:cubicBezTo>
                  <a:cubicBezTo>
                    <a:pt x="56" y="127"/>
                    <a:pt x="59" y="122"/>
                    <a:pt x="63" y="117"/>
                  </a:cubicBezTo>
                  <a:cubicBezTo>
                    <a:pt x="66" y="113"/>
                    <a:pt x="73" y="107"/>
                    <a:pt x="81" y="100"/>
                  </a:cubicBezTo>
                  <a:cubicBezTo>
                    <a:pt x="91" y="92"/>
                    <a:pt x="98" y="86"/>
                    <a:pt x="101" y="83"/>
                  </a:cubicBezTo>
                  <a:cubicBezTo>
                    <a:pt x="104" y="79"/>
                    <a:pt x="107" y="75"/>
                    <a:pt x="108" y="71"/>
                  </a:cubicBezTo>
                  <a:cubicBezTo>
                    <a:pt x="110" y="67"/>
                    <a:pt x="111" y="62"/>
                    <a:pt x="111" y="56"/>
                  </a:cubicBezTo>
                  <a:cubicBezTo>
                    <a:pt x="111" y="45"/>
                    <a:pt x="107" y="37"/>
                    <a:pt x="100" y="31"/>
                  </a:cubicBezTo>
                  <a:cubicBezTo>
                    <a:pt x="93" y="26"/>
                    <a:pt x="83" y="23"/>
                    <a:pt x="70" y="23"/>
                  </a:cubicBezTo>
                  <a:cubicBezTo>
                    <a:pt x="58" y="23"/>
                    <a:pt x="47" y="26"/>
                    <a:pt x="40" y="34"/>
                  </a:cubicBezTo>
                  <a:cubicBezTo>
                    <a:pt x="32" y="41"/>
                    <a:pt x="27" y="51"/>
                    <a:pt x="26" y="63"/>
                  </a:cubicBezTo>
                  <a:lnTo>
                    <a:pt x="0" y="61"/>
                  </a:lnTo>
                  <a:cubicBezTo>
                    <a:pt x="3" y="42"/>
                    <a:pt x="10" y="27"/>
                    <a:pt x="22" y="16"/>
                  </a:cubicBezTo>
                  <a:cubicBezTo>
                    <a:pt x="35" y="6"/>
                    <a:pt x="51" y="0"/>
                    <a:pt x="70" y="0"/>
                  </a:cubicBezTo>
                  <a:cubicBezTo>
                    <a:pt x="91" y="0"/>
                    <a:pt x="107" y="5"/>
                    <a:pt x="119" y="15"/>
                  </a:cubicBezTo>
                  <a:cubicBezTo>
                    <a:pt x="131" y="24"/>
                    <a:pt x="137" y="38"/>
                    <a:pt x="137" y="55"/>
                  </a:cubicBezTo>
                  <a:moveTo>
                    <a:pt x="50" y="204"/>
                  </a:moveTo>
                  <a:lnTo>
                    <a:pt x="50" y="174"/>
                  </a:lnTo>
                  <a:lnTo>
                    <a:pt x="77" y="174"/>
                  </a:lnTo>
                  <a:lnTo>
                    <a:pt x="77" y="204"/>
                  </a:lnTo>
                  <a:lnTo>
                    <a:pt x="50" y="2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9" name=""/>
            <p:cNvSpPr/>
            <p:nvPr/>
          </p:nvSpPr>
          <p:spPr>
            <a:xfrm>
              <a:off x="2754720" y="4947480"/>
              <a:ext cx="43920" cy="59400"/>
            </a:xfrm>
            <a:custGeom>
              <a:avLst/>
              <a:gdLst/>
              <a:ahLst/>
              <a:rect l="l" t="t" r="r" b="b"/>
              <a:pathLst>
                <a:path w="124" h="167">
                  <a:moveTo>
                    <a:pt x="124" y="118"/>
                  </a:moveTo>
                  <a:cubicBezTo>
                    <a:pt x="124" y="133"/>
                    <a:pt x="119" y="145"/>
                    <a:pt x="108" y="154"/>
                  </a:cubicBezTo>
                  <a:cubicBezTo>
                    <a:pt x="97" y="162"/>
                    <a:pt x="82" y="167"/>
                    <a:pt x="63" y="167"/>
                  </a:cubicBezTo>
                  <a:cubicBezTo>
                    <a:pt x="44" y="167"/>
                    <a:pt x="29" y="163"/>
                    <a:pt x="19" y="157"/>
                  </a:cubicBezTo>
                  <a:cubicBezTo>
                    <a:pt x="9" y="151"/>
                    <a:pt x="3" y="141"/>
                    <a:pt x="0" y="127"/>
                  </a:cubicBezTo>
                  <a:lnTo>
                    <a:pt x="22" y="122"/>
                  </a:lnTo>
                  <a:cubicBezTo>
                    <a:pt x="24" y="131"/>
                    <a:pt x="28" y="137"/>
                    <a:pt x="33" y="141"/>
                  </a:cubicBezTo>
                  <a:cubicBezTo>
                    <a:pt x="39" y="145"/>
                    <a:pt x="49" y="147"/>
                    <a:pt x="63" y="147"/>
                  </a:cubicBezTo>
                  <a:cubicBezTo>
                    <a:pt x="88" y="147"/>
                    <a:pt x="101" y="138"/>
                    <a:pt x="101" y="121"/>
                  </a:cubicBezTo>
                  <a:cubicBezTo>
                    <a:pt x="101" y="115"/>
                    <a:pt x="98" y="110"/>
                    <a:pt x="94" y="106"/>
                  </a:cubicBezTo>
                  <a:cubicBezTo>
                    <a:pt x="89" y="102"/>
                    <a:pt x="82" y="99"/>
                    <a:pt x="73" y="96"/>
                  </a:cubicBezTo>
                  <a:cubicBezTo>
                    <a:pt x="48" y="90"/>
                    <a:pt x="33" y="85"/>
                    <a:pt x="26" y="81"/>
                  </a:cubicBezTo>
                  <a:cubicBezTo>
                    <a:pt x="20" y="77"/>
                    <a:pt x="15" y="73"/>
                    <a:pt x="11" y="67"/>
                  </a:cubicBezTo>
                  <a:cubicBezTo>
                    <a:pt x="8" y="62"/>
                    <a:pt x="6" y="55"/>
                    <a:pt x="6" y="47"/>
                  </a:cubicBezTo>
                  <a:cubicBezTo>
                    <a:pt x="6" y="32"/>
                    <a:pt x="11" y="21"/>
                    <a:pt x="21" y="12"/>
                  </a:cubicBezTo>
                  <a:cubicBezTo>
                    <a:pt x="30" y="4"/>
                    <a:pt x="45" y="0"/>
                    <a:pt x="63" y="0"/>
                  </a:cubicBezTo>
                  <a:cubicBezTo>
                    <a:pt x="80" y="0"/>
                    <a:pt x="93" y="3"/>
                    <a:pt x="102" y="10"/>
                  </a:cubicBezTo>
                  <a:cubicBezTo>
                    <a:pt x="112" y="17"/>
                    <a:pt x="118" y="26"/>
                    <a:pt x="121" y="39"/>
                  </a:cubicBezTo>
                  <a:lnTo>
                    <a:pt x="98" y="42"/>
                  </a:lnTo>
                  <a:cubicBezTo>
                    <a:pt x="97" y="35"/>
                    <a:pt x="94" y="29"/>
                    <a:pt x="88" y="25"/>
                  </a:cubicBezTo>
                  <a:cubicBezTo>
                    <a:pt x="83" y="22"/>
                    <a:pt x="74" y="20"/>
                    <a:pt x="63" y="20"/>
                  </a:cubicBezTo>
                  <a:cubicBezTo>
                    <a:pt x="41" y="20"/>
                    <a:pt x="29" y="27"/>
                    <a:pt x="29" y="42"/>
                  </a:cubicBezTo>
                  <a:cubicBezTo>
                    <a:pt x="29" y="48"/>
                    <a:pt x="31" y="53"/>
                    <a:pt x="35" y="57"/>
                  </a:cubicBezTo>
                  <a:cubicBezTo>
                    <a:pt x="39" y="60"/>
                    <a:pt x="45" y="63"/>
                    <a:pt x="54" y="65"/>
                  </a:cubicBezTo>
                  <a:lnTo>
                    <a:pt x="70" y="70"/>
                  </a:lnTo>
                  <a:cubicBezTo>
                    <a:pt x="85" y="74"/>
                    <a:pt x="96" y="78"/>
                    <a:pt x="103" y="82"/>
                  </a:cubicBezTo>
                  <a:cubicBezTo>
                    <a:pt x="109" y="86"/>
                    <a:pt x="115" y="90"/>
                    <a:pt x="118" y="96"/>
                  </a:cubicBezTo>
                  <a:cubicBezTo>
                    <a:pt x="122" y="102"/>
                    <a:pt x="124" y="109"/>
                    <a:pt x="124" y="1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"/>
            <p:cNvSpPr/>
            <p:nvPr/>
          </p:nvSpPr>
          <p:spPr>
            <a:xfrm>
              <a:off x="2817000" y="4933440"/>
              <a:ext cx="41040" cy="73440"/>
            </a:xfrm>
            <a:custGeom>
              <a:avLst/>
              <a:gdLst/>
              <a:ahLst/>
              <a:rect l="l" t="t" r="r" b="b"/>
              <a:pathLst>
                <a:path w="116" h="206">
                  <a:moveTo>
                    <a:pt x="0" y="63"/>
                  </a:moveTo>
                  <a:lnTo>
                    <a:pt x="0" y="42"/>
                  </a:lnTo>
                  <a:lnTo>
                    <a:pt x="24" y="42"/>
                  </a:lnTo>
                  <a:lnTo>
                    <a:pt x="32" y="0"/>
                  </a:lnTo>
                  <a:lnTo>
                    <a:pt x="49" y="0"/>
                  </a:lnTo>
                  <a:lnTo>
                    <a:pt x="49" y="42"/>
                  </a:lnTo>
                  <a:lnTo>
                    <a:pt x="109" y="42"/>
                  </a:lnTo>
                  <a:lnTo>
                    <a:pt x="109" y="63"/>
                  </a:lnTo>
                  <a:lnTo>
                    <a:pt x="49" y="63"/>
                  </a:lnTo>
                  <a:lnTo>
                    <a:pt x="49" y="160"/>
                  </a:lnTo>
                  <a:cubicBezTo>
                    <a:pt x="49" y="168"/>
                    <a:pt x="51" y="174"/>
                    <a:pt x="55" y="178"/>
                  </a:cubicBezTo>
                  <a:cubicBezTo>
                    <a:pt x="59" y="182"/>
                    <a:pt x="65" y="183"/>
                    <a:pt x="74" y="183"/>
                  </a:cubicBezTo>
                  <a:cubicBezTo>
                    <a:pt x="87" y="183"/>
                    <a:pt x="100" y="182"/>
                    <a:pt x="116" y="178"/>
                  </a:cubicBezTo>
                  <a:lnTo>
                    <a:pt x="116" y="199"/>
                  </a:lnTo>
                  <a:cubicBezTo>
                    <a:pt x="100" y="203"/>
                    <a:pt x="84" y="206"/>
                    <a:pt x="69" y="206"/>
                  </a:cubicBezTo>
                  <a:cubicBezTo>
                    <a:pt x="54" y="206"/>
                    <a:pt x="43" y="202"/>
                    <a:pt x="35" y="195"/>
                  </a:cubicBezTo>
                  <a:cubicBezTo>
                    <a:pt x="28" y="189"/>
                    <a:pt x="24" y="178"/>
                    <a:pt x="24" y="163"/>
                  </a:cubicBezTo>
                  <a:lnTo>
                    <a:pt x="24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1" name=""/>
            <p:cNvSpPr/>
            <p:nvPr/>
          </p:nvSpPr>
          <p:spPr>
            <a:xfrm>
              <a:off x="2881440" y="4947480"/>
              <a:ext cx="39600" cy="58320"/>
            </a:xfrm>
            <a:custGeom>
              <a:avLst/>
              <a:gdLst/>
              <a:ahLst/>
              <a:rect l="l" t="t" r="r" b="b"/>
              <a:pathLst>
                <a:path w="112" h="164">
                  <a:moveTo>
                    <a:pt x="112" y="27"/>
                  </a:moveTo>
                  <a:cubicBezTo>
                    <a:pt x="101" y="26"/>
                    <a:pt x="91" y="25"/>
                    <a:pt x="82" y="25"/>
                  </a:cubicBezTo>
                  <a:cubicBezTo>
                    <a:pt x="67" y="25"/>
                    <a:pt x="55" y="31"/>
                    <a:pt x="46" y="43"/>
                  </a:cubicBezTo>
                  <a:cubicBezTo>
                    <a:pt x="37" y="55"/>
                    <a:pt x="32" y="70"/>
                    <a:pt x="32" y="88"/>
                  </a:cubicBezTo>
                  <a:lnTo>
                    <a:pt x="32" y="164"/>
                  </a:lnTo>
                  <a:lnTo>
                    <a:pt x="7" y="164"/>
                  </a:lnTo>
                  <a:lnTo>
                    <a:pt x="7" y="60"/>
                  </a:lnTo>
                  <a:cubicBezTo>
                    <a:pt x="7" y="52"/>
                    <a:pt x="6" y="43"/>
                    <a:pt x="5" y="33"/>
                  </a:cubicBezTo>
                  <a:cubicBezTo>
                    <a:pt x="4" y="23"/>
                    <a:pt x="2" y="13"/>
                    <a:pt x="0" y="3"/>
                  </a:cubicBezTo>
                  <a:lnTo>
                    <a:pt x="24" y="3"/>
                  </a:lnTo>
                  <a:cubicBezTo>
                    <a:pt x="27" y="17"/>
                    <a:pt x="30" y="29"/>
                    <a:pt x="30" y="40"/>
                  </a:cubicBezTo>
                  <a:lnTo>
                    <a:pt x="31" y="40"/>
                  </a:lnTo>
                  <a:cubicBezTo>
                    <a:pt x="36" y="29"/>
                    <a:pt x="40" y="21"/>
                    <a:pt x="45" y="16"/>
                  </a:cubicBezTo>
                  <a:cubicBezTo>
                    <a:pt x="49" y="11"/>
                    <a:pt x="54" y="7"/>
                    <a:pt x="61" y="4"/>
                  </a:cubicBezTo>
                  <a:cubicBezTo>
                    <a:pt x="67" y="1"/>
                    <a:pt x="74" y="0"/>
                    <a:pt x="83" y="0"/>
                  </a:cubicBezTo>
                  <a:cubicBezTo>
                    <a:pt x="93" y="0"/>
                    <a:pt x="102" y="1"/>
                    <a:pt x="112" y="3"/>
                  </a:cubicBezTo>
                  <a:lnTo>
                    <a:pt x="11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"/>
            <p:cNvSpPr/>
            <p:nvPr/>
          </p:nvSpPr>
          <p:spPr>
            <a:xfrm>
              <a:off x="2937960" y="4926960"/>
              <a:ext cx="48600" cy="78840"/>
            </a:xfrm>
            <a:custGeom>
              <a:avLst/>
              <a:gdLst/>
              <a:ahLst/>
              <a:rect l="l" t="t" r="r" b="b"/>
              <a:pathLst>
                <a:path w="137" h="221">
                  <a:moveTo>
                    <a:pt x="84" y="200"/>
                  </a:moveTo>
                  <a:cubicBezTo>
                    <a:pt x="102" y="200"/>
                    <a:pt x="119" y="200"/>
                    <a:pt x="137" y="200"/>
                  </a:cubicBezTo>
                  <a:cubicBezTo>
                    <a:pt x="137" y="207"/>
                    <a:pt x="137" y="214"/>
                    <a:pt x="137" y="221"/>
                  </a:cubicBezTo>
                  <a:cubicBezTo>
                    <a:pt x="91" y="221"/>
                    <a:pt x="46" y="221"/>
                    <a:pt x="0" y="221"/>
                  </a:cubicBezTo>
                  <a:cubicBezTo>
                    <a:pt x="0" y="214"/>
                    <a:pt x="0" y="207"/>
                    <a:pt x="0" y="200"/>
                  </a:cubicBezTo>
                  <a:cubicBezTo>
                    <a:pt x="20" y="200"/>
                    <a:pt x="39" y="200"/>
                    <a:pt x="59" y="200"/>
                  </a:cubicBezTo>
                  <a:cubicBezTo>
                    <a:pt x="59" y="160"/>
                    <a:pt x="59" y="121"/>
                    <a:pt x="59" y="81"/>
                  </a:cubicBezTo>
                  <a:cubicBezTo>
                    <a:pt x="44" y="81"/>
                    <a:pt x="29" y="81"/>
                    <a:pt x="15" y="81"/>
                  </a:cubicBezTo>
                  <a:cubicBezTo>
                    <a:pt x="15" y="74"/>
                    <a:pt x="15" y="67"/>
                    <a:pt x="15" y="60"/>
                  </a:cubicBezTo>
                  <a:cubicBezTo>
                    <a:pt x="38" y="60"/>
                    <a:pt x="61" y="60"/>
                    <a:pt x="84" y="60"/>
                  </a:cubicBezTo>
                  <a:cubicBezTo>
                    <a:pt x="84" y="107"/>
                    <a:pt x="84" y="153"/>
                    <a:pt x="84" y="200"/>
                  </a:cubicBezTo>
                  <a:moveTo>
                    <a:pt x="56" y="29"/>
                  </a:moveTo>
                  <a:cubicBezTo>
                    <a:pt x="56" y="19"/>
                    <a:pt x="56" y="10"/>
                    <a:pt x="56" y="0"/>
                  </a:cubicBezTo>
                  <a:cubicBezTo>
                    <a:pt x="65" y="0"/>
                    <a:pt x="75" y="0"/>
                    <a:pt x="84" y="0"/>
                  </a:cubicBezTo>
                  <a:cubicBezTo>
                    <a:pt x="84" y="10"/>
                    <a:pt x="84" y="19"/>
                    <a:pt x="84" y="29"/>
                  </a:cubicBezTo>
                  <a:cubicBezTo>
                    <a:pt x="75" y="29"/>
                    <a:pt x="65" y="29"/>
                    <a:pt x="56" y="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3" name=""/>
            <p:cNvSpPr/>
            <p:nvPr/>
          </p:nvSpPr>
          <p:spPr>
            <a:xfrm>
              <a:off x="3001320" y="4947480"/>
              <a:ext cx="42840" cy="58320"/>
            </a:xfrm>
            <a:custGeom>
              <a:avLst/>
              <a:gdLst/>
              <a:ahLst/>
              <a:rect l="l" t="t" r="r" b="b"/>
              <a:pathLst>
                <a:path w="121" h="164">
                  <a:moveTo>
                    <a:pt x="96" y="164"/>
                  </a:moveTo>
                  <a:lnTo>
                    <a:pt x="96" y="61"/>
                  </a:lnTo>
                  <a:cubicBezTo>
                    <a:pt x="96" y="47"/>
                    <a:pt x="93" y="37"/>
                    <a:pt x="88" y="31"/>
                  </a:cubicBezTo>
                  <a:cubicBezTo>
                    <a:pt x="83" y="24"/>
                    <a:pt x="76" y="21"/>
                    <a:pt x="65" y="21"/>
                  </a:cubicBezTo>
                  <a:cubicBezTo>
                    <a:pt x="53" y="21"/>
                    <a:pt x="44" y="25"/>
                    <a:pt x="37" y="34"/>
                  </a:cubicBezTo>
                  <a:cubicBezTo>
                    <a:pt x="29" y="43"/>
                    <a:pt x="26" y="55"/>
                    <a:pt x="26" y="71"/>
                  </a:cubicBezTo>
                  <a:lnTo>
                    <a:pt x="26" y="164"/>
                  </a:lnTo>
                  <a:lnTo>
                    <a:pt x="0" y="164"/>
                  </a:lnTo>
                  <a:lnTo>
                    <a:pt x="0" y="37"/>
                  </a:lnTo>
                  <a:cubicBezTo>
                    <a:pt x="0" y="19"/>
                    <a:pt x="0" y="7"/>
                    <a:pt x="0" y="3"/>
                  </a:cubicBezTo>
                  <a:lnTo>
                    <a:pt x="23" y="3"/>
                  </a:lnTo>
                  <a:cubicBezTo>
                    <a:pt x="23" y="4"/>
                    <a:pt x="23" y="5"/>
                    <a:pt x="24" y="7"/>
                  </a:cubicBezTo>
                  <a:cubicBezTo>
                    <a:pt x="24" y="9"/>
                    <a:pt x="24" y="12"/>
                    <a:pt x="24" y="15"/>
                  </a:cubicBezTo>
                  <a:cubicBezTo>
                    <a:pt x="24" y="17"/>
                    <a:pt x="24" y="23"/>
                    <a:pt x="24" y="31"/>
                  </a:cubicBezTo>
                  <a:lnTo>
                    <a:pt x="25" y="31"/>
                  </a:lnTo>
                  <a:cubicBezTo>
                    <a:pt x="35" y="10"/>
                    <a:pt x="51" y="0"/>
                    <a:pt x="73" y="0"/>
                  </a:cubicBezTo>
                  <a:cubicBezTo>
                    <a:pt x="89" y="0"/>
                    <a:pt x="101" y="5"/>
                    <a:pt x="109" y="14"/>
                  </a:cubicBezTo>
                  <a:cubicBezTo>
                    <a:pt x="117" y="23"/>
                    <a:pt x="121" y="37"/>
                    <a:pt x="121" y="57"/>
                  </a:cubicBezTo>
                  <a:lnTo>
                    <a:pt x="121" y="164"/>
                  </a:lnTo>
                  <a:lnTo>
                    <a:pt x="96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"/>
            <p:cNvSpPr/>
            <p:nvPr/>
          </p:nvSpPr>
          <p:spPr>
            <a:xfrm>
              <a:off x="3061080" y="4947480"/>
              <a:ext cx="45000" cy="81000"/>
            </a:xfrm>
            <a:custGeom>
              <a:avLst/>
              <a:gdLst/>
              <a:ahLst/>
              <a:rect l="l" t="t" r="r" b="b"/>
              <a:pathLst>
                <a:path w="127" h="227">
                  <a:moveTo>
                    <a:pt x="65" y="227"/>
                  </a:moveTo>
                  <a:cubicBezTo>
                    <a:pt x="50" y="227"/>
                    <a:pt x="37" y="224"/>
                    <a:pt x="28" y="217"/>
                  </a:cubicBezTo>
                  <a:cubicBezTo>
                    <a:pt x="18" y="210"/>
                    <a:pt x="12" y="200"/>
                    <a:pt x="10" y="187"/>
                  </a:cubicBezTo>
                  <a:lnTo>
                    <a:pt x="35" y="184"/>
                  </a:lnTo>
                  <a:cubicBezTo>
                    <a:pt x="37" y="191"/>
                    <a:pt x="40" y="197"/>
                    <a:pt x="46" y="201"/>
                  </a:cubicBezTo>
                  <a:cubicBezTo>
                    <a:pt x="51" y="205"/>
                    <a:pt x="58" y="207"/>
                    <a:pt x="66" y="207"/>
                  </a:cubicBezTo>
                  <a:cubicBezTo>
                    <a:pt x="89" y="207"/>
                    <a:pt x="101" y="191"/>
                    <a:pt x="101" y="160"/>
                  </a:cubicBezTo>
                  <a:lnTo>
                    <a:pt x="101" y="131"/>
                  </a:lnTo>
                  <a:lnTo>
                    <a:pt x="101" y="131"/>
                  </a:lnTo>
                  <a:cubicBezTo>
                    <a:pt x="96" y="141"/>
                    <a:pt x="90" y="149"/>
                    <a:pt x="82" y="154"/>
                  </a:cubicBezTo>
                  <a:cubicBezTo>
                    <a:pt x="74" y="160"/>
                    <a:pt x="64" y="162"/>
                    <a:pt x="53" y="162"/>
                  </a:cubicBezTo>
                  <a:cubicBezTo>
                    <a:pt x="34" y="162"/>
                    <a:pt x="21" y="156"/>
                    <a:pt x="13" y="143"/>
                  </a:cubicBezTo>
                  <a:cubicBezTo>
                    <a:pt x="4" y="130"/>
                    <a:pt x="0" y="110"/>
                    <a:pt x="0" y="82"/>
                  </a:cubicBezTo>
                  <a:cubicBezTo>
                    <a:pt x="0" y="54"/>
                    <a:pt x="4" y="33"/>
                    <a:pt x="13" y="20"/>
                  </a:cubicBezTo>
                  <a:cubicBezTo>
                    <a:pt x="23" y="7"/>
                    <a:pt x="37" y="0"/>
                    <a:pt x="55" y="0"/>
                  </a:cubicBezTo>
                  <a:cubicBezTo>
                    <a:pt x="66" y="0"/>
                    <a:pt x="75" y="3"/>
                    <a:pt x="83" y="8"/>
                  </a:cubicBezTo>
                  <a:cubicBezTo>
                    <a:pt x="91" y="13"/>
                    <a:pt x="97" y="20"/>
                    <a:pt x="101" y="30"/>
                  </a:cubicBezTo>
                  <a:lnTo>
                    <a:pt x="101" y="30"/>
                  </a:lnTo>
                  <a:cubicBezTo>
                    <a:pt x="101" y="27"/>
                    <a:pt x="101" y="22"/>
                    <a:pt x="102" y="15"/>
                  </a:cubicBezTo>
                  <a:cubicBezTo>
                    <a:pt x="102" y="8"/>
                    <a:pt x="102" y="4"/>
                    <a:pt x="103" y="3"/>
                  </a:cubicBezTo>
                  <a:lnTo>
                    <a:pt x="127" y="3"/>
                  </a:lnTo>
                  <a:cubicBezTo>
                    <a:pt x="126" y="8"/>
                    <a:pt x="126" y="19"/>
                    <a:pt x="126" y="36"/>
                  </a:cubicBezTo>
                  <a:lnTo>
                    <a:pt x="126" y="159"/>
                  </a:lnTo>
                  <a:cubicBezTo>
                    <a:pt x="126" y="182"/>
                    <a:pt x="121" y="199"/>
                    <a:pt x="111" y="210"/>
                  </a:cubicBezTo>
                  <a:cubicBezTo>
                    <a:pt x="101" y="221"/>
                    <a:pt x="86" y="227"/>
                    <a:pt x="65" y="227"/>
                  </a:cubicBezTo>
                  <a:moveTo>
                    <a:pt x="101" y="82"/>
                  </a:moveTo>
                  <a:cubicBezTo>
                    <a:pt x="101" y="63"/>
                    <a:pt x="97" y="47"/>
                    <a:pt x="90" y="36"/>
                  </a:cubicBezTo>
                  <a:cubicBezTo>
                    <a:pt x="83" y="25"/>
                    <a:pt x="74" y="20"/>
                    <a:pt x="62" y="20"/>
                  </a:cubicBezTo>
                  <a:cubicBezTo>
                    <a:pt x="49" y="20"/>
                    <a:pt x="40" y="25"/>
                    <a:pt x="34" y="34"/>
                  </a:cubicBezTo>
                  <a:cubicBezTo>
                    <a:pt x="28" y="44"/>
                    <a:pt x="26" y="60"/>
                    <a:pt x="26" y="82"/>
                  </a:cubicBezTo>
                  <a:cubicBezTo>
                    <a:pt x="26" y="97"/>
                    <a:pt x="27" y="109"/>
                    <a:pt x="29" y="117"/>
                  </a:cubicBezTo>
                  <a:cubicBezTo>
                    <a:pt x="32" y="126"/>
                    <a:pt x="35" y="132"/>
                    <a:pt x="40" y="136"/>
                  </a:cubicBezTo>
                  <a:cubicBezTo>
                    <a:pt x="45" y="140"/>
                    <a:pt x="52" y="142"/>
                    <a:pt x="61" y="142"/>
                  </a:cubicBezTo>
                  <a:cubicBezTo>
                    <a:pt x="69" y="142"/>
                    <a:pt x="76" y="140"/>
                    <a:pt x="82" y="135"/>
                  </a:cubicBezTo>
                  <a:cubicBezTo>
                    <a:pt x="88" y="131"/>
                    <a:pt x="93" y="124"/>
                    <a:pt x="96" y="115"/>
                  </a:cubicBezTo>
                  <a:cubicBezTo>
                    <a:pt x="99" y="105"/>
                    <a:pt x="101" y="95"/>
                    <a:pt x="101" y="8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CustomShape 1"/>
          <p:cNvSpPr/>
          <p:nvPr/>
        </p:nvSpPr>
        <p:spPr>
          <a:xfrm>
            <a:off x="457200" y="205920"/>
            <a:ext cx="8224200" cy="851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bg-BG" sz="2000" spc="-1" strike="noStrike">
                <a:solidFill>
                  <a:srgbClr val="000000"/>
                </a:solidFill>
                <a:latin typeface="Calibri"/>
                <a:ea typeface="Calibri"/>
              </a:rPr>
              <a:t>Design and implementation</a:t>
            </a:r>
            <a:endParaRPr b="0" lang="bg-BG" sz="2000" spc="-1" strike="noStrike">
              <a:latin typeface="Arial"/>
            </a:endParaRPr>
          </a:p>
        </p:txBody>
      </p:sp>
      <p:sp>
        <p:nvSpPr>
          <p:cNvPr id="2056" name="CustomShape 2"/>
          <p:cNvSpPr/>
          <p:nvPr/>
        </p:nvSpPr>
        <p:spPr>
          <a:xfrm>
            <a:off x="546120" y="1005840"/>
            <a:ext cx="8227080" cy="4010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NETCONF Server (Model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1"/>
              </a:rPr>
              <a:t>YANG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), Implementation Generator module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2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), Analyzer module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3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TRAFFIC-GENERATOR-SW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4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            TRAFFIC-ANALYZER-SW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5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Socket API                             Socket API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\   |   /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Kernel      Sync -&gt;{RTCLOCK}(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6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Kernel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PPS  /   |   \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DMA                                    DMA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[AXI]                                | [AXI]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MAC  TRAFFIC-GENERATOR-HW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7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,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8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  MAC    TRAFFIC-ANALYZER-HW (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9"/>
              </a:rPr>
              <a:t>C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,</a:t>
            </a:r>
            <a:r>
              <a:rPr b="0" lang="bg-BG" sz="1000" spc="-1" strike="noStrike" u="sng">
                <a:solidFill>
                  <a:srgbClr val="0000ff"/>
                </a:solidFill>
                <a:uFillTx/>
                <a:latin typeface="Liberation Mono;Courier New"/>
                <a:ea typeface="DejaVu Sans"/>
                <a:hlinkClick r:id="rId10"/>
              </a:rPr>
              <a:t>Verilog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)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\   /                                 |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\ /                                  |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GMII_MUX                               +---+---+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[GMII]                                | [GMII]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PHY                                     PHY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SFP+ TX                                 SFP+ RX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|                                       |</a:t>
            </a:r>
            <a:endParaRPr b="0" lang="bg-BG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       </a:t>
            </a:r>
            <a:r>
              <a:rPr b="0" lang="bg-BG" sz="1000" spc="-1" strike="noStrike">
                <a:solidFill>
                  <a:srgbClr val="000000"/>
                </a:solidFill>
                <a:latin typeface="Liberation Mono;Courier New"/>
                <a:ea typeface="DejaVu Sans"/>
              </a:rPr>
              <a:t>+-&gt;-----------------------------------&gt;-+</a:t>
            </a:r>
            <a:endParaRPr b="0" lang="bg-BG" sz="1000" spc="-1" strike="noStrike">
              <a:latin typeface="Arial"/>
            </a:endParaRPr>
          </a:p>
        </p:txBody>
      </p:sp>
      <p:sp>
        <p:nvSpPr>
          <p:cNvPr id="2057" name="CustomShape 3"/>
          <p:cNvSpPr/>
          <p:nvPr/>
        </p:nvSpPr>
        <p:spPr>
          <a:xfrm>
            <a:off x="8502840" y="4769640"/>
            <a:ext cx="178560" cy="263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690C1E8-BAE3-4833-B7A2-1411087E28AF}" type="slidenum">
              <a:rPr b="0" lang="bg-BG" sz="120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bg-BG" sz="1200" spc="-1" strike="noStrike">
              <a:latin typeface="Arial"/>
            </a:endParaRPr>
          </a:p>
        </p:txBody>
      </p:sp>
      <p:sp>
        <p:nvSpPr>
          <p:cNvPr id="2058" name="CustomShape 4"/>
          <p:cNvSpPr/>
          <p:nvPr/>
        </p:nvSpPr>
        <p:spPr>
          <a:xfrm>
            <a:off x="914400" y="4377960"/>
            <a:ext cx="420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  <a:ea typeface="DejaVu Sans"/>
              </a:rPr>
              <a:t>* - underlined text has links to repositories</a:t>
            </a:r>
            <a:endParaRPr b="0" lang="bg-BG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2021-03-09T13:38:24Z</dcterms:created>
  <dc:creator/>
  <dc:description/>
  <dc:language>en-US</dc:language>
  <cp:lastModifiedBy/>
  <dcterms:modified xsi:type="dcterms:W3CDTF">2024-03-20T18:17:58Z</dcterms:modified>
  <cp:revision>83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1</vt:r8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5</vt:r8>
  </property>
</Properties>
</file>