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119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16–17 March 2024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Brisbane, Australia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Benno Overeinder</cp:lastModifiedBy>
  <cp:revision>16</cp:revision>
  <dcterms:modified xsi:type="dcterms:W3CDTF">2024-02-06T14:15:17Z</dcterms:modified>
</cp:coreProperties>
</file>