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120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20–21 July 2024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Vancouver, Canada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Benno Overeinder</cp:lastModifiedBy>
  <cp:revision>17</cp:revision>
  <dcterms:modified xsi:type="dcterms:W3CDTF">2024-05-21T20:33:29Z</dcterms:modified>
</cp:coreProperties>
</file>