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121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2–3 November 2024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Dublin, Ireland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163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Benno Overeinder</cp:lastModifiedBy>
  <cp:revision>18</cp:revision>
  <dcterms:modified xsi:type="dcterms:W3CDTF">2024-10-30T16:34:53Z</dcterms:modified>
</cp:coreProperties>
</file>