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122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15–16 March 2025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Bangkok, Thailand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163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Benno Overeinder</cp:lastModifiedBy>
  <cp:revision>19</cp:revision>
  <dcterms:modified xsi:type="dcterms:W3CDTF">2025-02-06T13:50:36Z</dcterms:modified>
</cp:coreProperties>
</file>