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4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6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E3FA-6FE8-B04F-9B08-65A9BB44B986}" type="datetimeFigureOut">
              <a:rPr lang="en-US" smtClean="0"/>
              <a:t>01/04/16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89A3-4520-904C-B587-C342D369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52.19.189.184:8888/" TargetMode="External"/><Relationship Id="rId3" Type="http://schemas.openxmlformats.org/officeDocument/2006/relationships/hyperlink" Target="https://github.com/NATTools/STUNTr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3167"/>
            <a:ext cx="7772400" cy="2727283"/>
          </a:xfrm>
        </p:spPr>
        <p:txBody>
          <a:bodyPr>
            <a:normAutofit fontScale="90000"/>
          </a:bodyPr>
          <a:lstStyle/>
          <a:p>
            <a:r>
              <a:rPr lang="en-US" sz="31900" dirty="0" smtClean="0">
                <a:latin typeface="Arial Black"/>
                <a:cs typeface="Arial Black"/>
              </a:rPr>
              <a:t>BIG</a:t>
            </a:r>
            <a:r>
              <a:rPr lang="en-US" dirty="0" smtClean="0"/>
              <a:t> Data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36" y="4762500"/>
            <a:ext cx="6400800" cy="1752600"/>
          </a:xfrm>
        </p:spPr>
        <p:txBody>
          <a:bodyPr/>
          <a:lstStyle/>
          <a:p>
            <a:r>
              <a:rPr lang="en-US" dirty="0" smtClean="0"/>
              <a:t>IETF95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9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Network </a:t>
            </a:r>
            <a:r>
              <a:rPr lang="en-US" dirty="0"/>
              <a:t>M</a:t>
            </a:r>
            <a:r>
              <a:rPr lang="en-US" dirty="0" smtClean="0"/>
              <a:t>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set up a Apache Spark cluster we can use to analyze data.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traceroute</a:t>
            </a:r>
            <a:r>
              <a:rPr lang="en-US" dirty="0" smtClean="0"/>
              <a:t> client that posts data to a database the spark cluster can read </a:t>
            </a:r>
            <a:r>
              <a:rPr lang="en-US" smtClean="0"/>
              <a:t>data from</a:t>
            </a:r>
            <a:endParaRPr lang="en-US" dirty="0" smtClean="0"/>
          </a:p>
          <a:p>
            <a:r>
              <a:rPr lang="en-US" dirty="0" smtClean="0"/>
              <a:t>Anybody with other datasets we can import and play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19754" y="2051255"/>
            <a:ext cx="222798" cy="237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5224" y="1797339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STUNtrace</a:t>
            </a:r>
            <a:r>
              <a:rPr lang="en-US" sz="1050" dirty="0" smtClean="0"/>
              <a:t> Client(s)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790154" y="2469722"/>
            <a:ext cx="965458" cy="19376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0154" y="2484577"/>
            <a:ext cx="965457" cy="4604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REST -&gt; Cassandra</a:t>
            </a:r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>
            <a:off x="4649049" y="2676879"/>
            <a:ext cx="215371" cy="965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7177649" y="2758577"/>
            <a:ext cx="415890" cy="401064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6929012" y="3312041"/>
            <a:ext cx="415890" cy="401064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6568978" y="2773432"/>
            <a:ext cx="415890" cy="401064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0154" y="3000905"/>
            <a:ext cx="965457" cy="4604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Zeppelin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4790154" y="3592304"/>
            <a:ext cx="965457" cy="3369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Spark</a:t>
            </a:r>
            <a:br>
              <a:rPr lang="en-US" sz="900" dirty="0" smtClean="0"/>
            </a:br>
            <a:r>
              <a:rPr lang="en-US" sz="900" dirty="0" smtClean="0"/>
              <a:t>Master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4790154" y="4061303"/>
            <a:ext cx="965457" cy="3369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Spark</a:t>
            </a:r>
            <a:br>
              <a:rPr lang="en-US" sz="900" dirty="0" smtClean="0"/>
            </a:br>
            <a:r>
              <a:rPr lang="en-US" sz="900" dirty="0" smtClean="0"/>
              <a:t>Worker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6401726" y="2535764"/>
            <a:ext cx="1485320" cy="13935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5209" y="2283185"/>
            <a:ext cx="11593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Cassandra Cluster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6405209" y="2561463"/>
            <a:ext cx="7985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900" dirty="0" smtClean="0"/>
              <a:t>172.31.32.61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7086827" y="2542600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900" dirty="0" smtClean="0"/>
              <a:t>172.31.32.62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6687553" y="3712953"/>
            <a:ext cx="7985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900" dirty="0" smtClean="0"/>
              <a:t>172.31.32.63</a:t>
            </a:r>
            <a:endParaRPr lang="en-US" sz="9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7615" y="3000905"/>
            <a:ext cx="269212" cy="591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17615" y="2945057"/>
            <a:ext cx="527287" cy="558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086827" y="2945057"/>
            <a:ext cx="258075" cy="6472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1" idx="1"/>
          </p:cNvCxnSpPr>
          <p:nvPr/>
        </p:nvCxnSpPr>
        <p:spPr>
          <a:xfrm>
            <a:off x="5755611" y="2714817"/>
            <a:ext cx="813367" cy="2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64938" y="3389881"/>
            <a:ext cx="0" cy="323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64938" y="3865353"/>
            <a:ext cx="0" cy="323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548576" y="3798372"/>
            <a:ext cx="8566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71500" y="2460901"/>
            <a:ext cx="418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7777</a:t>
            </a:r>
            <a:endParaRPr lang="en-US" sz="900" dirty="0"/>
          </a:p>
        </p:txBody>
      </p:sp>
      <p:cxnSp>
        <p:nvCxnSpPr>
          <p:cNvPr id="39" name="Straight Arrow Connector 38"/>
          <p:cNvCxnSpPr>
            <a:stCxn id="4" idx="3"/>
            <a:endCxn id="8" idx="2"/>
          </p:cNvCxnSpPr>
          <p:nvPr/>
        </p:nvCxnSpPr>
        <p:spPr>
          <a:xfrm>
            <a:off x="1842552" y="2170089"/>
            <a:ext cx="2806497" cy="55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90154" y="2154251"/>
            <a:ext cx="10182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100" dirty="0" smtClean="0"/>
              <a:t>52.19.189.184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4649049" y="2015867"/>
            <a:ext cx="3653886" cy="28594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49049" y="1661390"/>
            <a:ext cx="62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8509" y="4136351"/>
            <a:ext cx="928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Web Browser</a:t>
            </a:r>
            <a:endParaRPr lang="en-US" sz="1050" dirty="0"/>
          </a:p>
        </p:txBody>
      </p:sp>
      <p:sp>
        <p:nvSpPr>
          <p:cNvPr id="47" name="Oval 46"/>
          <p:cNvSpPr/>
          <p:nvPr/>
        </p:nvSpPr>
        <p:spPr>
          <a:xfrm>
            <a:off x="4586078" y="3237922"/>
            <a:ext cx="215371" cy="965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82795" y="3000163"/>
            <a:ext cx="418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8888</a:t>
            </a:r>
            <a:endParaRPr lang="en-US" sz="900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 flipV="1">
            <a:off x="2372103" y="3286199"/>
            <a:ext cx="2213975" cy="902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Line Callout 3 54"/>
          <p:cNvSpPr/>
          <p:nvPr/>
        </p:nvSpPr>
        <p:spPr>
          <a:xfrm>
            <a:off x="7274815" y="1203805"/>
            <a:ext cx="9144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78799"/>
              <a:gd name="adj6" fmla="val -50779"/>
              <a:gd name="adj7" fmla="val 221465"/>
              <a:gd name="adj8" fmla="val -165884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274815" y="1237762"/>
            <a:ext cx="8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 build </a:t>
            </a:r>
            <a:br>
              <a:rPr lang="en-US" sz="1000" dirty="0" smtClean="0"/>
            </a:br>
            <a:r>
              <a:rPr lang="en-US" sz="1000" dirty="0" smtClean="0"/>
              <a:t>based on </a:t>
            </a:r>
            <a:br>
              <a:rPr lang="en-US" sz="1000" dirty="0" smtClean="0"/>
            </a:br>
            <a:r>
              <a:rPr lang="en-US" sz="1000" dirty="0" err="1" smtClean="0"/>
              <a:t>microhttpd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3468011" y="3131710"/>
            <a:ext cx="9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</a:t>
            </a:r>
            <a:r>
              <a:rPr lang="en-US" sz="1100" dirty="0" smtClean="0"/>
              <a:t>ser/</a:t>
            </a:r>
            <a:r>
              <a:rPr lang="en-US" sz="1100" dirty="0" err="1" smtClean="0"/>
              <a:t>passwd</a:t>
            </a:r>
            <a:endParaRPr lang="en-US" sz="1100" dirty="0"/>
          </a:p>
        </p:txBody>
      </p:sp>
      <p:sp>
        <p:nvSpPr>
          <p:cNvPr id="58" name="Rectangle 57"/>
          <p:cNvSpPr/>
          <p:nvPr/>
        </p:nvSpPr>
        <p:spPr>
          <a:xfrm>
            <a:off x="6000683" y="4188425"/>
            <a:ext cx="965457" cy="3369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Spark</a:t>
            </a:r>
            <a:br>
              <a:rPr lang="en-US" sz="900" dirty="0" smtClean="0"/>
            </a:br>
            <a:r>
              <a:rPr lang="en-US" sz="900" dirty="0" smtClean="0"/>
              <a:t>Worker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6446283" y="4431622"/>
            <a:ext cx="965457" cy="3369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Spark</a:t>
            </a:r>
            <a:br>
              <a:rPr lang="en-US" sz="900" dirty="0" smtClean="0"/>
            </a:br>
            <a:r>
              <a:rPr lang="en-US" sz="900" dirty="0" smtClean="0"/>
              <a:t>Worker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7003276" y="4229796"/>
            <a:ext cx="965457" cy="33698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Spark</a:t>
            </a:r>
            <a:br>
              <a:rPr lang="en-US" sz="900" dirty="0" smtClean="0"/>
            </a:br>
            <a:r>
              <a:rPr lang="en-US" sz="900" dirty="0" smtClean="0"/>
              <a:t>Worker</a:t>
            </a:r>
            <a:endParaRPr lang="en-US" sz="900" dirty="0"/>
          </a:p>
        </p:txBody>
      </p:sp>
      <p:sp>
        <p:nvSpPr>
          <p:cNvPr id="61" name="Line Callout 3 60"/>
          <p:cNvSpPr/>
          <p:nvPr/>
        </p:nvSpPr>
        <p:spPr>
          <a:xfrm>
            <a:off x="6977121" y="5433070"/>
            <a:ext cx="914400" cy="6126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6380"/>
              <a:gd name="adj6" fmla="val -38596"/>
              <a:gd name="adj7" fmla="val -122222"/>
              <a:gd name="adj8" fmla="val -31886"/>
            </a:avLst>
          </a:prstGeo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87494" y="5445473"/>
            <a:ext cx="944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Can use extra </a:t>
            </a:r>
            <a:br>
              <a:rPr lang="en-US" sz="1000" dirty="0" smtClean="0"/>
            </a:br>
            <a:r>
              <a:rPr lang="en-US" sz="1000" dirty="0" smtClean="0"/>
              <a:t>workers based </a:t>
            </a:r>
            <a:br>
              <a:rPr lang="en-US" sz="1000" dirty="0" smtClean="0"/>
            </a:br>
            <a:r>
              <a:rPr lang="en-US" sz="1000" dirty="0" smtClean="0"/>
              <a:t>on price etc..</a:t>
            </a:r>
            <a:endParaRPr lang="en-US" sz="10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51639" y="3865353"/>
            <a:ext cx="638690" cy="364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Analytics Backend </a:t>
            </a:r>
            <a:r>
              <a:rPr lang="en-US" dirty="0"/>
              <a:t>T</a:t>
            </a:r>
            <a:r>
              <a:rPr lang="en-US" dirty="0" smtClean="0"/>
              <a:t>rial in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5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Zeppelin runs at: </a:t>
            </a:r>
            <a:br>
              <a:rPr lang="en-US" dirty="0" smtClean="0"/>
            </a:br>
            <a:r>
              <a:rPr lang="de-DE" dirty="0" smtClean="0">
                <a:hlinkClick r:id="rId2"/>
              </a:rPr>
              <a:t>http://52.19.189.184:8888/</a:t>
            </a:r>
            <a:r>
              <a:rPr lang="de-DE" dirty="0" smtClean="0"/>
              <a:t>   (</a:t>
            </a:r>
            <a:r>
              <a:rPr lang="de-DE" dirty="0" err="1" smtClean="0"/>
              <a:t>ietf</a:t>
            </a:r>
            <a:r>
              <a:rPr lang="de-DE" dirty="0" smtClean="0"/>
              <a:t>/ietf95)</a:t>
            </a:r>
            <a:endParaRPr lang="en-US" dirty="0" smtClean="0"/>
          </a:p>
          <a:p>
            <a:r>
              <a:rPr lang="en-US" dirty="0" err="1" smtClean="0"/>
              <a:t>STUNTrace</a:t>
            </a:r>
            <a:r>
              <a:rPr lang="en-US" dirty="0" smtClean="0"/>
              <a:t> (</a:t>
            </a:r>
            <a:r>
              <a:rPr lang="en-US" dirty="0" err="1" smtClean="0"/>
              <a:t>Traceroute</a:t>
            </a:r>
            <a:r>
              <a:rPr lang="en-US" dirty="0" smtClean="0"/>
              <a:t>) client available at: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https://github.com/NATTools/STUNTrace</a:t>
            </a:r>
            <a:endParaRPr lang="de-DE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107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95</Words>
  <Application>Microsoft Macintosh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BIG Data…</vt:lpstr>
      <vt:lpstr>Useful Network Metrics?</vt:lpstr>
      <vt:lpstr>PowerPoint Presentation</vt:lpstr>
      <vt:lpstr>Links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Data…</dc:title>
  <dc:creator>Pål-Erik Martinsen</dc:creator>
  <cp:lastModifiedBy>Pål-Erik Martinsen</cp:lastModifiedBy>
  <cp:revision>3</cp:revision>
  <dcterms:created xsi:type="dcterms:W3CDTF">2016-04-01T19:53:50Z</dcterms:created>
  <dcterms:modified xsi:type="dcterms:W3CDTF">2016-04-01T20:39:39Z</dcterms:modified>
</cp:coreProperties>
</file>