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6"/>
  </p:notesMasterIdLst>
  <p:sldIdLst>
    <p:sldId id="276" r:id="rId3"/>
    <p:sldId id="257" r:id="rId4"/>
    <p:sldId id="260"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D0D43-14C8-45C7-8409-BE60987D9565}" v="4" dt="2025-07-16T05:13:16.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1044" y="12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5A7D0D43-14C8-45C7-8409-BE60987D9565}"/>
    <pc:docChg chg="custSel addSld delSld modSld">
      <pc:chgData name="BOUCADAIR Mohamed INNOV/NET" userId="2acbca90-6db1-4111-98c4-832797dda751" providerId="ADAL" clId="{5A7D0D43-14C8-45C7-8409-BE60987D9565}" dt="2025-07-16T05:11:05.783" v="161" actId="47"/>
      <pc:docMkLst>
        <pc:docMk/>
      </pc:docMkLst>
      <pc:sldChg chg="del">
        <pc:chgData name="BOUCADAIR Mohamed INNOV/NET" userId="2acbca90-6db1-4111-98c4-832797dda751" providerId="ADAL" clId="{5A7D0D43-14C8-45C7-8409-BE60987D9565}" dt="2025-07-16T05:01:52.453" v="46" actId="47"/>
        <pc:sldMkLst>
          <pc:docMk/>
          <pc:sldMk cId="0" sldId="258"/>
        </pc:sldMkLst>
      </pc:sldChg>
      <pc:sldChg chg="del">
        <pc:chgData name="BOUCADAIR Mohamed INNOV/NET" userId="2acbca90-6db1-4111-98c4-832797dda751" providerId="ADAL" clId="{5A7D0D43-14C8-45C7-8409-BE60987D9565}" dt="2025-07-16T05:00:58.280" v="43" actId="47"/>
        <pc:sldMkLst>
          <pc:docMk/>
          <pc:sldMk cId="0" sldId="259"/>
        </pc:sldMkLst>
      </pc:sldChg>
      <pc:sldChg chg="addSp delSp modSp mod">
        <pc:chgData name="BOUCADAIR Mohamed INNOV/NET" userId="2acbca90-6db1-4111-98c4-832797dda751" providerId="ADAL" clId="{5A7D0D43-14C8-45C7-8409-BE60987D9565}" dt="2025-07-16T05:04:52.425" v="71" actId="14100"/>
        <pc:sldMkLst>
          <pc:docMk/>
          <pc:sldMk cId="4281018982" sldId="260"/>
        </pc:sldMkLst>
        <pc:picChg chg="add del mod">
          <ac:chgData name="BOUCADAIR Mohamed INNOV/NET" userId="2acbca90-6db1-4111-98c4-832797dda751" providerId="ADAL" clId="{5A7D0D43-14C8-45C7-8409-BE60987D9565}" dt="2025-07-16T05:04:36.296" v="65" actId="478"/>
          <ac:picMkLst>
            <pc:docMk/>
            <pc:sldMk cId="4281018982" sldId="260"/>
            <ac:picMk id="5" creationId="{813D5D55-B630-C6BC-AFD0-62DCC76F233E}"/>
          </ac:picMkLst>
        </pc:picChg>
        <pc:picChg chg="del">
          <ac:chgData name="BOUCADAIR Mohamed INNOV/NET" userId="2acbca90-6db1-4111-98c4-832797dda751" providerId="ADAL" clId="{5A7D0D43-14C8-45C7-8409-BE60987D9565}" dt="2025-07-16T05:01:55.823" v="47" actId="478"/>
          <ac:picMkLst>
            <pc:docMk/>
            <pc:sldMk cId="4281018982" sldId="260"/>
            <ac:picMk id="6" creationId="{8A4B3CCB-343D-F398-2EDE-452ACFCBE6AF}"/>
          </ac:picMkLst>
        </pc:picChg>
        <pc:picChg chg="add mod">
          <ac:chgData name="BOUCADAIR Mohamed INNOV/NET" userId="2acbca90-6db1-4111-98c4-832797dda751" providerId="ADAL" clId="{5A7D0D43-14C8-45C7-8409-BE60987D9565}" dt="2025-07-16T05:04:52.425" v="71" actId="14100"/>
          <ac:picMkLst>
            <pc:docMk/>
            <pc:sldMk cId="4281018982" sldId="260"/>
            <ac:picMk id="8" creationId="{037BFF09-EFE2-4454-2562-51F8120BE542}"/>
          </ac:picMkLst>
        </pc:picChg>
      </pc:sldChg>
      <pc:sldChg chg="del">
        <pc:chgData name="BOUCADAIR Mohamed INNOV/NET" userId="2acbca90-6db1-4111-98c4-832797dda751" providerId="ADAL" clId="{5A7D0D43-14C8-45C7-8409-BE60987D9565}" dt="2025-07-16T05:02:05.373" v="49" actId="47"/>
        <pc:sldMkLst>
          <pc:docMk/>
          <pc:sldMk cId="2749868532" sldId="268"/>
        </pc:sldMkLst>
      </pc:sldChg>
      <pc:sldChg chg="del">
        <pc:chgData name="BOUCADAIR Mohamed INNOV/NET" userId="2acbca90-6db1-4111-98c4-832797dda751" providerId="ADAL" clId="{5A7D0D43-14C8-45C7-8409-BE60987D9565}" dt="2025-07-16T05:01:05.302" v="44" actId="47"/>
        <pc:sldMkLst>
          <pc:docMk/>
          <pc:sldMk cId="2036077658" sldId="269"/>
        </pc:sldMkLst>
      </pc:sldChg>
      <pc:sldChg chg="del">
        <pc:chgData name="BOUCADAIR Mohamed INNOV/NET" userId="2acbca90-6db1-4111-98c4-832797dda751" providerId="ADAL" clId="{5A7D0D43-14C8-45C7-8409-BE60987D9565}" dt="2025-07-16T05:02:03.033" v="48" actId="47"/>
        <pc:sldMkLst>
          <pc:docMk/>
          <pc:sldMk cId="513082138" sldId="271"/>
        </pc:sldMkLst>
      </pc:sldChg>
      <pc:sldChg chg="del">
        <pc:chgData name="BOUCADAIR Mohamed INNOV/NET" userId="2acbca90-6db1-4111-98c4-832797dda751" providerId="ADAL" clId="{5A7D0D43-14C8-45C7-8409-BE60987D9565}" dt="2025-07-16T05:02:23.967" v="50" actId="47"/>
        <pc:sldMkLst>
          <pc:docMk/>
          <pc:sldMk cId="1331798219" sldId="273"/>
        </pc:sldMkLst>
      </pc:sldChg>
      <pc:sldChg chg="modSp mod">
        <pc:chgData name="BOUCADAIR Mohamed INNOV/NET" userId="2acbca90-6db1-4111-98c4-832797dda751" providerId="ADAL" clId="{5A7D0D43-14C8-45C7-8409-BE60987D9565}" dt="2025-07-16T05:10:25.308" v="102" actId="6549"/>
        <pc:sldMkLst>
          <pc:docMk/>
          <pc:sldMk cId="0" sldId="276"/>
        </pc:sldMkLst>
        <pc:spChg chg="mod">
          <ac:chgData name="BOUCADAIR Mohamed INNOV/NET" userId="2acbca90-6db1-4111-98c4-832797dda751" providerId="ADAL" clId="{5A7D0D43-14C8-45C7-8409-BE60987D9565}" dt="2025-07-16T05:10:25.308" v="102" actId="6549"/>
          <ac:spMkLst>
            <pc:docMk/>
            <pc:sldMk cId="0" sldId="276"/>
            <ac:spMk id="2" creationId="{87CFB194-3778-2C13-73F3-088D1012F1B1}"/>
          </ac:spMkLst>
        </pc:spChg>
        <pc:spChg chg="mod">
          <ac:chgData name="BOUCADAIR Mohamed INNOV/NET" userId="2acbca90-6db1-4111-98c4-832797dda751" providerId="ADAL" clId="{5A7D0D43-14C8-45C7-8409-BE60987D9565}" dt="2025-07-16T05:00:29.612" v="29" actId="20577"/>
          <ac:spMkLst>
            <pc:docMk/>
            <pc:sldMk cId="0" sldId="276"/>
            <ac:spMk id="99" creationId="{00000000-0000-0000-0000-000000000000}"/>
          </ac:spMkLst>
        </pc:spChg>
        <pc:spChg chg="mod">
          <ac:chgData name="BOUCADAIR Mohamed INNOV/NET" userId="2acbca90-6db1-4111-98c4-832797dda751" providerId="ADAL" clId="{5A7D0D43-14C8-45C7-8409-BE60987D9565}" dt="2025-07-16T05:10:02.352" v="100" actId="20577"/>
          <ac:spMkLst>
            <pc:docMk/>
            <pc:sldMk cId="0" sldId="276"/>
            <ac:spMk id="100" creationId="{00000000-0000-0000-0000-000000000000}"/>
          </ac:spMkLst>
        </pc:spChg>
      </pc:sldChg>
      <pc:sldChg chg="modSp new del mod">
        <pc:chgData name="BOUCADAIR Mohamed INNOV/NET" userId="2acbca90-6db1-4111-98c4-832797dda751" providerId="ADAL" clId="{5A7D0D43-14C8-45C7-8409-BE60987D9565}" dt="2025-07-16T05:11:05.783" v="161" actId="47"/>
        <pc:sldMkLst>
          <pc:docMk/>
          <pc:sldMk cId="2795816345" sldId="277"/>
        </pc:sldMkLst>
        <pc:spChg chg="mod">
          <ac:chgData name="BOUCADAIR Mohamed INNOV/NET" userId="2acbca90-6db1-4111-98c4-832797dda751" providerId="ADAL" clId="{5A7D0D43-14C8-45C7-8409-BE60987D9565}" dt="2025-07-16T05:10:44.592" v="140" actId="20577"/>
          <ac:spMkLst>
            <pc:docMk/>
            <pc:sldMk cId="2795816345" sldId="277"/>
            <ac:spMk id="2" creationId="{A4BDFC3E-ED72-EEB7-AF3A-CB7408C1B99A}"/>
          </ac:spMkLst>
        </pc:spChg>
        <pc:spChg chg="mod">
          <ac:chgData name="BOUCADAIR Mohamed INNOV/NET" userId="2acbca90-6db1-4111-98c4-832797dda751" providerId="ADAL" clId="{5A7D0D43-14C8-45C7-8409-BE60987D9565}" dt="2025-07-16T05:11:00.378" v="160" actId="20577"/>
          <ac:spMkLst>
            <pc:docMk/>
            <pc:sldMk cId="2795816345" sldId="277"/>
            <ac:spMk id="3" creationId="{FD994A2D-04E4-5842-60DF-CF412B49C61D}"/>
          </ac:spMkLst>
        </pc:spChg>
      </pc:sldChg>
      <pc:sldChg chg="del">
        <pc:chgData name="BOUCADAIR Mohamed INNOV/NET" userId="2acbca90-6db1-4111-98c4-832797dda751" providerId="ADAL" clId="{5A7D0D43-14C8-45C7-8409-BE60987D9565}" dt="2025-07-16T05:09:30.561" v="73" actId="47"/>
        <pc:sldMkLst>
          <pc:docMk/>
          <pc:sldMk cId="4020374104" sldId="277"/>
        </pc:sldMkLst>
      </pc:sldChg>
      <pc:sldChg chg="new del">
        <pc:chgData name="BOUCADAIR Mohamed INNOV/NET" userId="2acbca90-6db1-4111-98c4-832797dda751" providerId="ADAL" clId="{5A7D0D43-14C8-45C7-8409-BE60987D9565}" dt="2025-07-16T05:09:31.611" v="74" actId="47"/>
        <pc:sldMkLst>
          <pc:docMk/>
          <pc:sldMk cId="1990880602" sldId="278"/>
        </pc:sldMkLst>
      </pc:sldChg>
      <pc:sldChg chg="del">
        <pc:chgData name="BOUCADAIR Mohamed INNOV/NET" userId="2acbca90-6db1-4111-98c4-832797dda751" providerId="ADAL" clId="{5A7D0D43-14C8-45C7-8409-BE60987D9565}" dt="2025-07-16T05:01:18.316" v="45" actId="47"/>
        <pc:sldMkLst>
          <pc:docMk/>
          <pc:sldMk cId="3126002501" sldId="278"/>
        </pc:sldMkLst>
      </pc:sldChg>
      <pc:sldChg chg="modSp new del mod">
        <pc:chgData name="BOUCADAIR Mohamed INNOV/NET" userId="2acbca90-6db1-4111-98c4-832797dda751" providerId="ADAL" clId="{5A7D0D43-14C8-45C7-8409-BE60987D9565}" dt="2025-07-16T05:09:45.021" v="98" actId="47"/>
        <pc:sldMkLst>
          <pc:docMk/>
          <pc:sldMk cId="4099839952" sldId="279"/>
        </pc:sldMkLst>
        <pc:spChg chg="mod">
          <ac:chgData name="BOUCADAIR Mohamed INNOV/NET" userId="2acbca90-6db1-4111-98c4-832797dda751" providerId="ADAL" clId="{5A7D0D43-14C8-45C7-8409-BE60987D9565}" dt="2025-07-16T05:09:41.271" v="97" actId="20577"/>
          <ac:spMkLst>
            <pc:docMk/>
            <pc:sldMk cId="4099839952" sldId="279"/>
            <ac:spMk id="2" creationId="{4241AED6-3F84-49C7-C1EC-92F2A979F6DD}"/>
          </ac:spMkLst>
        </pc:spChg>
      </pc:sldChg>
    </pc:docChg>
  </pc:docChgLst>
  <pc:docChgLst>
    <pc:chgData name="BOUCADAIR Mohamed INNOV/NET" userId="2acbca90-6db1-4111-98c4-832797dda751" providerId="ADAL" clId="{B5FFD73F-60BE-4258-B46F-4D5BD7598DBA}"/>
    <pc:docChg chg="undo custSel modSld">
      <pc:chgData name="BOUCADAIR Mohamed INNOV/NET" userId="2acbca90-6db1-4111-98c4-832797dda751" providerId="ADAL" clId="{B5FFD73F-60BE-4258-B46F-4D5BD7598DBA}" dt="2024-11-04T08:32:57.346" v="27" actId="1035"/>
      <pc:docMkLst>
        <pc:docMk/>
      </pc:docMkLst>
      <pc:sldChg chg="addSp delSp modSp mod">
        <pc:chgData name="BOUCADAIR Mohamed INNOV/NET" userId="2acbca90-6db1-4111-98c4-832797dda751" providerId="ADAL" clId="{B5FFD73F-60BE-4258-B46F-4D5BD7598DBA}" dt="2024-11-04T08:31:00.296" v="3" actId="1076"/>
        <pc:sldMkLst>
          <pc:docMk/>
          <pc:sldMk cId="4281018982" sldId="260"/>
        </pc:sldMkLst>
        <pc:picChg chg="add mod">
          <ac:chgData name="BOUCADAIR Mohamed INNOV/NET" userId="2acbca90-6db1-4111-98c4-832797dda751" providerId="ADAL" clId="{B5FFD73F-60BE-4258-B46F-4D5BD7598DBA}" dt="2024-11-04T08:31:00.296" v="3" actId="1076"/>
          <ac:picMkLst>
            <pc:docMk/>
            <pc:sldMk cId="4281018982" sldId="260"/>
            <ac:picMk id="5" creationId="{34DA1824-9E9C-1C22-50FF-AF0F0ED64A02}"/>
          </ac:picMkLst>
        </pc:picChg>
        <pc:picChg chg="del">
          <ac:chgData name="BOUCADAIR Mohamed INNOV/NET" userId="2acbca90-6db1-4111-98c4-832797dda751" providerId="ADAL" clId="{B5FFD73F-60BE-4258-B46F-4D5BD7598DBA}" dt="2024-11-04T08:30:53.256" v="0" actId="478"/>
          <ac:picMkLst>
            <pc:docMk/>
            <pc:sldMk cId="4281018982" sldId="260"/>
            <ac:picMk id="6" creationId="{C4B19C84-767B-37EC-CDFC-282E3C20BB73}"/>
          </ac:picMkLst>
        </pc:picChg>
      </pc:sldChg>
      <pc:sldChg chg="addSp delSp modSp mod">
        <pc:chgData name="BOUCADAIR Mohamed INNOV/NET" userId="2acbca90-6db1-4111-98c4-832797dda751" providerId="ADAL" clId="{B5FFD73F-60BE-4258-B46F-4D5BD7598DBA}" dt="2024-11-04T08:32:57.346" v="27" actId="1035"/>
        <pc:sldMkLst>
          <pc:docMk/>
          <pc:sldMk cId="513082138" sldId="271"/>
        </pc:sldMkLst>
        <pc:spChg chg="mod">
          <ac:chgData name="BOUCADAIR Mohamed INNOV/NET" userId="2acbca90-6db1-4111-98c4-832797dda751" providerId="ADAL" clId="{B5FFD73F-60BE-4258-B46F-4D5BD7598DBA}" dt="2024-11-04T08:32:46.974" v="16" actId="14100"/>
          <ac:spMkLst>
            <pc:docMk/>
            <pc:sldMk cId="513082138" sldId="271"/>
            <ac:spMk id="8" creationId="{5DFD05E8-7913-434C-25CA-289688FED3CE}"/>
          </ac:spMkLst>
        </pc:spChg>
        <pc:spChg chg="mod">
          <ac:chgData name="BOUCADAIR Mohamed INNOV/NET" userId="2acbca90-6db1-4111-98c4-832797dda751" providerId="ADAL" clId="{B5FFD73F-60BE-4258-B46F-4D5BD7598DBA}" dt="2024-11-04T08:32:57.346" v="27" actId="1035"/>
          <ac:spMkLst>
            <pc:docMk/>
            <pc:sldMk cId="513082138" sldId="271"/>
            <ac:spMk id="9" creationId="{2328023F-1C93-51F0-A761-742333E90631}"/>
          </ac:spMkLst>
        </pc:spChg>
        <pc:picChg chg="add mod ord">
          <ac:chgData name="BOUCADAIR Mohamed INNOV/NET" userId="2acbca90-6db1-4111-98c4-832797dda751" providerId="ADAL" clId="{B5FFD73F-60BE-4258-B46F-4D5BD7598DBA}" dt="2024-11-04T08:32:20.358" v="11" actId="167"/>
          <ac:picMkLst>
            <pc:docMk/>
            <pc:sldMk cId="513082138" sldId="271"/>
            <ac:picMk id="5" creationId="{18DB53E0-AA50-4FEC-C7B4-0F666B9D26D2}"/>
          </ac:picMkLst>
        </pc:picChg>
        <pc:picChg chg="del">
          <ac:chgData name="BOUCADAIR Mohamed INNOV/NET" userId="2acbca90-6db1-4111-98c4-832797dda751" providerId="ADAL" clId="{B5FFD73F-60BE-4258-B46F-4D5BD7598DBA}" dt="2024-11-04T08:32:07.033" v="6" actId="478"/>
          <ac:picMkLst>
            <pc:docMk/>
            <pc:sldMk cId="513082138" sldId="271"/>
            <ac:picMk id="6" creationId="{C2ABB0FD-76BC-3E1C-F109-857EDF300782}"/>
          </ac:picMkLst>
        </pc:picChg>
      </pc:sldChg>
    </pc:docChg>
  </pc:docChgLst>
  <pc:docChgLst>
    <pc:chgData name="BOUCADAIR Mohamed INNOV/NET" userId="2acbca90-6db1-4111-98c4-832797dda751" providerId="ADAL" clId="{E6BEDC53-1058-40DF-84A9-01050C2EB903}"/>
    <pc:docChg chg="undo custSel addSld delSld modSld">
      <pc:chgData name="BOUCADAIR Mohamed INNOV/NET" userId="2acbca90-6db1-4111-98c4-832797dda751" providerId="ADAL" clId="{E6BEDC53-1058-40DF-84A9-01050C2EB903}" dt="2025-03-15T08:42:31.562" v="2001" actId="20577"/>
      <pc:docMkLst>
        <pc:docMk/>
      </pc:docMkLst>
      <pc:sldChg chg="del">
        <pc:chgData name="BOUCADAIR Mohamed INNOV/NET" userId="2acbca90-6db1-4111-98c4-832797dda751" providerId="ADAL" clId="{E6BEDC53-1058-40DF-84A9-01050C2EB903}" dt="2025-03-07T14:00:02.070" v="1" actId="47"/>
        <pc:sldMkLst>
          <pc:docMk/>
          <pc:sldMk cId="0" sldId="256"/>
        </pc:sldMkLst>
      </pc:sldChg>
      <pc:sldChg chg="modSp mod">
        <pc:chgData name="BOUCADAIR Mohamed INNOV/NET" userId="2acbca90-6db1-4111-98c4-832797dda751" providerId="ADAL" clId="{E6BEDC53-1058-40DF-84A9-01050C2EB903}" dt="2025-03-07T14:00:11.280" v="4" actId="20577"/>
        <pc:sldMkLst>
          <pc:docMk/>
          <pc:sldMk cId="0" sldId="259"/>
        </pc:sldMkLst>
        <pc:spChg chg="mod">
          <ac:chgData name="BOUCADAIR Mohamed INNOV/NET" userId="2acbca90-6db1-4111-98c4-832797dda751" providerId="ADAL" clId="{E6BEDC53-1058-40DF-84A9-01050C2EB903}" dt="2025-03-07T14:00:11.280" v="4" actId="20577"/>
          <ac:spMkLst>
            <pc:docMk/>
            <pc:sldMk cId="0" sldId="259"/>
            <ac:spMk id="119" creationId="{00000000-0000-0000-0000-000000000000}"/>
          </ac:spMkLst>
        </pc:spChg>
      </pc:sldChg>
      <pc:sldChg chg="addSp delSp modSp mod">
        <pc:chgData name="BOUCADAIR Mohamed INNOV/NET" userId="2acbca90-6db1-4111-98c4-832797dda751" providerId="ADAL" clId="{E6BEDC53-1058-40DF-84A9-01050C2EB903}" dt="2025-03-07T14:15:00.967" v="584" actId="1036"/>
        <pc:sldMkLst>
          <pc:docMk/>
          <pc:sldMk cId="4281018982" sldId="260"/>
        </pc:sldMkLst>
        <pc:picChg chg="del">
          <ac:chgData name="BOUCADAIR Mohamed INNOV/NET" userId="2acbca90-6db1-4111-98c4-832797dda751" providerId="ADAL" clId="{E6BEDC53-1058-40DF-84A9-01050C2EB903}" dt="2025-03-07T14:00:14.720" v="5" actId="478"/>
          <ac:picMkLst>
            <pc:docMk/>
            <pc:sldMk cId="4281018982" sldId="260"/>
            <ac:picMk id="5" creationId="{34DA1824-9E9C-1C22-50FF-AF0F0ED64A02}"/>
          </ac:picMkLst>
        </pc:picChg>
        <pc:picChg chg="add mod">
          <ac:chgData name="BOUCADAIR Mohamed INNOV/NET" userId="2acbca90-6db1-4111-98c4-832797dda751" providerId="ADAL" clId="{E6BEDC53-1058-40DF-84A9-01050C2EB903}" dt="2025-03-07T14:15:00.967" v="584" actId="1036"/>
          <ac:picMkLst>
            <pc:docMk/>
            <pc:sldMk cId="4281018982" sldId="260"/>
            <ac:picMk id="6" creationId="{8A4B3CCB-343D-F398-2EDE-452ACFCBE6AF}"/>
          </ac:picMkLst>
        </pc:picChg>
      </pc:sldChg>
      <pc:sldChg chg="addSp delSp modSp mod">
        <pc:chgData name="BOUCADAIR Mohamed INNOV/NET" userId="2acbca90-6db1-4111-98c4-832797dda751" providerId="ADAL" clId="{E6BEDC53-1058-40DF-84A9-01050C2EB903}" dt="2025-03-10T09:02:13.590" v="1533" actId="6549"/>
        <pc:sldMkLst>
          <pc:docMk/>
          <pc:sldMk cId="2749868532" sldId="268"/>
        </pc:sldMkLst>
        <pc:spChg chg="mod">
          <ac:chgData name="BOUCADAIR Mohamed INNOV/NET" userId="2acbca90-6db1-4111-98c4-832797dda751" providerId="ADAL" clId="{E6BEDC53-1058-40DF-84A9-01050C2EB903}" dt="2025-03-10T09:02:13.590" v="1533" actId="6549"/>
          <ac:spMkLst>
            <pc:docMk/>
            <pc:sldMk cId="2749868532" sldId="268"/>
            <ac:spMk id="9" creationId="{BB4F778F-8939-B422-821F-330027B1D08E}"/>
          </ac:spMkLst>
        </pc:spChg>
        <pc:spChg chg="mod ord">
          <ac:chgData name="BOUCADAIR Mohamed INNOV/NET" userId="2acbca90-6db1-4111-98c4-832797dda751" providerId="ADAL" clId="{E6BEDC53-1058-40DF-84A9-01050C2EB903}" dt="2025-03-07T14:10:07.021" v="470" actId="14100"/>
          <ac:spMkLst>
            <pc:docMk/>
            <pc:sldMk cId="2749868532" sldId="268"/>
            <ac:spMk id="10" creationId="{6753B80D-E21A-2B6E-F15B-C5F5C28745C1}"/>
          </ac:spMkLst>
        </pc:spChg>
        <pc:spChg chg="mod ord">
          <ac:chgData name="BOUCADAIR Mohamed INNOV/NET" userId="2acbca90-6db1-4111-98c4-832797dda751" providerId="ADAL" clId="{E6BEDC53-1058-40DF-84A9-01050C2EB903}" dt="2025-03-07T14:09:44.844" v="453" actId="1037"/>
          <ac:spMkLst>
            <pc:docMk/>
            <pc:sldMk cId="2749868532" sldId="268"/>
            <ac:spMk id="11" creationId="{DC4BF35C-BFF9-5971-37E5-50C2228413AC}"/>
          </ac:spMkLst>
        </pc:spChg>
        <pc:spChg chg="mod ord">
          <ac:chgData name="BOUCADAIR Mohamed INNOV/NET" userId="2acbca90-6db1-4111-98c4-832797dda751" providerId="ADAL" clId="{E6BEDC53-1058-40DF-84A9-01050C2EB903}" dt="2025-03-07T14:10:04.712" v="469" actId="1076"/>
          <ac:spMkLst>
            <pc:docMk/>
            <pc:sldMk cId="2749868532" sldId="268"/>
            <ac:spMk id="13" creationId="{71AE8C77-12CC-F31F-BC58-52C69B497F3B}"/>
          </ac:spMkLst>
        </pc:spChg>
        <pc:spChg chg="mod ord">
          <ac:chgData name="BOUCADAIR Mohamed INNOV/NET" userId="2acbca90-6db1-4111-98c4-832797dda751" providerId="ADAL" clId="{E6BEDC53-1058-40DF-84A9-01050C2EB903}" dt="2025-03-07T14:10:00.891" v="468" actId="1076"/>
          <ac:spMkLst>
            <pc:docMk/>
            <pc:sldMk cId="2749868532" sldId="268"/>
            <ac:spMk id="15" creationId="{3DD9F00C-5E85-94DC-4395-1FC4123BCED2}"/>
          </ac:spMkLst>
        </pc:spChg>
        <pc:spChg chg="add mod">
          <ac:chgData name="BOUCADAIR Mohamed INNOV/NET" userId="2acbca90-6db1-4111-98c4-832797dda751" providerId="ADAL" clId="{E6BEDC53-1058-40DF-84A9-01050C2EB903}" dt="2025-03-07T14:09:58.591" v="467" actId="1076"/>
          <ac:spMkLst>
            <pc:docMk/>
            <pc:sldMk cId="2749868532" sldId="268"/>
            <ac:spMk id="16" creationId="{9CCABADB-CF8F-361B-F020-50C76702D154}"/>
          </ac:spMkLst>
        </pc:spChg>
        <pc:spChg chg="add mod">
          <ac:chgData name="BOUCADAIR Mohamed INNOV/NET" userId="2acbca90-6db1-4111-98c4-832797dda751" providerId="ADAL" clId="{E6BEDC53-1058-40DF-84A9-01050C2EB903}" dt="2025-03-07T14:09:58.591" v="467" actId="1076"/>
          <ac:spMkLst>
            <pc:docMk/>
            <pc:sldMk cId="2749868532" sldId="268"/>
            <ac:spMk id="17" creationId="{3E2BF293-6628-F272-0B0B-C62B63E7B5F3}"/>
          </ac:spMkLst>
        </pc:spChg>
        <pc:picChg chg="add del mod">
          <ac:chgData name="BOUCADAIR Mohamed INNOV/NET" userId="2acbca90-6db1-4111-98c4-832797dda751" providerId="ADAL" clId="{E6BEDC53-1058-40DF-84A9-01050C2EB903}" dt="2025-03-07T14:06:22.687" v="188" actId="478"/>
          <ac:picMkLst>
            <pc:docMk/>
            <pc:sldMk cId="2749868532" sldId="268"/>
            <ac:picMk id="5" creationId="{5314385B-A078-1B5E-D474-D2EAF237B1C0}"/>
          </ac:picMkLst>
        </pc:picChg>
        <pc:picChg chg="del">
          <ac:chgData name="BOUCADAIR Mohamed INNOV/NET" userId="2acbca90-6db1-4111-98c4-832797dda751" providerId="ADAL" clId="{E6BEDC53-1058-40DF-84A9-01050C2EB903}" dt="2025-03-07T14:05:30.376" v="176" actId="478"/>
          <ac:picMkLst>
            <pc:docMk/>
            <pc:sldMk cId="2749868532" sldId="268"/>
            <ac:picMk id="7" creationId="{EC6C6AC9-BB9B-ED6A-BAFE-E7BD4A313B5C}"/>
          </ac:picMkLst>
        </pc:picChg>
        <pc:picChg chg="add mod">
          <ac:chgData name="BOUCADAIR Mohamed INNOV/NET" userId="2acbca90-6db1-4111-98c4-832797dda751" providerId="ADAL" clId="{E6BEDC53-1058-40DF-84A9-01050C2EB903}" dt="2025-03-07T14:09:48.071" v="454" actId="14100"/>
          <ac:picMkLst>
            <pc:docMk/>
            <pc:sldMk cId="2749868532" sldId="268"/>
            <ac:picMk id="8" creationId="{FF877189-94BD-2D68-2BB5-B2522C15601F}"/>
          </ac:picMkLst>
        </pc:picChg>
        <pc:picChg chg="add mod">
          <ac:chgData name="BOUCADAIR Mohamed INNOV/NET" userId="2acbca90-6db1-4111-98c4-832797dda751" providerId="ADAL" clId="{E6BEDC53-1058-40DF-84A9-01050C2EB903}" dt="2025-03-07T14:09:54.403" v="466" actId="1038"/>
          <ac:picMkLst>
            <pc:docMk/>
            <pc:sldMk cId="2749868532" sldId="268"/>
            <ac:picMk id="14" creationId="{7A5216CB-07F3-91B1-405F-9A43A613EF0E}"/>
          </ac:picMkLst>
        </pc:picChg>
      </pc:sldChg>
      <pc:sldChg chg="addSp delSp modSp mod">
        <pc:chgData name="BOUCADAIR Mohamed INNOV/NET" userId="2acbca90-6db1-4111-98c4-832797dda751" providerId="ADAL" clId="{E6BEDC53-1058-40DF-84A9-01050C2EB903}" dt="2025-03-07T14:04:58.305" v="175" actId="20577"/>
        <pc:sldMkLst>
          <pc:docMk/>
          <pc:sldMk cId="2036077658" sldId="269"/>
        </pc:sldMkLst>
        <pc:spChg chg="add mod">
          <ac:chgData name="BOUCADAIR Mohamed INNOV/NET" userId="2acbca90-6db1-4111-98c4-832797dda751" providerId="ADAL" clId="{E6BEDC53-1058-40DF-84A9-01050C2EB903}" dt="2025-03-07T14:04:58.305" v="175" actId="20577"/>
          <ac:spMkLst>
            <pc:docMk/>
            <pc:sldMk cId="2036077658" sldId="269"/>
            <ac:spMk id="7" creationId="{F1D805FE-3419-03AA-5BE4-A0FDAA83E2EC}"/>
          </ac:spMkLst>
        </pc:spChg>
        <pc:spChg chg="add mod">
          <ac:chgData name="BOUCADAIR Mohamed INNOV/NET" userId="2acbca90-6db1-4111-98c4-832797dda751" providerId="ADAL" clId="{E6BEDC53-1058-40DF-84A9-01050C2EB903}" dt="2025-03-07T14:03:54.084" v="89" actId="14100"/>
          <ac:spMkLst>
            <pc:docMk/>
            <pc:sldMk cId="2036077658" sldId="269"/>
            <ac:spMk id="8" creationId="{8ABEC4DC-5D6B-13FA-9302-4E4445BBF8D8}"/>
          </ac:spMkLst>
        </pc:spChg>
        <pc:picChg chg="del">
          <ac:chgData name="BOUCADAIR Mohamed INNOV/NET" userId="2acbca90-6db1-4111-98c4-832797dda751" providerId="ADAL" clId="{E6BEDC53-1058-40DF-84A9-01050C2EB903}" dt="2025-03-07T14:02:26.323" v="31" actId="478"/>
          <ac:picMkLst>
            <pc:docMk/>
            <pc:sldMk cId="2036077658" sldId="269"/>
            <ac:picMk id="5" creationId="{1E804E4E-52ED-DCB4-EAF2-DF95BB23CDFD}"/>
          </ac:picMkLst>
        </pc:picChg>
        <pc:picChg chg="add mod">
          <ac:chgData name="BOUCADAIR Mohamed INNOV/NET" userId="2acbca90-6db1-4111-98c4-832797dda751" providerId="ADAL" clId="{E6BEDC53-1058-40DF-84A9-01050C2EB903}" dt="2025-03-07T14:03:02.693" v="36" actId="1076"/>
          <ac:picMkLst>
            <pc:docMk/>
            <pc:sldMk cId="2036077658" sldId="269"/>
            <ac:picMk id="6" creationId="{8E5F4FCC-55BC-CC0E-FBBC-EEBE45DA41FB}"/>
          </ac:picMkLst>
        </pc:picChg>
      </pc:sldChg>
      <pc:sldChg chg="addSp delSp modSp mod">
        <pc:chgData name="BOUCADAIR Mohamed INNOV/NET" userId="2acbca90-6db1-4111-98c4-832797dda751" providerId="ADAL" clId="{E6BEDC53-1058-40DF-84A9-01050C2EB903}" dt="2025-03-07T14:02:20.086" v="30" actId="1036"/>
        <pc:sldMkLst>
          <pc:docMk/>
          <pc:sldMk cId="513082138" sldId="271"/>
        </pc:sldMkLst>
        <pc:spChg chg="mod">
          <ac:chgData name="BOUCADAIR Mohamed INNOV/NET" userId="2acbca90-6db1-4111-98c4-832797dda751" providerId="ADAL" clId="{E6BEDC53-1058-40DF-84A9-01050C2EB903}" dt="2025-03-07T14:02:10.872" v="22" actId="14100"/>
          <ac:spMkLst>
            <pc:docMk/>
            <pc:sldMk cId="513082138" sldId="271"/>
            <ac:spMk id="8" creationId="{5DFD05E8-7913-434C-25CA-289688FED3CE}"/>
          </ac:spMkLst>
        </pc:spChg>
        <pc:spChg chg="mod">
          <ac:chgData name="BOUCADAIR Mohamed INNOV/NET" userId="2acbca90-6db1-4111-98c4-832797dda751" providerId="ADAL" clId="{E6BEDC53-1058-40DF-84A9-01050C2EB903}" dt="2025-03-07T14:02:14.272" v="23" actId="14100"/>
          <ac:spMkLst>
            <pc:docMk/>
            <pc:sldMk cId="513082138" sldId="271"/>
            <ac:spMk id="9" creationId="{2328023F-1C93-51F0-A761-742333E90631}"/>
          </ac:spMkLst>
        </pc:spChg>
        <pc:picChg chg="del">
          <ac:chgData name="BOUCADAIR Mohamed INNOV/NET" userId="2acbca90-6db1-4111-98c4-832797dda751" providerId="ADAL" clId="{E6BEDC53-1058-40DF-84A9-01050C2EB903}" dt="2025-03-07T14:01:14.811" v="10" actId="478"/>
          <ac:picMkLst>
            <pc:docMk/>
            <pc:sldMk cId="513082138" sldId="271"/>
            <ac:picMk id="5" creationId="{18DB53E0-AA50-4FEC-C7B4-0F666B9D26D2}"/>
          </ac:picMkLst>
        </pc:picChg>
        <pc:picChg chg="add mod ord">
          <ac:chgData name="BOUCADAIR Mohamed INNOV/NET" userId="2acbca90-6db1-4111-98c4-832797dda751" providerId="ADAL" clId="{E6BEDC53-1058-40DF-84A9-01050C2EB903}" dt="2025-03-07T14:02:20.086" v="30" actId="1036"/>
          <ac:picMkLst>
            <pc:docMk/>
            <pc:sldMk cId="513082138" sldId="271"/>
            <ac:picMk id="6" creationId="{96F8C90F-24A5-2AA8-3812-30D61C167B4D}"/>
          </ac:picMkLst>
        </pc:picChg>
      </pc:sldChg>
      <pc:sldChg chg="modSp mod">
        <pc:chgData name="BOUCADAIR Mohamed INNOV/NET" userId="2acbca90-6db1-4111-98c4-832797dda751" providerId="ADAL" clId="{E6BEDC53-1058-40DF-84A9-01050C2EB903}" dt="2025-03-10T08:46:48.944" v="1293" actId="114"/>
        <pc:sldMkLst>
          <pc:docMk/>
          <pc:sldMk cId="1331798219" sldId="273"/>
        </pc:sldMkLst>
        <pc:spChg chg="mod">
          <ac:chgData name="BOUCADAIR Mohamed INNOV/NET" userId="2acbca90-6db1-4111-98c4-832797dda751" providerId="ADAL" clId="{E6BEDC53-1058-40DF-84A9-01050C2EB903}" dt="2025-03-10T08:46:48.944" v="1293" actId="114"/>
          <ac:spMkLst>
            <pc:docMk/>
            <pc:sldMk cId="1331798219" sldId="273"/>
            <ac:spMk id="3" creationId="{6442B71D-4950-F917-F8CB-D32A0312F531}"/>
          </ac:spMkLst>
        </pc:spChg>
      </pc:sldChg>
      <pc:sldChg chg="del">
        <pc:chgData name="BOUCADAIR Mohamed INNOV/NET" userId="2acbca90-6db1-4111-98c4-832797dda751" providerId="ADAL" clId="{E6BEDC53-1058-40DF-84A9-01050C2EB903}" dt="2025-03-07T14:10:16.990" v="471" actId="47"/>
        <pc:sldMkLst>
          <pc:docMk/>
          <pc:sldMk cId="3308386237" sldId="274"/>
        </pc:sldMkLst>
      </pc:sldChg>
      <pc:sldChg chg="del">
        <pc:chgData name="BOUCADAIR Mohamed INNOV/NET" userId="2acbca90-6db1-4111-98c4-832797dda751" providerId="ADAL" clId="{E6BEDC53-1058-40DF-84A9-01050C2EB903}" dt="2025-03-07T14:10:18.373" v="472" actId="47"/>
        <pc:sldMkLst>
          <pc:docMk/>
          <pc:sldMk cId="3113546794" sldId="275"/>
        </pc:sldMkLst>
      </pc:sldChg>
      <pc:sldChg chg="modSp add mod">
        <pc:chgData name="BOUCADAIR Mohamed INNOV/NET" userId="2acbca90-6db1-4111-98c4-832797dda751" providerId="ADAL" clId="{E6BEDC53-1058-40DF-84A9-01050C2EB903}" dt="2025-03-07T14:00:05.373" v="3" actId="20577"/>
        <pc:sldMkLst>
          <pc:docMk/>
          <pc:sldMk cId="0" sldId="276"/>
        </pc:sldMkLst>
        <pc:spChg chg="mod">
          <ac:chgData name="BOUCADAIR Mohamed INNOV/NET" userId="2acbca90-6db1-4111-98c4-832797dda751" providerId="ADAL" clId="{E6BEDC53-1058-40DF-84A9-01050C2EB903}" dt="2025-03-07T14:00:05.373" v="3" actId="20577"/>
          <ac:spMkLst>
            <pc:docMk/>
            <pc:sldMk cId="0" sldId="276"/>
            <ac:spMk id="100" creationId="{00000000-0000-0000-0000-000000000000}"/>
          </ac:spMkLst>
        </pc:spChg>
      </pc:sldChg>
      <pc:sldChg chg="addSp delSp modSp add mod">
        <pc:chgData name="BOUCADAIR Mohamed INNOV/NET" userId="2acbca90-6db1-4111-98c4-832797dda751" providerId="ADAL" clId="{E6BEDC53-1058-40DF-84A9-01050C2EB903}" dt="2025-03-07T14:14:48.662" v="577" actId="20577"/>
        <pc:sldMkLst>
          <pc:docMk/>
          <pc:sldMk cId="4020374104" sldId="277"/>
        </pc:sldMkLst>
        <pc:spChg chg="mod">
          <ac:chgData name="BOUCADAIR Mohamed INNOV/NET" userId="2acbca90-6db1-4111-98c4-832797dda751" providerId="ADAL" clId="{E6BEDC53-1058-40DF-84A9-01050C2EB903}" dt="2025-03-07T14:10:28.752" v="491" actId="20577"/>
          <ac:spMkLst>
            <pc:docMk/>
            <pc:sldMk cId="4020374104" sldId="277"/>
            <ac:spMk id="2" creationId="{27E3E189-1149-67C2-5B6B-EAAE3360D398}"/>
          </ac:spMkLst>
        </pc:spChg>
        <pc:spChg chg="add mod">
          <ac:chgData name="BOUCADAIR Mohamed INNOV/NET" userId="2acbca90-6db1-4111-98c4-832797dda751" providerId="ADAL" clId="{E6BEDC53-1058-40DF-84A9-01050C2EB903}" dt="2025-03-07T14:14:48.662" v="577" actId="20577"/>
          <ac:spMkLst>
            <pc:docMk/>
            <pc:sldMk cId="4020374104" sldId="277"/>
            <ac:spMk id="3" creationId="{A9582E14-3255-C8CF-CDA8-51AE473F2CE5}"/>
          </ac:spMkLst>
        </pc:spChg>
        <pc:spChg chg="del">
          <ac:chgData name="BOUCADAIR Mohamed INNOV/NET" userId="2acbca90-6db1-4111-98c4-832797dda751" providerId="ADAL" clId="{E6BEDC53-1058-40DF-84A9-01050C2EB903}" dt="2025-03-07T14:10:34.893" v="494" actId="478"/>
          <ac:spMkLst>
            <pc:docMk/>
            <pc:sldMk cId="4020374104" sldId="277"/>
            <ac:spMk id="7" creationId="{F1D805FE-3419-03AA-5BE4-A0FDAA83E2EC}"/>
          </ac:spMkLst>
        </pc:spChg>
        <pc:spChg chg="del">
          <ac:chgData name="BOUCADAIR Mohamed INNOV/NET" userId="2acbca90-6db1-4111-98c4-832797dda751" providerId="ADAL" clId="{E6BEDC53-1058-40DF-84A9-01050C2EB903}" dt="2025-03-07T14:10:32.592" v="493" actId="478"/>
          <ac:spMkLst>
            <pc:docMk/>
            <pc:sldMk cId="4020374104" sldId="277"/>
            <ac:spMk id="8" creationId="{8ABEC4DC-5D6B-13FA-9302-4E4445BBF8D8}"/>
          </ac:spMkLst>
        </pc:spChg>
        <pc:picChg chg="del">
          <ac:chgData name="BOUCADAIR Mohamed INNOV/NET" userId="2acbca90-6db1-4111-98c4-832797dda751" providerId="ADAL" clId="{E6BEDC53-1058-40DF-84A9-01050C2EB903}" dt="2025-03-07T14:10:30.702" v="492" actId="478"/>
          <ac:picMkLst>
            <pc:docMk/>
            <pc:sldMk cId="4020374104" sldId="277"/>
            <ac:picMk id="6" creationId="{8E5F4FCC-55BC-CC0E-FBBC-EEBE45DA41FB}"/>
          </ac:picMkLst>
        </pc:picChg>
      </pc:sldChg>
      <pc:sldChg chg="modSp new del mod">
        <pc:chgData name="BOUCADAIR Mohamed INNOV/NET" userId="2acbca90-6db1-4111-98c4-832797dda751" providerId="ADAL" clId="{E6BEDC53-1058-40DF-84A9-01050C2EB903}" dt="2025-03-07T14:16:25.491" v="793" actId="47"/>
        <pc:sldMkLst>
          <pc:docMk/>
          <pc:sldMk cId="1761515331" sldId="278"/>
        </pc:sldMkLst>
        <pc:spChg chg="mod">
          <ac:chgData name="BOUCADAIR Mohamed INNOV/NET" userId="2acbca90-6db1-4111-98c4-832797dda751" providerId="ADAL" clId="{E6BEDC53-1058-40DF-84A9-01050C2EB903}" dt="2025-03-07T14:15:29.238" v="604" actId="20577"/>
          <ac:spMkLst>
            <pc:docMk/>
            <pc:sldMk cId="1761515331" sldId="278"/>
            <ac:spMk id="2" creationId="{87EFB7FA-B1B9-0A4A-7D2C-5D7697912466}"/>
          </ac:spMkLst>
        </pc:spChg>
        <pc:spChg chg="mod">
          <ac:chgData name="BOUCADAIR Mohamed INNOV/NET" userId="2acbca90-6db1-4111-98c4-832797dda751" providerId="ADAL" clId="{E6BEDC53-1058-40DF-84A9-01050C2EB903}" dt="2025-03-07T14:16:06.949" v="792" actId="20577"/>
          <ac:spMkLst>
            <pc:docMk/>
            <pc:sldMk cId="1761515331" sldId="278"/>
            <ac:spMk id="3" creationId="{46F4F189-4D20-5E2F-9724-832916C523C5}"/>
          </ac:spMkLst>
        </pc:spChg>
      </pc:sldChg>
      <pc:sldChg chg="modSp new mod">
        <pc:chgData name="BOUCADAIR Mohamed INNOV/NET" userId="2acbca90-6db1-4111-98c4-832797dda751" providerId="ADAL" clId="{E6BEDC53-1058-40DF-84A9-01050C2EB903}" dt="2025-03-15T08:42:31.562" v="2001" actId="20577"/>
        <pc:sldMkLst>
          <pc:docMk/>
          <pc:sldMk cId="3126002501" sldId="278"/>
        </pc:sldMkLst>
        <pc:spChg chg="mod">
          <ac:chgData name="BOUCADAIR Mohamed INNOV/NET" userId="2acbca90-6db1-4111-98c4-832797dda751" providerId="ADAL" clId="{E6BEDC53-1058-40DF-84A9-01050C2EB903}" dt="2025-03-10T09:02:02.257" v="1523" actId="20577"/>
          <ac:spMkLst>
            <pc:docMk/>
            <pc:sldMk cId="3126002501" sldId="278"/>
            <ac:spMk id="2" creationId="{8CB80A68-339E-59CB-D366-225D6BB54F09}"/>
          </ac:spMkLst>
        </pc:spChg>
        <pc:spChg chg="mod">
          <ac:chgData name="BOUCADAIR Mohamed INNOV/NET" userId="2acbca90-6db1-4111-98c4-832797dda751" providerId="ADAL" clId="{E6BEDC53-1058-40DF-84A9-01050C2EB903}" dt="2025-03-15T08:42:31.562" v="2001" actId="20577"/>
          <ac:spMkLst>
            <pc:docMk/>
            <pc:sldMk cId="3126002501" sldId="278"/>
            <ac:spMk id="3" creationId="{861806AB-9EE7-F510-E36C-729E0A0243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OPSAREA Open Meeting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July 24,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OPS ADs: M. Boucadair &amp; M. Jethanandani</a:t>
            </a:r>
            <a:endParaRPr sz="1100" dirty="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8" name="Image 7">
            <a:extLst>
              <a:ext uri="{FF2B5EF4-FFF2-40B4-BE49-F238E27FC236}">
                <a16:creationId xmlns:a16="http://schemas.microsoft.com/office/drawing/2014/main" id="{037BFF09-EFE2-4454-2562-51F8120BE542}"/>
              </a:ext>
            </a:extLst>
          </p:cNvPr>
          <p:cNvPicPr>
            <a:picLocks noChangeAspect="1"/>
          </p:cNvPicPr>
          <p:nvPr/>
        </p:nvPicPr>
        <p:blipFill>
          <a:blip r:embed="rId2"/>
          <a:stretch>
            <a:fillRect/>
          </a:stretch>
        </p:blipFill>
        <p:spPr>
          <a:xfrm>
            <a:off x="2385566" y="1680822"/>
            <a:ext cx="4772318" cy="3379227"/>
          </a:xfrm>
          <a:prstGeom prst="rect">
            <a:avLst/>
          </a:prstGeom>
        </p:spPr>
      </p:pic>
    </p:spTree>
    <p:extLst>
      <p:ext uri="{BB962C8B-B14F-4D97-AF65-F5344CB8AC3E}">
        <p14:creationId xmlns:p14="http://schemas.microsoft.com/office/powerpoint/2010/main" val="4281018982"/>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156</TotalTime>
  <Words>325</Words>
  <Application>Microsoft Office PowerPoint</Application>
  <PresentationFormat>Affichage à l'écran (16:9)</PresentationFormat>
  <Paragraphs>25</Paragraphs>
  <Slides>3</Slides>
  <Notes>2</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3</vt:i4>
      </vt:variant>
    </vt:vector>
  </HeadingPairs>
  <TitlesOfParts>
    <vt:vector size="12" baseType="lpstr">
      <vt:lpstr>Arial</vt:lpstr>
      <vt:lpstr>Inter</vt:lpstr>
      <vt:lpstr>Montserrat</vt:lpstr>
      <vt:lpstr>Open Sans</vt:lpstr>
      <vt:lpstr>Open Sans Medium</vt:lpstr>
      <vt:lpstr>Open Sans SemiBold</vt:lpstr>
      <vt:lpstr>Roboto</vt:lpstr>
      <vt:lpstr>Material</vt:lpstr>
      <vt:lpstr>IETF Template</vt:lpstr>
      <vt:lpstr>OPSAREA Open Meeting</vt:lpstr>
      <vt:lpstr>Note Well</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123 OPSAREA Chairs Slides</dc:title>
  <dc:creator>BOUCADAIR Mohamed INNOV/NET</dc:creator>
  <cp:lastModifiedBy>BOUCADAIR Mohamed INNOV/NET</cp:lastModifiedBy>
  <cp:revision>6</cp:revision>
  <dcterms:modified xsi:type="dcterms:W3CDTF">2025-07-16T05:13:20Z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ies>
</file>